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5.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9.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0.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1.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2.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2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24.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25.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26.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27.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notesSlides/notesSlide28.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29.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30.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31.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106"/>
  </p:notesMasterIdLst>
  <p:sldIdLst>
    <p:sldId id="256" r:id="rId5"/>
    <p:sldId id="263" r:id="rId6"/>
    <p:sldId id="362" r:id="rId7"/>
    <p:sldId id="361" r:id="rId8"/>
    <p:sldId id="379" r:id="rId9"/>
    <p:sldId id="380" r:id="rId10"/>
    <p:sldId id="280" r:id="rId11"/>
    <p:sldId id="344" r:id="rId12"/>
    <p:sldId id="343" r:id="rId13"/>
    <p:sldId id="259" r:id="rId14"/>
    <p:sldId id="270" r:id="rId15"/>
    <p:sldId id="266" r:id="rId16"/>
    <p:sldId id="267" r:id="rId17"/>
    <p:sldId id="333" r:id="rId18"/>
    <p:sldId id="381" r:id="rId19"/>
    <p:sldId id="276" r:id="rId20"/>
    <p:sldId id="327" r:id="rId21"/>
    <p:sldId id="278" r:id="rId22"/>
    <p:sldId id="272" r:id="rId23"/>
    <p:sldId id="274" r:id="rId24"/>
    <p:sldId id="275" r:id="rId25"/>
    <p:sldId id="382" r:id="rId26"/>
    <p:sldId id="282" r:id="rId27"/>
    <p:sldId id="284" r:id="rId28"/>
    <p:sldId id="285" r:id="rId29"/>
    <p:sldId id="324" r:id="rId30"/>
    <p:sldId id="325" r:id="rId31"/>
    <p:sldId id="283" r:id="rId32"/>
    <p:sldId id="286" r:id="rId33"/>
    <p:sldId id="384" r:id="rId34"/>
    <p:sldId id="334" r:id="rId35"/>
    <p:sldId id="356" r:id="rId36"/>
    <p:sldId id="287" r:id="rId37"/>
    <p:sldId id="330" r:id="rId38"/>
    <p:sldId id="363" r:id="rId39"/>
    <p:sldId id="315" r:id="rId40"/>
    <p:sldId id="289" r:id="rId41"/>
    <p:sldId id="312" r:id="rId42"/>
    <p:sldId id="377" r:id="rId43"/>
    <p:sldId id="346" r:id="rId44"/>
    <p:sldId id="293" r:id="rId45"/>
    <p:sldId id="326" r:id="rId46"/>
    <p:sldId id="328" r:id="rId47"/>
    <p:sldId id="351" r:id="rId48"/>
    <p:sldId id="355" r:id="rId49"/>
    <p:sldId id="336" r:id="rId50"/>
    <p:sldId id="347" r:id="rId51"/>
    <p:sldId id="305" r:id="rId52"/>
    <p:sldId id="353" r:id="rId53"/>
    <p:sldId id="374" r:id="rId54"/>
    <p:sldId id="306" r:id="rId55"/>
    <p:sldId id="340" r:id="rId56"/>
    <p:sldId id="385" r:id="rId57"/>
    <p:sldId id="290" r:id="rId58"/>
    <p:sldId id="358" r:id="rId59"/>
    <p:sldId id="367" r:id="rId60"/>
    <p:sldId id="364" r:id="rId61"/>
    <p:sldId id="359" r:id="rId62"/>
    <p:sldId id="365" r:id="rId63"/>
    <p:sldId id="366" r:id="rId64"/>
    <p:sldId id="332" r:id="rId65"/>
    <p:sldId id="376" r:id="rId66"/>
    <p:sldId id="291" r:id="rId67"/>
    <p:sldId id="335" r:id="rId68"/>
    <p:sldId id="341" r:id="rId69"/>
    <p:sldId id="288" r:id="rId70"/>
    <p:sldId id="292" r:id="rId71"/>
    <p:sldId id="294" r:id="rId72"/>
    <p:sldId id="307" r:id="rId73"/>
    <p:sldId id="310" r:id="rId74"/>
    <p:sldId id="348" r:id="rId75"/>
    <p:sldId id="311" r:id="rId76"/>
    <p:sldId id="313" r:id="rId77"/>
    <p:sldId id="352" r:id="rId78"/>
    <p:sldId id="349" r:id="rId79"/>
    <p:sldId id="314" r:id="rId80"/>
    <p:sldId id="368" r:id="rId81"/>
    <p:sldId id="369" r:id="rId82"/>
    <p:sldId id="370" r:id="rId83"/>
    <p:sldId id="371" r:id="rId84"/>
    <p:sldId id="372" r:id="rId85"/>
    <p:sldId id="373" r:id="rId86"/>
    <p:sldId id="316" r:id="rId87"/>
    <p:sldId id="375" r:id="rId88"/>
    <p:sldId id="350" r:id="rId89"/>
    <p:sldId id="318" r:id="rId90"/>
    <p:sldId id="319" r:id="rId91"/>
    <p:sldId id="321" r:id="rId92"/>
    <p:sldId id="388" r:id="rId93"/>
    <p:sldId id="345" r:id="rId94"/>
    <p:sldId id="354" r:id="rId95"/>
    <p:sldId id="386" r:id="rId96"/>
    <p:sldId id="387" r:id="rId97"/>
    <p:sldId id="322" r:id="rId98"/>
    <p:sldId id="296" r:id="rId99"/>
    <p:sldId id="297" r:id="rId100"/>
    <p:sldId id="298" r:id="rId101"/>
    <p:sldId id="299" r:id="rId102"/>
    <p:sldId id="300" r:id="rId103"/>
    <p:sldId id="302" r:id="rId104"/>
    <p:sldId id="303" r:id="rId1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4E81BD"/>
    <a:srgbClr val="0095F0"/>
    <a:srgbClr val="FFFF21"/>
    <a:srgbClr val="9900CC"/>
    <a:srgbClr val="FF9900"/>
    <a:srgbClr val="D99B01"/>
    <a:srgbClr val="FF66CC"/>
    <a:srgbClr val="FF67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06ABE-B7FE-4466-AFB1-87D0C12397F4}" v="808" dt="2019-11-28T16:21:41.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6" autoAdjust="0"/>
    <p:restoredTop sz="86415" autoAdjust="0"/>
  </p:normalViewPr>
  <p:slideViewPr>
    <p:cSldViewPr>
      <p:cViewPr varScale="1">
        <p:scale>
          <a:sx n="95" d="100"/>
          <a:sy n="95" d="100"/>
        </p:scale>
        <p:origin x="322" y="53"/>
      </p:cViewPr>
      <p:guideLst>
        <p:guide orient="horz" pos="1620"/>
        <p:guide pos="2880"/>
      </p:guideLst>
    </p:cSldViewPr>
  </p:slideViewPr>
  <p:outlineViewPr>
    <p:cViewPr>
      <p:scale>
        <a:sx n="33" d="100"/>
        <a:sy n="33" d="100"/>
      </p:scale>
      <p:origin x="0" y="-792"/>
    </p:cViewPr>
  </p:outlineViewPr>
  <p:notesTextViewPr>
    <p:cViewPr>
      <p:scale>
        <a:sx n="3" d="2"/>
        <a:sy n="3" d="2"/>
      </p:scale>
      <p:origin x="0" y="0"/>
    </p:cViewPr>
  </p:notesTextViewPr>
  <p:sorterViewPr>
    <p:cViewPr>
      <p:scale>
        <a:sx n="100" d="100"/>
        <a:sy n="100" d="100"/>
      </p:scale>
      <p:origin x="0" y="0"/>
    </p:cViewPr>
  </p:sorter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presProps" Target="pres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Beaupre" userId="9a9e7a2b-2a7d-48a5-a6da-26575cce4514" providerId="ADAL" clId="{40106ABE-B7FE-4466-AFB1-87D0C12397F4}"/>
    <pc:docChg chg="undo custSel mod addSld delSld modSld sldOrd">
      <pc:chgData name="Patrick Beaupre" userId="9a9e7a2b-2a7d-48a5-a6da-26575cce4514" providerId="ADAL" clId="{40106ABE-B7FE-4466-AFB1-87D0C12397F4}" dt="2019-11-29T12:30:24.228" v="2429"/>
      <pc:docMkLst>
        <pc:docMk/>
      </pc:docMkLst>
      <pc:sldChg chg="modSp del">
        <pc:chgData name="Patrick Beaupre" userId="9a9e7a2b-2a7d-48a5-a6da-26575cce4514" providerId="ADAL" clId="{40106ABE-B7FE-4466-AFB1-87D0C12397F4}" dt="2019-11-29T11:50:03.603" v="2326" actId="2696"/>
        <pc:sldMkLst>
          <pc:docMk/>
          <pc:sldMk cId="4103309497" sldId="257"/>
        </pc:sldMkLst>
        <pc:spChg chg="mod">
          <ac:chgData name="Patrick Beaupre" userId="9a9e7a2b-2a7d-48a5-a6da-26575cce4514" providerId="ADAL" clId="{40106ABE-B7FE-4466-AFB1-87D0C12397F4}" dt="2019-11-28T16:30:46.987" v="2209" actId="20577"/>
          <ac:spMkLst>
            <pc:docMk/>
            <pc:sldMk cId="4103309497" sldId="257"/>
            <ac:spMk id="3" creationId="{00000000-0000-0000-0000-000000000000}"/>
          </ac:spMkLst>
        </pc:spChg>
      </pc:sldChg>
      <pc:sldChg chg="addSp delSp modSp">
        <pc:chgData name="Patrick Beaupre" userId="9a9e7a2b-2a7d-48a5-a6da-26575cce4514" providerId="ADAL" clId="{40106ABE-B7FE-4466-AFB1-87D0C12397F4}" dt="2019-11-26T19:02:49.467" v="570" actId="1076"/>
        <pc:sldMkLst>
          <pc:docMk/>
          <pc:sldMk cId="1101633878" sldId="259"/>
        </pc:sldMkLst>
        <pc:spChg chg="add mod">
          <ac:chgData name="Patrick Beaupre" userId="9a9e7a2b-2a7d-48a5-a6da-26575cce4514" providerId="ADAL" clId="{40106ABE-B7FE-4466-AFB1-87D0C12397F4}" dt="2019-11-26T19:02:49.467" v="570" actId="1076"/>
          <ac:spMkLst>
            <pc:docMk/>
            <pc:sldMk cId="1101633878" sldId="259"/>
            <ac:spMk id="2" creationId="{C1ABAEC4-73CF-44D4-A6FE-CC6B51EC508E}"/>
          </ac:spMkLst>
        </pc:spChg>
        <pc:spChg chg="mod">
          <ac:chgData name="Patrick Beaupre" userId="9a9e7a2b-2a7d-48a5-a6da-26575cce4514" providerId="ADAL" clId="{40106ABE-B7FE-4466-AFB1-87D0C12397F4}" dt="2019-11-26T19:02:14.296" v="563" actId="6549"/>
          <ac:spMkLst>
            <pc:docMk/>
            <pc:sldMk cId="1101633878" sldId="259"/>
            <ac:spMk id="5" creationId="{00000000-0000-0000-0000-000000000000}"/>
          </ac:spMkLst>
        </pc:spChg>
        <pc:spChg chg="del">
          <ac:chgData name="Patrick Beaupre" userId="9a9e7a2b-2a7d-48a5-a6da-26575cce4514" providerId="ADAL" clId="{40106ABE-B7FE-4466-AFB1-87D0C12397F4}" dt="2019-11-26T19:02:04.938" v="561" actId="478"/>
          <ac:spMkLst>
            <pc:docMk/>
            <pc:sldMk cId="1101633878" sldId="259"/>
            <ac:spMk id="11" creationId="{E2F16F22-AC4F-4873-AFC5-FE7E44D1F250}"/>
          </ac:spMkLst>
        </pc:spChg>
      </pc:sldChg>
      <pc:sldChg chg="ord">
        <pc:chgData name="Patrick Beaupre" userId="9a9e7a2b-2a7d-48a5-a6da-26575cce4514" providerId="ADAL" clId="{40106ABE-B7FE-4466-AFB1-87D0C12397F4}" dt="2019-11-27T15:17:33.429" v="1042"/>
        <pc:sldMkLst>
          <pc:docMk/>
          <pc:sldMk cId="1696807556" sldId="263"/>
        </pc:sldMkLst>
      </pc:sldChg>
      <pc:sldChg chg="addSp delSp modSp mod setBg">
        <pc:chgData name="Patrick Beaupre" userId="9a9e7a2b-2a7d-48a5-a6da-26575cce4514" providerId="ADAL" clId="{40106ABE-B7FE-4466-AFB1-87D0C12397F4}" dt="2019-11-28T13:24:24.885" v="1513" actId="26606"/>
        <pc:sldMkLst>
          <pc:docMk/>
          <pc:sldMk cId="3720252137" sldId="266"/>
        </pc:sldMkLst>
        <pc:spChg chg="mod">
          <ac:chgData name="Patrick Beaupre" userId="9a9e7a2b-2a7d-48a5-a6da-26575cce4514" providerId="ADAL" clId="{40106ABE-B7FE-4466-AFB1-87D0C12397F4}" dt="2019-11-28T13:24:24.885" v="1513" actId="26606"/>
          <ac:spMkLst>
            <pc:docMk/>
            <pc:sldMk cId="3720252137" sldId="266"/>
            <ac:spMk id="2" creationId="{00000000-0000-0000-0000-000000000000}"/>
          </ac:spMkLst>
        </pc:spChg>
        <pc:spChg chg="mod">
          <ac:chgData name="Patrick Beaupre" userId="9a9e7a2b-2a7d-48a5-a6da-26575cce4514" providerId="ADAL" clId="{40106ABE-B7FE-4466-AFB1-87D0C12397F4}" dt="2019-11-28T13:24:24.885" v="1513" actId="26606"/>
          <ac:spMkLst>
            <pc:docMk/>
            <pc:sldMk cId="3720252137" sldId="266"/>
            <ac:spMk id="3" creationId="{00000000-0000-0000-0000-000000000000}"/>
          </ac:spMkLst>
        </pc:spChg>
        <pc:spChg chg="mod ord">
          <ac:chgData name="Patrick Beaupre" userId="9a9e7a2b-2a7d-48a5-a6da-26575cce4514" providerId="ADAL" clId="{40106ABE-B7FE-4466-AFB1-87D0C12397F4}" dt="2019-11-28T13:24:24.885" v="1513" actId="26606"/>
          <ac:spMkLst>
            <pc:docMk/>
            <pc:sldMk cId="3720252137" sldId="266"/>
            <ac:spMk id="5" creationId="{275C594B-0717-46E2-89E7-E36B86C9F642}"/>
          </ac:spMkLst>
        </pc:spChg>
        <pc:spChg chg="add del">
          <ac:chgData name="Patrick Beaupre" userId="9a9e7a2b-2a7d-48a5-a6da-26575cce4514" providerId="ADAL" clId="{40106ABE-B7FE-4466-AFB1-87D0C12397F4}" dt="2019-11-28T13:24:24.885" v="1513" actId="26606"/>
          <ac:spMkLst>
            <pc:docMk/>
            <pc:sldMk cId="3720252137" sldId="266"/>
            <ac:spMk id="13" creationId="{2E921DFF-3001-46B5-95D2-66CA060F44BB}"/>
          </ac:spMkLst>
        </pc:spChg>
        <pc:spChg chg="add del">
          <ac:chgData name="Patrick Beaupre" userId="9a9e7a2b-2a7d-48a5-a6da-26575cce4514" providerId="ADAL" clId="{40106ABE-B7FE-4466-AFB1-87D0C12397F4}" dt="2019-11-28T13:24:24.885" v="1513" actId="26606"/>
          <ac:spMkLst>
            <pc:docMk/>
            <pc:sldMk cId="3720252137" sldId="266"/>
            <ac:spMk id="17" creationId="{AFEDA996-5744-4A88-B0DD-EC49C6D8739E}"/>
          </ac:spMkLst>
        </pc:spChg>
        <pc:picChg chg="del">
          <ac:chgData name="Patrick Beaupre" userId="9a9e7a2b-2a7d-48a5-a6da-26575cce4514" providerId="ADAL" clId="{40106ABE-B7FE-4466-AFB1-87D0C12397F4}" dt="2019-11-28T13:22:02.728" v="1498" actId="478"/>
          <ac:picMkLst>
            <pc:docMk/>
            <pc:sldMk cId="3720252137" sldId="266"/>
            <ac:picMk id="4" creationId="{0C32D1C1-4C71-440E-A03E-24FBC62BD768}"/>
          </ac:picMkLst>
        </pc:picChg>
        <pc:picChg chg="add mod">
          <ac:chgData name="Patrick Beaupre" userId="9a9e7a2b-2a7d-48a5-a6da-26575cce4514" providerId="ADAL" clId="{40106ABE-B7FE-4466-AFB1-87D0C12397F4}" dt="2019-11-28T13:24:24.885" v="1513" actId="26606"/>
          <ac:picMkLst>
            <pc:docMk/>
            <pc:sldMk cId="3720252137" sldId="266"/>
            <ac:picMk id="6" creationId="{007FB6FD-C221-476A-A5E6-FA324DB8006F}"/>
          </ac:picMkLst>
        </pc:picChg>
        <pc:picChg chg="add mod">
          <ac:chgData name="Patrick Beaupre" userId="9a9e7a2b-2a7d-48a5-a6da-26575cce4514" providerId="ADAL" clId="{40106ABE-B7FE-4466-AFB1-87D0C12397F4}" dt="2019-11-28T13:24:24.885" v="1513" actId="26606"/>
          <ac:picMkLst>
            <pc:docMk/>
            <pc:sldMk cId="3720252137" sldId="266"/>
            <ac:picMk id="8" creationId="{4B69A55E-33B3-46E3-A935-088238D1E3D2}"/>
          </ac:picMkLst>
        </pc:picChg>
        <pc:picChg chg="add del">
          <ac:chgData name="Patrick Beaupre" userId="9a9e7a2b-2a7d-48a5-a6da-26575cce4514" providerId="ADAL" clId="{40106ABE-B7FE-4466-AFB1-87D0C12397F4}" dt="2019-11-28T13:24:24.885" v="1513" actId="26606"/>
          <ac:picMkLst>
            <pc:docMk/>
            <pc:sldMk cId="3720252137" sldId="266"/>
            <ac:picMk id="15" creationId="{4EA93698-222B-47A7-8E9B-667FAC990673}"/>
          </ac:picMkLst>
        </pc:picChg>
      </pc:sldChg>
      <pc:sldChg chg="addSp delSp modSp addAnim delAnim modAnim">
        <pc:chgData name="Patrick Beaupre" userId="9a9e7a2b-2a7d-48a5-a6da-26575cce4514" providerId="ADAL" clId="{40106ABE-B7FE-4466-AFB1-87D0C12397F4}" dt="2019-11-29T12:03:14.274" v="2337" actId="20577"/>
        <pc:sldMkLst>
          <pc:docMk/>
          <pc:sldMk cId="3943367921" sldId="275"/>
        </pc:sldMkLst>
        <pc:spChg chg="add del mod">
          <ac:chgData name="Patrick Beaupre" userId="9a9e7a2b-2a7d-48a5-a6da-26575cce4514" providerId="ADAL" clId="{40106ABE-B7FE-4466-AFB1-87D0C12397F4}" dt="2019-11-26T19:08:20.567" v="587" actId="478"/>
          <ac:spMkLst>
            <pc:docMk/>
            <pc:sldMk cId="3943367921" sldId="275"/>
            <ac:spMk id="3" creationId="{A208929E-436C-42C6-9BD7-9AB97F7110B3}"/>
          </ac:spMkLst>
        </pc:spChg>
        <pc:spChg chg="add mod">
          <ac:chgData name="Patrick Beaupre" userId="9a9e7a2b-2a7d-48a5-a6da-26575cce4514" providerId="ADAL" clId="{40106ABE-B7FE-4466-AFB1-87D0C12397F4}" dt="2019-11-28T13:27:01.203" v="1518" actId="1076"/>
          <ac:spMkLst>
            <pc:docMk/>
            <pc:sldMk cId="3943367921" sldId="275"/>
            <ac:spMk id="4" creationId="{FC546813-1C73-4E30-8C34-F2089E16F7D6}"/>
          </ac:spMkLst>
        </pc:spChg>
        <pc:spChg chg="add mod">
          <ac:chgData name="Patrick Beaupre" userId="9a9e7a2b-2a7d-48a5-a6da-26575cce4514" providerId="ADAL" clId="{40106ABE-B7FE-4466-AFB1-87D0C12397F4}" dt="2019-11-26T19:11:19.836" v="594" actId="1076"/>
          <ac:spMkLst>
            <pc:docMk/>
            <pc:sldMk cId="3943367921" sldId="275"/>
            <ac:spMk id="6" creationId="{1518E09D-06D7-40CA-B13E-CFC95AB5542A}"/>
          </ac:spMkLst>
        </pc:spChg>
        <pc:spChg chg="add mod">
          <ac:chgData name="Patrick Beaupre" userId="9a9e7a2b-2a7d-48a5-a6da-26575cce4514" providerId="ADAL" clId="{40106ABE-B7FE-4466-AFB1-87D0C12397F4}" dt="2019-11-26T19:11:27.326" v="596" actId="1076"/>
          <ac:spMkLst>
            <pc:docMk/>
            <pc:sldMk cId="3943367921" sldId="275"/>
            <ac:spMk id="7" creationId="{47C09B9F-438A-455C-AD0A-09B1DDB0CE3B}"/>
          </ac:spMkLst>
        </pc:spChg>
        <pc:graphicFrameChg chg="mod">
          <ac:chgData name="Patrick Beaupre" userId="9a9e7a2b-2a7d-48a5-a6da-26575cce4514" providerId="ADAL" clId="{40106ABE-B7FE-4466-AFB1-87D0C12397F4}" dt="2019-11-29T12:03:14.274" v="2337" actId="20577"/>
          <ac:graphicFrameMkLst>
            <pc:docMk/>
            <pc:sldMk cId="3943367921" sldId="275"/>
            <ac:graphicFrameMk id="8" creationId="{CFC54EBF-CBD5-4075-A627-706BDDBC8B47}"/>
          </ac:graphicFrameMkLst>
        </pc:graphicFrameChg>
        <pc:picChg chg="add mod">
          <ac:chgData name="Patrick Beaupre" userId="9a9e7a2b-2a7d-48a5-a6da-26575cce4514" providerId="ADAL" clId="{40106ABE-B7FE-4466-AFB1-87D0C12397F4}" dt="2019-11-26T19:13:30.047" v="612" actId="14100"/>
          <ac:picMkLst>
            <pc:docMk/>
            <pc:sldMk cId="3943367921" sldId="275"/>
            <ac:picMk id="5" creationId="{5B5F0F39-0AA7-4C3B-986D-3A82B38440C0}"/>
          </ac:picMkLst>
        </pc:picChg>
        <pc:picChg chg="add mod">
          <ac:chgData name="Patrick Beaupre" userId="9a9e7a2b-2a7d-48a5-a6da-26575cce4514" providerId="ADAL" clId="{40106ABE-B7FE-4466-AFB1-87D0C12397F4}" dt="2019-11-26T19:13:49.757" v="616" actId="1076"/>
          <ac:picMkLst>
            <pc:docMk/>
            <pc:sldMk cId="3943367921" sldId="275"/>
            <ac:picMk id="9" creationId="{7A78AF18-2EE4-44BE-84FF-8FF4510EC8F0}"/>
          </ac:picMkLst>
        </pc:picChg>
      </pc:sldChg>
      <pc:sldChg chg="addSp modSp">
        <pc:chgData name="Patrick Beaupre" userId="9a9e7a2b-2a7d-48a5-a6da-26575cce4514" providerId="ADAL" clId="{40106ABE-B7FE-4466-AFB1-87D0C12397F4}" dt="2019-11-28T16:48:51.009" v="2288" actId="1076"/>
        <pc:sldMkLst>
          <pc:docMk/>
          <pc:sldMk cId="1376992183" sldId="280"/>
        </pc:sldMkLst>
        <pc:spChg chg="add mod">
          <ac:chgData name="Patrick Beaupre" userId="9a9e7a2b-2a7d-48a5-a6da-26575cce4514" providerId="ADAL" clId="{40106ABE-B7FE-4466-AFB1-87D0C12397F4}" dt="2019-11-28T16:48:51.009" v="2288" actId="1076"/>
          <ac:spMkLst>
            <pc:docMk/>
            <pc:sldMk cId="1376992183" sldId="280"/>
            <ac:spMk id="2" creationId="{526DD4A7-1D36-461D-9028-F057F9AC3DE5}"/>
          </ac:spMkLst>
        </pc:spChg>
        <pc:picChg chg="mod">
          <ac:chgData name="Patrick Beaupre" userId="9a9e7a2b-2a7d-48a5-a6da-26575cce4514" providerId="ADAL" clId="{40106ABE-B7FE-4466-AFB1-87D0C12397F4}" dt="2019-11-28T16:48:43.667" v="2287" actId="1076"/>
          <ac:picMkLst>
            <pc:docMk/>
            <pc:sldMk cId="1376992183" sldId="280"/>
            <ac:picMk id="10" creationId="{75C1F4C9-872C-4F01-A317-3296979E5B50}"/>
          </ac:picMkLst>
        </pc:picChg>
      </pc:sldChg>
      <pc:sldChg chg="addSp delSp modSp modAnim modNotesTx">
        <pc:chgData name="Patrick Beaupre" userId="9a9e7a2b-2a7d-48a5-a6da-26575cce4514" providerId="ADAL" clId="{40106ABE-B7FE-4466-AFB1-87D0C12397F4}" dt="2019-11-29T12:04:25.552" v="2342"/>
        <pc:sldMkLst>
          <pc:docMk/>
          <pc:sldMk cId="1928477974" sldId="282"/>
        </pc:sldMkLst>
        <pc:spChg chg="mod">
          <ac:chgData name="Patrick Beaupre" userId="9a9e7a2b-2a7d-48a5-a6da-26575cce4514" providerId="ADAL" clId="{40106ABE-B7FE-4466-AFB1-87D0C12397F4}" dt="2019-11-26T19:18:22.125" v="715" actId="692"/>
          <ac:spMkLst>
            <pc:docMk/>
            <pc:sldMk cId="1928477974" sldId="282"/>
            <ac:spMk id="4" creationId="{E9BCCBC7-C6A2-4EA5-A599-8DDE79301B0B}"/>
          </ac:spMkLst>
        </pc:spChg>
        <pc:spChg chg="add del mod">
          <ac:chgData name="Patrick Beaupre" userId="9a9e7a2b-2a7d-48a5-a6da-26575cce4514" providerId="ADAL" clId="{40106ABE-B7FE-4466-AFB1-87D0C12397F4}" dt="2019-11-27T18:03:50.676" v="1063" actId="478"/>
          <ac:spMkLst>
            <pc:docMk/>
            <pc:sldMk cId="1928477974" sldId="282"/>
            <ac:spMk id="12" creationId="{C1EEFAB2-7A79-466D-94E7-14911B23775E}"/>
          </ac:spMkLst>
        </pc:spChg>
        <pc:spChg chg="add mod">
          <ac:chgData name="Patrick Beaupre" userId="9a9e7a2b-2a7d-48a5-a6da-26575cce4514" providerId="ADAL" clId="{40106ABE-B7FE-4466-AFB1-87D0C12397F4}" dt="2019-11-27T18:08:58.986" v="1093" actId="14100"/>
          <ac:spMkLst>
            <pc:docMk/>
            <pc:sldMk cId="1928477974" sldId="282"/>
            <ac:spMk id="14" creationId="{5C944887-B8F4-4168-82E9-CD88A0E33F9A}"/>
          </ac:spMkLst>
        </pc:spChg>
        <pc:picChg chg="mod ord">
          <ac:chgData name="Patrick Beaupre" userId="9a9e7a2b-2a7d-48a5-a6da-26575cce4514" providerId="ADAL" clId="{40106ABE-B7FE-4466-AFB1-87D0C12397F4}" dt="2019-11-27T18:10:12.932" v="1101" actId="1076"/>
          <ac:picMkLst>
            <pc:docMk/>
            <pc:sldMk cId="1928477974" sldId="282"/>
            <ac:picMk id="6" creationId="{62192DCC-101F-4744-A986-EB29F63B09D5}"/>
          </ac:picMkLst>
        </pc:picChg>
        <pc:cxnChg chg="add mod">
          <ac:chgData name="Patrick Beaupre" userId="9a9e7a2b-2a7d-48a5-a6da-26575cce4514" providerId="ADAL" clId="{40106ABE-B7FE-4466-AFB1-87D0C12397F4}" dt="2019-11-26T19:18:13.638" v="714" actId="692"/>
          <ac:cxnSpMkLst>
            <pc:docMk/>
            <pc:sldMk cId="1928477974" sldId="282"/>
            <ac:cxnSpMk id="7" creationId="{9CA0C306-39C5-42CE-932D-D3CF21D08B20}"/>
          </ac:cxnSpMkLst>
        </pc:cxnChg>
        <pc:cxnChg chg="add del mod">
          <ac:chgData name="Patrick Beaupre" userId="9a9e7a2b-2a7d-48a5-a6da-26575cce4514" providerId="ADAL" clId="{40106ABE-B7FE-4466-AFB1-87D0C12397F4}" dt="2019-11-27T18:03:15.111" v="1050" actId="478"/>
          <ac:cxnSpMkLst>
            <pc:docMk/>
            <pc:sldMk cId="1928477974" sldId="282"/>
            <ac:cxnSpMk id="8" creationId="{C15FFFF5-81CA-46B7-945A-886738612CAD}"/>
          </ac:cxnSpMkLst>
        </pc:cxnChg>
        <pc:cxnChg chg="add del mod">
          <ac:chgData name="Patrick Beaupre" userId="9a9e7a2b-2a7d-48a5-a6da-26575cce4514" providerId="ADAL" clId="{40106ABE-B7FE-4466-AFB1-87D0C12397F4}" dt="2019-11-27T18:03:34.953" v="1060" actId="478"/>
          <ac:cxnSpMkLst>
            <pc:docMk/>
            <pc:sldMk cId="1928477974" sldId="282"/>
            <ac:cxnSpMk id="11" creationId="{AB0E0053-A292-4787-9EFA-28C834B75661}"/>
          </ac:cxnSpMkLst>
        </pc:cxnChg>
        <pc:cxnChg chg="mod">
          <ac:chgData name="Patrick Beaupre" userId="9a9e7a2b-2a7d-48a5-a6da-26575cce4514" providerId="ADAL" clId="{40106ABE-B7FE-4466-AFB1-87D0C12397F4}" dt="2019-11-26T19:18:33.240" v="716" actId="692"/>
          <ac:cxnSpMkLst>
            <pc:docMk/>
            <pc:sldMk cId="1928477974" sldId="282"/>
            <ac:cxnSpMk id="13" creationId="{A0314DF2-EEBB-4E49-9312-C59D9A545A24}"/>
          </ac:cxnSpMkLst>
        </pc:cxnChg>
      </pc:sldChg>
      <pc:sldChg chg="addSp modSp">
        <pc:chgData name="Patrick Beaupre" userId="9a9e7a2b-2a7d-48a5-a6da-26575cce4514" providerId="ADAL" clId="{40106ABE-B7FE-4466-AFB1-87D0C12397F4}" dt="2019-11-29T12:05:44.768" v="2358" actId="1076"/>
        <pc:sldMkLst>
          <pc:docMk/>
          <pc:sldMk cId="946606773" sldId="284"/>
        </pc:sldMkLst>
        <pc:spChg chg="add mod">
          <ac:chgData name="Patrick Beaupre" userId="9a9e7a2b-2a7d-48a5-a6da-26575cce4514" providerId="ADAL" clId="{40106ABE-B7FE-4466-AFB1-87D0C12397F4}" dt="2019-11-29T12:05:39.623" v="2357" actId="1038"/>
          <ac:spMkLst>
            <pc:docMk/>
            <pc:sldMk cId="946606773" sldId="284"/>
            <ac:spMk id="6" creationId="{97D7E55E-725C-48BB-AB13-732742F31DFF}"/>
          </ac:spMkLst>
        </pc:spChg>
        <pc:picChg chg="mod">
          <ac:chgData name="Patrick Beaupre" userId="9a9e7a2b-2a7d-48a5-a6da-26575cce4514" providerId="ADAL" clId="{40106ABE-B7FE-4466-AFB1-87D0C12397F4}" dt="2019-11-29T12:05:44.768" v="2358" actId="1076"/>
          <ac:picMkLst>
            <pc:docMk/>
            <pc:sldMk cId="946606773" sldId="284"/>
            <ac:picMk id="5" creationId="{C587CE24-C435-48BD-B1E6-94549C58AD75}"/>
          </ac:picMkLst>
        </pc:picChg>
      </pc:sldChg>
      <pc:sldChg chg="addSp modSp modAnim modNotesTx">
        <pc:chgData name="Patrick Beaupre" userId="9a9e7a2b-2a7d-48a5-a6da-26575cce4514" providerId="ADAL" clId="{40106ABE-B7FE-4466-AFB1-87D0C12397F4}" dt="2019-11-29T12:08:56.039" v="2375"/>
        <pc:sldMkLst>
          <pc:docMk/>
          <pc:sldMk cId="3971666674" sldId="289"/>
        </pc:sldMkLst>
        <pc:spChg chg="add mod">
          <ac:chgData name="Patrick Beaupre" userId="9a9e7a2b-2a7d-48a5-a6da-26575cce4514" providerId="ADAL" clId="{40106ABE-B7FE-4466-AFB1-87D0C12397F4}" dt="2019-11-26T20:30:37.661" v="842" actId="14100"/>
          <ac:spMkLst>
            <pc:docMk/>
            <pc:sldMk cId="3971666674" sldId="289"/>
            <ac:spMk id="11" creationId="{7F01C2EC-A176-43AD-96BA-30D4831CC612}"/>
          </ac:spMkLst>
        </pc:spChg>
        <pc:spChg chg="mod">
          <ac:chgData name="Patrick Beaupre" userId="9a9e7a2b-2a7d-48a5-a6da-26575cce4514" providerId="ADAL" clId="{40106ABE-B7FE-4466-AFB1-87D0C12397F4}" dt="2019-11-28T13:29:06.207" v="1553" actId="1076"/>
          <ac:spMkLst>
            <pc:docMk/>
            <pc:sldMk cId="3971666674" sldId="289"/>
            <ac:spMk id="215" creationId="{00000000-0000-0000-0000-000000000000}"/>
          </ac:spMkLst>
        </pc:spChg>
        <pc:spChg chg="mod">
          <ac:chgData name="Patrick Beaupre" userId="9a9e7a2b-2a7d-48a5-a6da-26575cce4514" providerId="ADAL" clId="{40106ABE-B7FE-4466-AFB1-87D0C12397F4}" dt="2019-11-26T20:23:38.661" v="826" actId="1076"/>
          <ac:spMkLst>
            <pc:docMk/>
            <pc:sldMk cId="3971666674" sldId="289"/>
            <ac:spMk id="216" creationId="{00000000-0000-0000-0000-000000000000}"/>
          </ac:spMkLst>
        </pc:spChg>
        <pc:spChg chg="mod">
          <ac:chgData name="Patrick Beaupre" userId="9a9e7a2b-2a7d-48a5-a6da-26575cce4514" providerId="ADAL" clId="{40106ABE-B7FE-4466-AFB1-87D0C12397F4}" dt="2019-11-28T13:29:16.557" v="1554" actId="1076"/>
          <ac:spMkLst>
            <pc:docMk/>
            <pc:sldMk cId="3971666674" sldId="289"/>
            <ac:spMk id="217" creationId="{00000000-0000-0000-0000-000000000000}"/>
          </ac:spMkLst>
        </pc:spChg>
        <pc:spChg chg="mod">
          <ac:chgData name="Patrick Beaupre" userId="9a9e7a2b-2a7d-48a5-a6da-26575cce4514" providerId="ADAL" clId="{40106ABE-B7FE-4466-AFB1-87D0C12397F4}" dt="2019-11-28T13:29:23.306" v="1556" actId="1076"/>
          <ac:spMkLst>
            <pc:docMk/>
            <pc:sldMk cId="3971666674" sldId="289"/>
            <ac:spMk id="218" creationId="{00000000-0000-0000-0000-000000000000}"/>
          </ac:spMkLst>
        </pc:spChg>
        <pc:spChg chg="mod">
          <ac:chgData name="Patrick Beaupre" userId="9a9e7a2b-2a7d-48a5-a6da-26575cce4514" providerId="ADAL" clId="{40106ABE-B7FE-4466-AFB1-87D0C12397F4}" dt="2019-11-26T20:30:22.036" v="838" actId="14100"/>
          <ac:spMkLst>
            <pc:docMk/>
            <pc:sldMk cId="3971666674" sldId="289"/>
            <ac:spMk id="219" creationId="{00000000-0000-0000-0000-000000000000}"/>
          </ac:spMkLst>
        </pc:spChg>
        <pc:spChg chg="mod">
          <ac:chgData name="Patrick Beaupre" userId="9a9e7a2b-2a7d-48a5-a6da-26575cce4514" providerId="ADAL" clId="{40106ABE-B7FE-4466-AFB1-87D0C12397F4}" dt="2019-11-26T20:30:24.652" v="839" actId="14100"/>
          <ac:spMkLst>
            <pc:docMk/>
            <pc:sldMk cId="3971666674" sldId="289"/>
            <ac:spMk id="220" creationId="{00000000-0000-0000-0000-000000000000}"/>
          </ac:spMkLst>
        </pc:spChg>
        <pc:spChg chg="mod">
          <ac:chgData name="Patrick Beaupre" userId="9a9e7a2b-2a7d-48a5-a6da-26575cce4514" providerId="ADAL" clId="{40106ABE-B7FE-4466-AFB1-87D0C12397F4}" dt="2019-11-29T12:07:57.612" v="2363" actId="20577"/>
          <ac:spMkLst>
            <pc:docMk/>
            <pc:sldMk cId="3971666674" sldId="289"/>
            <ac:spMk id="221" creationId="{00000000-0000-0000-0000-000000000000}"/>
          </ac:spMkLst>
        </pc:spChg>
      </pc:sldChg>
      <pc:sldChg chg="addSp delSp modSp ord delAnim modAnim">
        <pc:chgData name="Patrick Beaupre" userId="9a9e7a2b-2a7d-48a5-a6da-26575cce4514" providerId="ADAL" clId="{40106ABE-B7FE-4466-AFB1-87D0C12397F4}" dt="2019-11-28T16:26:15.342" v="2150" actId="14100"/>
        <pc:sldMkLst>
          <pc:docMk/>
          <pc:sldMk cId="245268245" sldId="291"/>
        </pc:sldMkLst>
        <pc:spChg chg="add del mod">
          <ac:chgData name="Patrick Beaupre" userId="9a9e7a2b-2a7d-48a5-a6da-26575cce4514" providerId="ADAL" clId="{40106ABE-B7FE-4466-AFB1-87D0C12397F4}" dt="2019-11-28T15:44:33.398" v="1940"/>
          <ac:spMkLst>
            <pc:docMk/>
            <pc:sldMk cId="245268245" sldId="291"/>
            <ac:spMk id="5" creationId="{4A55D732-B4D9-4CAD-9CF8-7963381743BD}"/>
          </ac:spMkLst>
        </pc:spChg>
        <pc:spChg chg="del mod">
          <ac:chgData name="Patrick Beaupre" userId="9a9e7a2b-2a7d-48a5-a6da-26575cce4514" providerId="ADAL" clId="{40106ABE-B7FE-4466-AFB1-87D0C12397F4}" dt="2019-11-28T15:42:22.805" v="1930" actId="478"/>
          <ac:spMkLst>
            <pc:docMk/>
            <pc:sldMk cId="245268245" sldId="291"/>
            <ac:spMk id="7" creationId="{A8EA2D9E-B534-4EBA-9BE8-ABB7CEBF46C5}"/>
          </ac:spMkLst>
        </pc:spChg>
        <pc:spChg chg="mod">
          <ac:chgData name="Patrick Beaupre" userId="9a9e7a2b-2a7d-48a5-a6da-26575cce4514" providerId="ADAL" clId="{40106ABE-B7FE-4466-AFB1-87D0C12397F4}" dt="2019-11-26T20:58:01.506" v="993" actId="20577"/>
          <ac:spMkLst>
            <pc:docMk/>
            <pc:sldMk cId="245268245" sldId="291"/>
            <ac:spMk id="8" creationId="{7FBD7BFA-D20C-464C-BFE1-6F40F991466D}"/>
          </ac:spMkLst>
        </pc:spChg>
        <pc:spChg chg="del">
          <ac:chgData name="Patrick Beaupre" userId="9a9e7a2b-2a7d-48a5-a6da-26575cce4514" providerId="ADAL" clId="{40106ABE-B7FE-4466-AFB1-87D0C12397F4}" dt="2019-11-28T15:42:22.805" v="1930" actId="478"/>
          <ac:spMkLst>
            <pc:docMk/>
            <pc:sldMk cId="245268245" sldId="291"/>
            <ac:spMk id="10" creationId="{1CF2069B-DBEB-4FB4-9CF4-C0EE149F3BBD}"/>
          </ac:spMkLst>
        </pc:spChg>
        <pc:spChg chg="del">
          <ac:chgData name="Patrick Beaupre" userId="9a9e7a2b-2a7d-48a5-a6da-26575cce4514" providerId="ADAL" clId="{40106ABE-B7FE-4466-AFB1-87D0C12397F4}" dt="2019-11-28T15:42:22.805" v="1930" actId="478"/>
          <ac:spMkLst>
            <pc:docMk/>
            <pc:sldMk cId="245268245" sldId="291"/>
            <ac:spMk id="11" creationId="{D519DA86-FA36-4DC2-92A8-58D57F028581}"/>
          </ac:spMkLst>
        </pc:spChg>
        <pc:spChg chg="del">
          <ac:chgData name="Patrick Beaupre" userId="9a9e7a2b-2a7d-48a5-a6da-26575cce4514" providerId="ADAL" clId="{40106ABE-B7FE-4466-AFB1-87D0C12397F4}" dt="2019-11-28T15:42:22.805" v="1930" actId="478"/>
          <ac:spMkLst>
            <pc:docMk/>
            <pc:sldMk cId="245268245" sldId="291"/>
            <ac:spMk id="12" creationId="{6ACF8041-CA01-44D5-B6E1-DFA806EED86E}"/>
          </ac:spMkLst>
        </pc:spChg>
        <pc:spChg chg="add mod">
          <ac:chgData name="Patrick Beaupre" userId="9a9e7a2b-2a7d-48a5-a6da-26575cce4514" providerId="ADAL" clId="{40106ABE-B7FE-4466-AFB1-87D0C12397F4}" dt="2019-11-28T16:24:47.498" v="2087" actId="14100"/>
          <ac:spMkLst>
            <pc:docMk/>
            <pc:sldMk cId="245268245" sldId="291"/>
            <ac:spMk id="15" creationId="{063FA12A-0E72-4DC2-B0A1-0BCD4BD0F59C}"/>
          </ac:spMkLst>
        </pc:spChg>
        <pc:spChg chg="add mod">
          <ac:chgData name="Patrick Beaupre" userId="9a9e7a2b-2a7d-48a5-a6da-26575cce4514" providerId="ADAL" clId="{40106ABE-B7FE-4466-AFB1-87D0C12397F4}" dt="2019-11-28T16:25:42.436" v="2143" actId="1076"/>
          <ac:spMkLst>
            <pc:docMk/>
            <pc:sldMk cId="245268245" sldId="291"/>
            <ac:spMk id="16" creationId="{B1F80F4E-CAC3-4340-ABEF-266F42573102}"/>
          </ac:spMkLst>
        </pc:spChg>
        <pc:spChg chg="del">
          <ac:chgData name="Patrick Beaupre" userId="9a9e7a2b-2a7d-48a5-a6da-26575cce4514" providerId="ADAL" clId="{40106ABE-B7FE-4466-AFB1-87D0C12397F4}" dt="2019-11-28T15:42:22.805" v="1930" actId="478"/>
          <ac:spMkLst>
            <pc:docMk/>
            <pc:sldMk cId="245268245" sldId="291"/>
            <ac:spMk id="235" creationId="{00000000-0000-0000-0000-000000000000}"/>
          </ac:spMkLst>
        </pc:spChg>
        <pc:spChg chg="del">
          <ac:chgData name="Patrick Beaupre" userId="9a9e7a2b-2a7d-48a5-a6da-26575cce4514" providerId="ADAL" clId="{40106ABE-B7FE-4466-AFB1-87D0C12397F4}" dt="2019-11-28T15:42:22.805" v="1930" actId="478"/>
          <ac:spMkLst>
            <pc:docMk/>
            <pc:sldMk cId="245268245" sldId="291"/>
            <ac:spMk id="236" creationId="{00000000-0000-0000-0000-000000000000}"/>
          </ac:spMkLst>
        </pc:spChg>
        <pc:picChg chg="mod">
          <ac:chgData name="Patrick Beaupre" userId="9a9e7a2b-2a7d-48a5-a6da-26575cce4514" providerId="ADAL" clId="{40106ABE-B7FE-4466-AFB1-87D0C12397F4}" dt="2019-11-28T16:24:49.562" v="2088" actId="1076"/>
          <ac:picMkLst>
            <pc:docMk/>
            <pc:sldMk cId="245268245" sldId="291"/>
            <ac:picMk id="3" creationId="{2940E3D0-CF17-4BB2-B38C-9656BEE987E1}"/>
          </ac:picMkLst>
        </pc:picChg>
        <pc:picChg chg="add del mod">
          <ac:chgData name="Patrick Beaupre" userId="9a9e7a2b-2a7d-48a5-a6da-26575cce4514" providerId="ADAL" clId="{40106ABE-B7FE-4466-AFB1-87D0C12397F4}" dt="2019-11-28T16:24:22.122" v="2083" actId="478"/>
          <ac:picMkLst>
            <pc:docMk/>
            <pc:sldMk cId="245268245" sldId="291"/>
            <ac:picMk id="4" creationId="{1E8EDE4D-CBB4-4A2B-B458-167707C8D748}"/>
          </ac:picMkLst>
        </pc:picChg>
        <pc:picChg chg="add del mod">
          <ac:chgData name="Patrick Beaupre" userId="9a9e7a2b-2a7d-48a5-a6da-26575cce4514" providerId="ADAL" clId="{40106ABE-B7FE-4466-AFB1-87D0C12397F4}" dt="2019-11-27T18:20:54.615" v="1139" actId="478"/>
          <ac:picMkLst>
            <pc:docMk/>
            <pc:sldMk cId="245268245" sldId="291"/>
            <ac:picMk id="4" creationId="{9244142E-3738-4B50-ADCC-7DB5DAC13C43}"/>
          </ac:picMkLst>
        </pc:picChg>
        <pc:picChg chg="add del mod">
          <ac:chgData name="Patrick Beaupre" userId="9a9e7a2b-2a7d-48a5-a6da-26575cce4514" providerId="ADAL" clId="{40106ABE-B7FE-4466-AFB1-87D0C12397F4}" dt="2019-11-28T15:44:33.398" v="1938" actId="478"/>
          <ac:picMkLst>
            <pc:docMk/>
            <pc:sldMk cId="245268245" sldId="291"/>
            <ac:picMk id="9" creationId="{60425DDD-7AF0-4A54-88F4-9F1EF10C8E3A}"/>
          </ac:picMkLst>
        </pc:picChg>
        <pc:picChg chg="add mod ord">
          <ac:chgData name="Patrick Beaupre" userId="9a9e7a2b-2a7d-48a5-a6da-26575cce4514" providerId="ADAL" clId="{40106ABE-B7FE-4466-AFB1-87D0C12397F4}" dt="2019-11-28T16:26:15.342" v="2150" actId="14100"/>
          <ac:picMkLst>
            <pc:docMk/>
            <pc:sldMk cId="245268245" sldId="291"/>
            <ac:picMk id="14" creationId="{FD10FB83-463E-4EFC-8AB4-1931567E956D}"/>
          </ac:picMkLst>
        </pc:picChg>
      </pc:sldChg>
      <pc:sldChg chg="addSp modSp modAnim">
        <pc:chgData name="Patrick Beaupre" userId="9a9e7a2b-2a7d-48a5-a6da-26575cce4514" providerId="ADAL" clId="{40106ABE-B7FE-4466-AFB1-87D0C12397F4}" dt="2019-11-28T14:20:36.696" v="1713"/>
        <pc:sldMkLst>
          <pc:docMk/>
          <pc:sldMk cId="492169848" sldId="294"/>
        </pc:sldMkLst>
        <pc:spChg chg="add mod">
          <ac:chgData name="Patrick Beaupre" userId="9a9e7a2b-2a7d-48a5-a6da-26575cce4514" providerId="ADAL" clId="{40106ABE-B7FE-4466-AFB1-87D0C12397F4}" dt="2019-11-28T14:18:05.972" v="1688" actId="1076"/>
          <ac:spMkLst>
            <pc:docMk/>
            <pc:sldMk cId="492169848" sldId="294"/>
            <ac:spMk id="2" creationId="{AADB2488-A907-4E38-AC2E-DBDCFB21D5B9}"/>
          </ac:spMkLst>
        </pc:spChg>
        <pc:spChg chg="add mod">
          <ac:chgData name="Patrick Beaupre" userId="9a9e7a2b-2a7d-48a5-a6da-26575cce4514" providerId="ADAL" clId="{40106ABE-B7FE-4466-AFB1-87D0C12397F4}" dt="2019-11-28T14:19:21.083" v="1696" actId="207"/>
          <ac:spMkLst>
            <pc:docMk/>
            <pc:sldMk cId="492169848" sldId="294"/>
            <ac:spMk id="3" creationId="{5403CFB4-0428-4942-B599-34637FB3D7ED}"/>
          </ac:spMkLst>
        </pc:spChg>
        <pc:spChg chg="mod">
          <ac:chgData name="Patrick Beaupre" userId="9a9e7a2b-2a7d-48a5-a6da-26575cce4514" providerId="ADAL" clId="{40106ABE-B7FE-4466-AFB1-87D0C12397F4}" dt="2019-11-28T14:19:03.489" v="1695" actId="207"/>
          <ac:spMkLst>
            <pc:docMk/>
            <pc:sldMk cId="492169848" sldId="294"/>
            <ac:spMk id="256" creationId="{00000000-0000-0000-0000-000000000000}"/>
          </ac:spMkLst>
        </pc:spChg>
        <pc:spChg chg="mod">
          <ac:chgData name="Patrick Beaupre" userId="9a9e7a2b-2a7d-48a5-a6da-26575cce4514" providerId="ADAL" clId="{40106ABE-B7FE-4466-AFB1-87D0C12397F4}" dt="2019-11-28T14:18:18.177" v="1690" actId="14100"/>
          <ac:spMkLst>
            <pc:docMk/>
            <pc:sldMk cId="492169848" sldId="294"/>
            <ac:spMk id="257" creationId="{00000000-0000-0000-0000-000000000000}"/>
          </ac:spMkLst>
        </pc:spChg>
        <pc:spChg chg="mod">
          <ac:chgData name="Patrick Beaupre" userId="9a9e7a2b-2a7d-48a5-a6da-26575cce4514" providerId="ADAL" clId="{40106ABE-B7FE-4466-AFB1-87D0C12397F4}" dt="2019-11-28T14:16:27.879" v="1678" actId="14100"/>
          <ac:spMkLst>
            <pc:docMk/>
            <pc:sldMk cId="492169848" sldId="294"/>
            <ac:spMk id="261" creationId="{00000000-0000-0000-0000-000000000000}"/>
          </ac:spMkLst>
        </pc:spChg>
        <pc:spChg chg="mod">
          <ac:chgData name="Patrick Beaupre" userId="9a9e7a2b-2a7d-48a5-a6da-26575cce4514" providerId="ADAL" clId="{40106ABE-B7FE-4466-AFB1-87D0C12397F4}" dt="2019-11-28T14:20:26.099" v="1711" actId="20577"/>
          <ac:spMkLst>
            <pc:docMk/>
            <pc:sldMk cId="492169848" sldId="294"/>
            <ac:spMk id="262" creationId="{00000000-0000-0000-0000-000000000000}"/>
          </ac:spMkLst>
        </pc:spChg>
      </pc:sldChg>
      <pc:sldChg chg="ord">
        <pc:chgData name="Patrick Beaupre" userId="9a9e7a2b-2a7d-48a5-a6da-26575cce4514" providerId="ADAL" clId="{40106ABE-B7FE-4466-AFB1-87D0C12397F4}" dt="2019-11-26T17:17:37.039" v="448"/>
        <pc:sldMkLst>
          <pc:docMk/>
          <pc:sldMk cId="3677855265" sldId="296"/>
        </pc:sldMkLst>
      </pc:sldChg>
      <pc:sldChg chg="ord">
        <pc:chgData name="Patrick Beaupre" userId="9a9e7a2b-2a7d-48a5-a6da-26575cce4514" providerId="ADAL" clId="{40106ABE-B7FE-4466-AFB1-87D0C12397F4}" dt="2019-11-26T17:17:37.039" v="448"/>
        <pc:sldMkLst>
          <pc:docMk/>
          <pc:sldMk cId="499127673" sldId="297"/>
        </pc:sldMkLst>
      </pc:sldChg>
      <pc:sldChg chg="ord">
        <pc:chgData name="Patrick Beaupre" userId="9a9e7a2b-2a7d-48a5-a6da-26575cce4514" providerId="ADAL" clId="{40106ABE-B7FE-4466-AFB1-87D0C12397F4}" dt="2019-11-26T17:17:37.039" v="448"/>
        <pc:sldMkLst>
          <pc:docMk/>
          <pc:sldMk cId="2077083191" sldId="298"/>
        </pc:sldMkLst>
      </pc:sldChg>
      <pc:sldChg chg="ord">
        <pc:chgData name="Patrick Beaupre" userId="9a9e7a2b-2a7d-48a5-a6da-26575cce4514" providerId="ADAL" clId="{40106ABE-B7FE-4466-AFB1-87D0C12397F4}" dt="2019-11-26T17:17:37.039" v="448"/>
        <pc:sldMkLst>
          <pc:docMk/>
          <pc:sldMk cId="3648228207" sldId="299"/>
        </pc:sldMkLst>
      </pc:sldChg>
      <pc:sldChg chg="ord">
        <pc:chgData name="Patrick Beaupre" userId="9a9e7a2b-2a7d-48a5-a6da-26575cce4514" providerId="ADAL" clId="{40106ABE-B7FE-4466-AFB1-87D0C12397F4}" dt="2019-11-26T17:17:37.039" v="448"/>
        <pc:sldMkLst>
          <pc:docMk/>
          <pc:sldMk cId="3543675032" sldId="300"/>
        </pc:sldMkLst>
      </pc:sldChg>
      <pc:sldChg chg="ord">
        <pc:chgData name="Patrick Beaupre" userId="9a9e7a2b-2a7d-48a5-a6da-26575cce4514" providerId="ADAL" clId="{40106ABE-B7FE-4466-AFB1-87D0C12397F4}" dt="2019-11-26T17:17:37.039" v="448"/>
        <pc:sldMkLst>
          <pc:docMk/>
          <pc:sldMk cId="2127009606" sldId="302"/>
        </pc:sldMkLst>
      </pc:sldChg>
      <pc:sldChg chg="ord">
        <pc:chgData name="Patrick Beaupre" userId="9a9e7a2b-2a7d-48a5-a6da-26575cce4514" providerId="ADAL" clId="{40106ABE-B7FE-4466-AFB1-87D0C12397F4}" dt="2019-11-26T17:17:37.039" v="448"/>
        <pc:sldMkLst>
          <pc:docMk/>
          <pc:sldMk cId="2606578593" sldId="303"/>
        </pc:sldMkLst>
      </pc:sldChg>
      <pc:sldChg chg="addSp delSp modSp modAnim">
        <pc:chgData name="Patrick Beaupre" userId="9a9e7a2b-2a7d-48a5-a6da-26575cce4514" providerId="ADAL" clId="{40106ABE-B7FE-4466-AFB1-87D0C12397F4}" dt="2019-11-27T18:13:24.529" v="1125"/>
        <pc:sldMkLst>
          <pc:docMk/>
          <pc:sldMk cId="848896885" sldId="305"/>
        </pc:sldMkLst>
        <pc:spChg chg="del mod">
          <ac:chgData name="Patrick Beaupre" userId="9a9e7a2b-2a7d-48a5-a6da-26575cce4514" providerId="ADAL" clId="{40106ABE-B7FE-4466-AFB1-87D0C12397F4}" dt="2019-11-27T18:12:05.706" v="1111" actId="478"/>
          <ac:spMkLst>
            <pc:docMk/>
            <pc:sldMk cId="848896885" sldId="305"/>
            <ac:spMk id="2" creationId="{CD7629FA-2846-476A-85A8-C1587EC359B1}"/>
          </ac:spMkLst>
        </pc:spChg>
        <pc:spChg chg="add mod">
          <ac:chgData name="Patrick Beaupre" userId="9a9e7a2b-2a7d-48a5-a6da-26575cce4514" providerId="ADAL" clId="{40106ABE-B7FE-4466-AFB1-87D0C12397F4}" dt="2019-11-26T14:30:33.145" v="57" actId="27636"/>
          <ac:spMkLst>
            <pc:docMk/>
            <pc:sldMk cId="848896885" sldId="305"/>
            <ac:spMk id="3" creationId="{B8580247-1D59-46EA-93BD-68258D54C890}"/>
          </ac:spMkLst>
        </pc:spChg>
        <pc:spChg chg="del">
          <ac:chgData name="Patrick Beaupre" userId="9a9e7a2b-2a7d-48a5-a6da-26575cce4514" providerId="ADAL" clId="{40106ABE-B7FE-4466-AFB1-87D0C12397F4}" dt="2019-11-26T14:24:25.303" v="6" actId="478"/>
          <ac:spMkLst>
            <pc:docMk/>
            <pc:sldMk cId="848896885" sldId="305"/>
            <ac:spMk id="5" creationId="{00000000-0000-0000-0000-000000000000}"/>
          </ac:spMkLst>
        </pc:spChg>
        <pc:spChg chg="add del mod">
          <ac:chgData name="Patrick Beaupre" userId="9a9e7a2b-2a7d-48a5-a6da-26575cce4514" providerId="ADAL" clId="{40106ABE-B7FE-4466-AFB1-87D0C12397F4}" dt="2019-11-27T18:12:08.613" v="1113" actId="478"/>
          <ac:spMkLst>
            <pc:docMk/>
            <pc:sldMk cId="848896885" sldId="305"/>
            <ac:spMk id="5" creationId="{13A91053-6B29-4A92-8096-103A467E1C9C}"/>
          </ac:spMkLst>
        </pc:spChg>
        <pc:spChg chg="add mod">
          <ac:chgData name="Patrick Beaupre" userId="9a9e7a2b-2a7d-48a5-a6da-26575cce4514" providerId="ADAL" clId="{40106ABE-B7FE-4466-AFB1-87D0C12397F4}" dt="2019-11-27T18:12:22.470" v="1116" actId="14100"/>
          <ac:spMkLst>
            <pc:docMk/>
            <pc:sldMk cId="848896885" sldId="305"/>
            <ac:spMk id="6" creationId="{35D26038-748B-4535-AB13-28D4CC0DB4F3}"/>
          </ac:spMkLst>
        </pc:spChg>
        <pc:spChg chg="add mod">
          <ac:chgData name="Patrick Beaupre" userId="9a9e7a2b-2a7d-48a5-a6da-26575cce4514" providerId="ADAL" clId="{40106ABE-B7FE-4466-AFB1-87D0C12397F4}" dt="2019-11-26T14:31:21.142" v="63" actId="255"/>
          <ac:spMkLst>
            <pc:docMk/>
            <pc:sldMk cId="848896885" sldId="305"/>
            <ac:spMk id="9" creationId="{07916DF1-1458-46E7-AC93-7C3DE6E643AD}"/>
          </ac:spMkLst>
        </pc:spChg>
        <pc:picChg chg="del">
          <ac:chgData name="Patrick Beaupre" userId="9a9e7a2b-2a7d-48a5-a6da-26575cce4514" providerId="ADAL" clId="{40106ABE-B7FE-4466-AFB1-87D0C12397F4}" dt="2019-11-26T14:24:19.826" v="5" actId="478"/>
          <ac:picMkLst>
            <pc:docMk/>
            <pc:sldMk cId="848896885" sldId="305"/>
            <ac:picMk id="4" creationId="{00000000-0000-0000-0000-000000000000}"/>
          </ac:picMkLst>
        </pc:picChg>
        <pc:picChg chg="add mod">
          <ac:chgData name="Patrick Beaupre" userId="9a9e7a2b-2a7d-48a5-a6da-26575cce4514" providerId="ADAL" clId="{40106ABE-B7FE-4466-AFB1-87D0C12397F4}" dt="2019-11-27T18:11:57.211" v="1109" actId="1076"/>
          <ac:picMkLst>
            <pc:docMk/>
            <pc:sldMk cId="848896885" sldId="305"/>
            <ac:picMk id="8" creationId="{AFC3892C-A82A-47D9-B595-7EB0F97D0EC1}"/>
          </ac:picMkLst>
        </pc:picChg>
      </pc:sldChg>
      <pc:sldChg chg="modSp">
        <pc:chgData name="Patrick Beaupre" userId="9a9e7a2b-2a7d-48a5-a6da-26575cce4514" providerId="ADAL" clId="{40106ABE-B7FE-4466-AFB1-87D0C12397F4}" dt="2019-11-26T16:16:01.216" v="304" actId="1076"/>
        <pc:sldMkLst>
          <pc:docMk/>
          <pc:sldMk cId="3894137241" sldId="306"/>
        </pc:sldMkLst>
        <pc:picChg chg="mod">
          <ac:chgData name="Patrick Beaupre" userId="9a9e7a2b-2a7d-48a5-a6da-26575cce4514" providerId="ADAL" clId="{40106ABE-B7FE-4466-AFB1-87D0C12397F4}" dt="2019-11-26T16:16:01.216" v="304" actId="1076"/>
          <ac:picMkLst>
            <pc:docMk/>
            <pc:sldMk cId="3894137241" sldId="306"/>
            <ac:picMk id="4" creationId="{00000000-0000-0000-0000-000000000000}"/>
          </ac:picMkLst>
        </pc:picChg>
      </pc:sldChg>
      <pc:sldChg chg="modSp modAnim">
        <pc:chgData name="Patrick Beaupre" userId="9a9e7a2b-2a7d-48a5-a6da-26575cce4514" providerId="ADAL" clId="{40106ABE-B7FE-4466-AFB1-87D0C12397F4}" dt="2019-11-29T12:17:47.997" v="2390" actId="1076"/>
        <pc:sldMkLst>
          <pc:docMk/>
          <pc:sldMk cId="3222313199" sldId="307"/>
        </pc:sldMkLst>
        <pc:spChg chg="mod">
          <ac:chgData name="Patrick Beaupre" userId="9a9e7a2b-2a7d-48a5-a6da-26575cce4514" providerId="ADAL" clId="{40106ABE-B7FE-4466-AFB1-87D0C12397F4}" dt="2019-11-29T12:17:47.997" v="2390" actId="1076"/>
          <ac:spMkLst>
            <pc:docMk/>
            <pc:sldMk cId="3222313199" sldId="307"/>
            <ac:spMk id="3" creationId="{00000000-0000-0000-0000-000000000000}"/>
          </ac:spMkLst>
        </pc:spChg>
      </pc:sldChg>
      <pc:sldChg chg="addSp modSp modAnim">
        <pc:chgData name="Patrick Beaupre" userId="9a9e7a2b-2a7d-48a5-a6da-26575cce4514" providerId="ADAL" clId="{40106ABE-B7FE-4466-AFB1-87D0C12397F4}" dt="2019-11-29T12:30:24.228" v="2429"/>
        <pc:sldMkLst>
          <pc:docMk/>
          <pc:sldMk cId="586153666" sldId="310"/>
        </pc:sldMkLst>
        <pc:spChg chg="mod">
          <ac:chgData name="Patrick Beaupre" userId="9a9e7a2b-2a7d-48a5-a6da-26575cce4514" providerId="ADAL" clId="{40106ABE-B7FE-4466-AFB1-87D0C12397F4}" dt="2019-11-28T14:21:00.211" v="1714" actId="255"/>
          <ac:spMkLst>
            <pc:docMk/>
            <pc:sldMk cId="586153666" sldId="310"/>
            <ac:spMk id="7" creationId="{00000000-0000-0000-0000-000000000000}"/>
          </ac:spMkLst>
        </pc:spChg>
        <pc:spChg chg="add mod">
          <ac:chgData name="Patrick Beaupre" userId="9a9e7a2b-2a7d-48a5-a6da-26575cce4514" providerId="ADAL" clId="{40106ABE-B7FE-4466-AFB1-87D0C12397F4}" dt="2019-11-29T12:29:26.782" v="2426" actId="207"/>
          <ac:spMkLst>
            <pc:docMk/>
            <pc:sldMk cId="586153666" sldId="310"/>
            <ac:spMk id="12" creationId="{2239F7D3-962E-4C51-9B21-3F14DCA749C4}"/>
          </ac:spMkLst>
        </pc:spChg>
        <pc:picChg chg="add mod">
          <ac:chgData name="Patrick Beaupre" userId="9a9e7a2b-2a7d-48a5-a6da-26575cce4514" providerId="ADAL" clId="{40106ABE-B7FE-4466-AFB1-87D0C12397F4}" dt="2019-11-29T12:19:38.521" v="2396" actId="688"/>
          <ac:picMkLst>
            <pc:docMk/>
            <pc:sldMk cId="586153666" sldId="310"/>
            <ac:picMk id="4" creationId="{A61908D8-9B6D-47F4-AF4C-902459F7DBDC}"/>
          </ac:picMkLst>
        </pc:picChg>
        <pc:picChg chg="add mod">
          <ac:chgData name="Patrick Beaupre" userId="9a9e7a2b-2a7d-48a5-a6da-26575cce4514" providerId="ADAL" clId="{40106ABE-B7FE-4466-AFB1-87D0C12397F4}" dt="2019-11-29T12:20:58.183" v="2405" actId="14100"/>
          <ac:picMkLst>
            <pc:docMk/>
            <pc:sldMk cId="586153666" sldId="310"/>
            <ac:picMk id="8" creationId="{E1E061EF-133D-407D-81C3-D65F4E7BD512}"/>
          </ac:picMkLst>
        </pc:picChg>
        <pc:picChg chg="add mod">
          <ac:chgData name="Patrick Beaupre" userId="9a9e7a2b-2a7d-48a5-a6da-26575cce4514" providerId="ADAL" clId="{40106ABE-B7FE-4466-AFB1-87D0C12397F4}" dt="2019-11-29T12:22:11.134" v="2415" actId="1076"/>
          <ac:picMkLst>
            <pc:docMk/>
            <pc:sldMk cId="586153666" sldId="310"/>
            <ac:picMk id="10" creationId="{6A257BD2-CF0A-4D1F-A4D0-D5D24BC07E92}"/>
          </ac:picMkLst>
        </pc:picChg>
        <pc:picChg chg="add">
          <ac:chgData name="Patrick Beaupre" userId="9a9e7a2b-2a7d-48a5-a6da-26575cce4514" providerId="ADAL" clId="{40106ABE-B7FE-4466-AFB1-87D0C12397F4}" dt="2019-11-29T12:28:15.796" v="2416"/>
          <ac:picMkLst>
            <pc:docMk/>
            <pc:sldMk cId="586153666" sldId="310"/>
            <ac:picMk id="11" creationId="{44828CBF-9EC0-4117-A8EE-262DD0B1A91D}"/>
          </ac:picMkLst>
        </pc:picChg>
        <pc:picChg chg="add">
          <ac:chgData name="Patrick Beaupre" userId="9a9e7a2b-2a7d-48a5-a6da-26575cce4514" providerId="ADAL" clId="{40106ABE-B7FE-4466-AFB1-87D0C12397F4}" dt="2019-11-29T12:30:17.396" v="2427"/>
          <ac:picMkLst>
            <pc:docMk/>
            <pc:sldMk cId="586153666" sldId="310"/>
            <ac:picMk id="13" creationId="{38FDB8EE-B4FB-4E01-BCEB-37373918B381}"/>
          </ac:picMkLst>
        </pc:picChg>
      </pc:sldChg>
      <pc:sldChg chg="modSp">
        <pc:chgData name="Patrick Beaupre" userId="9a9e7a2b-2a7d-48a5-a6da-26575cce4514" providerId="ADAL" clId="{40106ABE-B7FE-4466-AFB1-87D0C12397F4}" dt="2019-11-26T21:04:40.525" v="998" actId="1076"/>
        <pc:sldMkLst>
          <pc:docMk/>
          <pc:sldMk cId="1968113726" sldId="311"/>
        </pc:sldMkLst>
        <pc:spChg chg="mod">
          <ac:chgData name="Patrick Beaupre" userId="9a9e7a2b-2a7d-48a5-a6da-26575cce4514" providerId="ADAL" clId="{40106ABE-B7FE-4466-AFB1-87D0C12397F4}" dt="2019-11-26T21:04:40.525" v="998" actId="1076"/>
          <ac:spMkLst>
            <pc:docMk/>
            <pc:sldMk cId="1968113726" sldId="311"/>
            <ac:spMk id="3" creationId="{00000000-0000-0000-0000-000000000000}"/>
          </ac:spMkLst>
        </pc:spChg>
      </pc:sldChg>
      <pc:sldChg chg="addSp modSp modAnim">
        <pc:chgData name="Patrick Beaupre" userId="9a9e7a2b-2a7d-48a5-a6da-26575cce4514" providerId="ADAL" clId="{40106ABE-B7FE-4466-AFB1-87D0C12397F4}" dt="2019-11-26T20:46:26.100" v="977"/>
        <pc:sldMkLst>
          <pc:docMk/>
          <pc:sldMk cId="2204172133" sldId="312"/>
        </pc:sldMkLst>
        <pc:spChg chg="add mod">
          <ac:chgData name="Patrick Beaupre" userId="9a9e7a2b-2a7d-48a5-a6da-26575cce4514" providerId="ADAL" clId="{40106ABE-B7FE-4466-AFB1-87D0C12397F4}" dt="2019-11-26T20:44:50.757" v="971" actId="14100"/>
          <ac:spMkLst>
            <pc:docMk/>
            <pc:sldMk cId="2204172133" sldId="312"/>
            <ac:spMk id="2" creationId="{FDE2B064-8DF6-406F-B780-45C71E804B75}"/>
          </ac:spMkLst>
        </pc:spChg>
      </pc:sldChg>
      <pc:sldChg chg="modSp">
        <pc:chgData name="Patrick Beaupre" userId="9a9e7a2b-2a7d-48a5-a6da-26575cce4514" providerId="ADAL" clId="{40106ABE-B7FE-4466-AFB1-87D0C12397F4}" dt="2019-11-28T13:41:59.395" v="1561" actId="13926"/>
        <pc:sldMkLst>
          <pc:docMk/>
          <pc:sldMk cId="3597014136" sldId="314"/>
        </pc:sldMkLst>
        <pc:spChg chg="mod">
          <ac:chgData name="Patrick Beaupre" userId="9a9e7a2b-2a7d-48a5-a6da-26575cce4514" providerId="ADAL" clId="{40106ABE-B7FE-4466-AFB1-87D0C12397F4}" dt="2019-11-28T13:41:59.395" v="1561" actId="13926"/>
          <ac:spMkLst>
            <pc:docMk/>
            <pc:sldMk cId="3597014136" sldId="314"/>
            <ac:spMk id="3" creationId="{00000000-0000-0000-0000-000000000000}"/>
          </ac:spMkLst>
        </pc:spChg>
      </pc:sldChg>
      <pc:sldChg chg="modSp modAnim">
        <pc:chgData name="Patrick Beaupre" userId="9a9e7a2b-2a7d-48a5-a6da-26575cce4514" providerId="ADAL" clId="{40106ABE-B7FE-4466-AFB1-87D0C12397F4}" dt="2019-11-28T13:50:54.474" v="1603"/>
        <pc:sldMkLst>
          <pc:docMk/>
          <pc:sldMk cId="581459770" sldId="316"/>
        </pc:sldMkLst>
        <pc:spChg chg="mod">
          <ac:chgData name="Patrick Beaupre" userId="9a9e7a2b-2a7d-48a5-a6da-26575cce4514" providerId="ADAL" clId="{40106ABE-B7FE-4466-AFB1-87D0C12397F4}" dt="2019-11-28T13:50:26.458" v="1601" actId="20577"/>
          <ac:spMkLst>
            <pc:docMk/>
            <pc:sldMk cId="581459770" sldId="316"/>
            <ac:spMk id="3" creationId="{00000000-0000-0000-0000-000000000000}"/>
          </ac:spMkLst>
        </pc:spChg>
      </pc:sldChg>
      <pc:sldChg chg="addSp modSp">
        <pc:chgData name="Patrick Beaupre" userId="9a9e7a2b-2a7d-48a5-a6da-26575cce4514" providerId="ADAL" clId="{40106ABE-B7FE-4466-AFB1-87D0C12397F4}" dt="2019-11-26T18:45:42.189" v="559" actId="1076"/>
        <pc:sldMkLst>
          <pc:docMk/>
          <pc:sldMk cId="3551982261" sldId="322"/>
        </pc:sldMkLst>
        <pc:spChg chg="mod">
          <ac:chgData name="Patrick Beaupre" userId="9a9e7a2b-2a7d-48a5-a6da-26575cce4514" providerId="ADAL" clId="{40106ABE-B7FE-4466-AFB1-87D0C12397F4}" dt="2019-11-26T18:45:42.189" v="559" actId="1076"/>
          <ac:spMkLst>
            <pc:docMk/>
            <pc:sldMk cId="3551982261" sldId="322"/>
            <ac:spMk id="2" creationId="{00000000-0000-0000-0000-000000000000}"/>
          </ac:spMkLst>
        </pc:spChg>
        <pc:spChg chg="add mod">
          <ac:chgData name="Patrick Beaupre" userId="9a9e7a2b-2a7d-48a5-a6da-26575cce4514" providerId="ADAL" clId="{40106ABE-B7FE-4466-AFB1-87D0C12397F4}" dt="2019-11-26T18:44:54.432" v="551" actId="20577"/>
          <ac:spMkLst>
            <pc:docMk/>
            <pc:sldMk cId="3551982261" sldId="322"/>
            <ac:spMk id="3" creationId="{475A8400-9437-4105-A2AC-47FA9CF659C7}"/>
          </ac:spMkLst>
        </pc:spChg>
        <pc:spChg chg="add mod">
          <ac:chgData name="Patrick Beaupre" userId="9a9e7a2b-2a7d-48a5-a6da-26575cce4514" providerId="ADAL" clId="{40106ABE-B7FE-4466-AFB1-87D0C12397F4}" dt="2019-11-26T18:45:36.174" v="558" actId="14100"/>
          <ac:spMkLst>
            <pc:docMk/>
            <pc:sldMk cId="3551982261" sldId="322"/>
            <ac:spMk id="6" creationId="{CA02F645-E35F-465C-818B-CC69687E9685}"/>
          </ac:spMkLst>
        </pc:spChg>
        <pc:picChg chg="add mod">
          <ac:chgData name="Patrick Beaupre" userId="9a9e7a2b-2a7d-48a5-a6da-26575cce4514" providerId="ADAL" clId="{40106ABE-B7FE-4466-AFB1-87D0C12397F4}" dt="2019-11-26T18:42:40.587" v="470" actId="1076"/>
          <ac:picMkLst>
            <pc:docMk/>
            <pc:sldMk cId="3551982261" sldId="322"/>
            <ac:picMk id="5" creationId="{57AD7BDB-4583-45C8-9CE5-4290D175AE38}"/>
          </ac:picMkLst>
        </pc:picChg>
      </pc:sldChg>
      <pc:sldChg chg="del">
        <pc:chgData name="Patrick Beaupre" userId="9a9e7a2b-2a7d-48a5-a6da-26575cce4514" providerId="ADAL" clId="{40106ABE-B7FE-4466-AFB1-87D0C12397F4}" dt="2019-11-28T16:38:05.496" v="2274" actId="2696"/>
        <pc:sldMkLst>
          <pc:docMk/>
          <pc:sldMk cId="2108430712" sldId="323"/>
        </pc:sldMkLst>
      </pc:sldChg>
      <pc:sldChg chg="modSp ord modAnim">
        <pc:chgData name="Patrick Beaupre" userId="9a9e7a2b-2a7d-48a5-a6da-26575cce4514" providerId="ADAL" clId="{40106ABE-B7FE-4466-AFB1-87D0C12397F4}" dt="2019-11-28T15:37:58.320" v="1905"/>
        <pc:sldMkLst>
          <pc:docMk/>
          <pc:sldMk cId="1382679185" sldId="326"/>
        </pc:sldMkLst>
        <pc:picChg chg="mod">
          <ac:chgData name="Patrick Beaupre" userId="9a9e7a2b-2a7d-48a5-a6da-26575cce4514" providerId="ADAL" clId="{40106ABE-B7FE-4466-AFB1-87D0C12397F4}" dt="2019-11-26T20:47:17.020" v="978" actId="1076"/>
          <ac:picMkLst>
            <pc:docMk/>
            <pc:sldMk cId="1382679185" sldId="326"/>
            <ac:picMk id="4" creationId="{6A5E10D9-A11C-4580-80C6-6604993E377F}"/>
          </ac:picMkLst>
        </pc:picChg>
      </pc:sldChg>
      <pc:sldChg chg="modAnim">
        <pc:chgData name="Patrick Beaupre" userId="9a9e7a2b-2a7d-48a5-a6da-26575cce4514" providerId="ADAL" clId="{40106ABE-B7FE-4466-AFB1-87D0C12397F4}" dt="2019-11-26T15:41:35.797" v="86"/>
        <pc:sldMkLst>
          <pc:docMk/>
          <pc:sldMk cId="3615008144" sldId="328"/>
        </pc:sldMkLst>
      </pc:sldChg>
      <pc:sldChg chg="modSp">
        <pc:chgData name="Patrick Beaupre" userId="9a9e7a2b-2a7d-48a5-a6da-26575cce4514" providerId="ADAL" clId="{40106ABE-B7FE-4466-AFB1-87D0C12397F4}" dt="2019-11-26T20:01:51.395" v="806" actId="14100"/>
        <pc:sldMkLst>
          <pc:docMk/>
          <pc:sldMk cId="4035377421" sldId="330"/>
        </pc:sldMkLst>
        <pc:picChg chg="mod">
          <ac:chgData name="Patrick Beaupre" userId="9a9e7a2b-2a7d-48a5-a6da-26575cce4514" providerId="ADAL" clId="{40106ABE-B7FE-4466-AFB1-87D0C12397F4}" dt="2019-11-26T20:01:51.395" v="806" actId="14100"/>
          <ac:picMkLst>
            <pc:docMk/>
            <pc:sldMk cId="4035377421" sldId="330"/>
            <ac:picMk id="4" creationId="{5E0EE31B-AD51-4A15-9CEA-1C642CE11448}"/>
          </ac:picMkLst>
        </pc:picChg>
      </pc:sldChg>
      <pc:sldChg chg="delSp del modAnim">
        <pc:chgData name="Patrick Beaupre" userId="9a9e7a2b-2a7d-48a5-a6da-26575cce4514" providerId="ADAL" clId="{40106ABE-B7FE-4466-AFB1-87D0C12397F4}" dt="2019-11-27T19:53:57.923" v="1451" actId="2696"/>
        <pc:sldMkLst>
          <pc:docMk/>
          <pc:sldMk cId="388409589" sldId="331"/>
        </pc:sldMkLst>
        <pc:picChg chg="del">
          <ac:chgData name="Patrick Beaupre" userId="9a9e7a2b-2a7d-48a5-a6da-26575cce4514" providerId="ADAL" clId="{40106ABE-B7FE-4466-AFB1-87D0C12397F4}" dt="2019-11-27T19:53:30.525" v="1444"/>
          <ac:picMkLst>
            <pc:docMk/>
            <pc:sldMk cId="388409589" sldId="331"/>
            <ac:picMk id="238" creationId="{00000000-0000-0000-0000-000000000000}"/>
          </ac:picMkLst>
        </pc:picChg>
        <pc:picChg chg="del">
          <ac:chgData name="Patrick Beaupre" userId="9a9e7a2b-2a7d-48a5-a6da-26575cce4514" providerId="ADAL" clId="{40106ABE-B7FE-4466-AFB1-87D0C12397F4}" dt="2019-11-27T19:53:17.922" v="1442"/>
          <ac:picMkLst>
            <pc:docMk/>
            <pc:sldMk cId="388409589" sldId="331"/>
            <ac:picMk id="239" creationId="{00000000-0000-0000-0000-000000000000}"/>
          </ac:picMkLst>
        </pc:picChg>
      </pc:sldChg>
      <pc:sldChg chg="del">
        <pc:chgData name="Patrick Beaupre" userId="9a9e7a2b-2a7d-48a5-a6da-26575cce4514" providerId="ADAL" clId="{40106ABE-B7FE-4466-AFB1-87D0C12397F4}" dt="2019-11-27T19:52:45.788" v="1440" actId="2696"/>
        <pc:sldMkLst>
          <pc:docMk/>
          <pc:sldMk cId="1227339304" sldId="331"/>
        </pc:sldMkLst>
      </pc:sldChg>
      <pc:sldChg chg="modSp modTransition modAnim">
        <pc:chgData name="Patrick Beaupre" userId="9a9e7a2b-2a7d-48a5-a6da-26575cce4514" providerId="ADAL" clId="{40106ABE-B7FE-4466-AFB1-87D0C12397F4}" dt="2019-11-28T14:12:58.082" v="1655"/>
        <pc:sldMkLst>
          <pc:docMk/>
          <pc:sldMk cId="366101848" sldId="332"/>
        </pc:sldMkLst>
        <pc:spChg chg="mod">
          <ac:chgData name="Patrick Beaupre" userId="9a9e7a2b-2a7d-48a5-a6da-26575cce4514" providerId="ADAL" clId="{40106ABE-B7FE-4466-AFB1-87D0C12397F4}" dt="2019-11-27T19:54:03.741" v="1452" actId="20577"/>
          <ac:spMkLst>
            <pc:docMk/>
            <pc:sldMk cId="366101848" sldId="332"/>
            <ac:spMk id="241" creationId="{00000000-0000-0000-0000-000000000000}"/>
          </ac:spMkLst>
        </pc:spChg>
      </pc:sldChg>
      <pc:sldChg chg="del">
        <pc:chgData name="Patrick Beaupre" userId="9a9e7a2b-2a7d-48a5-a6da-26575cce4514" providerId="ADAL" clId="{40106ABE-B7FE-4466-AFB1-87D0C12397F4}" dt="2019-11-27T19:52:45.825" v="1441" actId="2696"/>
        <pc:sldMkLst>
          <pc:docMk/>
          <pc:sldMk cId="3661942387" sldId="332"/>
        </pc:sldMkLst>
      </pc:sldChg>
      <pc:sldChg chg="modSp">
        <pc:chgData name="Patrick Beaupre" userId="9a9e7a2b-2a7d-48a5-a6da-26575cce4514" providerId="ADAL" clId="{40106ABE-B7FE-4466-AFB1-87D0C12397F4}" dt="2019-11-26T13:19:00.955" v="3" actId="1076"/>
        <pc:sldMkLst>
          <pc:docMk/>
          <pc:sldMk cId="3384452018" sldId="333"/>
        </pc:sldMkLst>
        <pc:spChg chg="mod">
          <ac:chgData name="Patrick Beaupre" userId="9a9e7a2b-2a7d-48a5-a6da-26575cce4514" providerId="ADAL" clId="{40106ABE-B7FE-4466-AFB1-87D0C12397F4}" dt="2019-11-26T13:18:53.977" v="2" actId="1076"/>
          <ac:spMkLst>
            <pc:docMk/>
            <pc:sldMk cId="3384452018" sldId="333"/>
            <ac:spMk id="6" creationId="{C2B104A1-8BCF-42D0-AD3E-57534FEADDE9}"/>
          </ac:spMkLst>
        </pc:spChg>
        <pc:picChg chg="mod">
          <ac:chgData name="Patrick Beaupre" userId="9a9e7a2b-2a7d-48a5-a6da-26575cce4514" providerId="ADAL" clId="{40106ABE-B7FE-4466-AFB1-87D0C12397F4}" dt="2019-11-26T13:18:50.245" v="1" actId="1076"/>
          <ac:picMkLst>
            <pc:docMk/>
            <pc:sldMk cId="3384452018" sldId="333"/>
            <ac:picMk id="5" creationId="{A831D6E5-5D6D-4604-86EE-29244CBF3DF7}"/>
          </ac:picMkLst>
        </pc:picChg>
        <pc:picChg chg="mod">
          <ac:chgData name="Patrick Beaupre" userId="9a9e7a2b-2a7d-48a5-a6da-26575cce4514" providerId="ADAL" clId="{40106ABE-B7FE-4466-AFB1-87D0C12397F4}" dt="2019-11-26T13:19:00.955" v="3" actId="1076"/>
          <ac:picMkLst>
            <pc:docMk/>
            <pc:sldMk cId="3384452018" sldId="333"/>
            <ac:picMk id="8" creationId="{25919CBF-F72F-4031-906F-1603390BDD59}"/>
          </ac:picMkLst>
        </pc:picChg>
      </pc:sldChg>
      <pc:sldChg chg="addSp delSp modSp">
        <pc:chgData name="Patrick Beaupre" userId="9a9e7a2b-2a7d-48a5-a6da-26575cce4514" providerId="ADAL" clId="{40106ABE-B7FE-4466-AFB1-87D0C12397F4}" dt="2019-11-26T20:00:17.438" v="799" actId="790"/>
        <pc:sldMkLst>
          <pc:docMk/>
          <pc:sldMk cId="306212404" sldId="334"/>
        </pc:sldMkLst>
        <pc:spChg chg="mod">
          <ac:chgData name="Patrick Beaupre" userId="9a9e7a2b-2a7d-48a5-a6da-26575cce4514" providerId="ADAL" clId="{40106ABE-B7FE-4466-AFB1-87D0C12397F4}" dt="2019-11-26T20:00:17.438" v="799" actId="790"/>
          <ac:spMkLst>
            <pc:docMk/>
            <pc:sldMk cId="306212404" sldId="334"/>
            <ac:spMk id="2" creationId="{136E483B-1584-47B7-B0C4-6D5ECFAAA2D8}"/>
          </ac:spMkLst>
        </pc:spChg>
        <pc:picChg chg="mod">
          <ac:chgData name="Patrick Beaupre" userId="9a9e7a2b-2a7d-48a5-a6da-26575cce4514" providerId="ADAL" clId="{40106ABE-B7FE-4466-AFB1-87D0C12397F4}" dt="2019-11-26T20:00:06.464" v="798" actId="1076"/>
          <ac:picMkLst>
            <pc:docMk/>
            <pc:sldMk cId="306212404" sldId="334"/>
            <ac:picMk id="5" creationId="{FC6A3019-1BE8-4E13-8549-D460F2D6FC8F}"/>
          </ac:picMkLst>
        </pc:picChg>
        <pc:picChg chg="mod">
          <ac:chgData name="Patrick Beaupre" userId="9a9e7a2b-2a7d-48a5-a6da-26575cce4514" providerId="ADAL" clId="{40106ABE-B7FE-4466-AFB1-87D0C12397F4}" dt="2019-11-26T20:00:03.157" v="796" actId="1076"/>
          <ac:picMkLst>
            <pc:docMk/>
            <pc:sldMk cId="306212404" sldId="334"/>
            <ac:picMk id="6" creationId="{BF5A040C-4EF8-4F1D-8D6C-B4B4C66E2C47}"/>
          </ac:picMkLst>
        </pc:picChg>
        <pc:picChg chg="mod">
          <ac:chgData name="Patrick Beaupre" userId="9a9e7a2b-2a7d-48a5-a6da-26575cce4514" providerId="ADAL" clId="{40106ABE-B7FE-4466-AFB1-87D0C12397F4}" dt="2019-11-26T19:46:55.179" v="785" actId="1076"/>
          <ac:picMkLst>
            <pc:docMk/>
            <pc:sldMk cId="306212404" sldId="334"/>
            <ac:picMk id="7" creationId="{8D650310-3B15-412A-B8B3-88061492C4A2}"/>
          </ac:picMkLst>
        </pc:picChg>
        <pc:picChg chg="mod">
          <ac:chgData name="Patrick Beaupre" userId="9a9e7a2b-2a7d-48a5-a6da-26575cce4514" providerId="ADAL" clId="{40106ABE-B7FE-4466-AFB1-87D0C12397F4}" dt="2019-11-26T20:00:04.877" v="797" actId="1076"/>
          <ac:picMkLst>
            <pc:docMk/>
            <pc:sldMk cId="306212404" sldId="334"/>
            <ac:picMk id="8" creationId="{C2753F1D-A3BF-4B4B-ABAC-120D8D1CC0E4}"/>
          </ac:picMkLst>
        </pc:picChg>
        <pc:picChg chg="add del mod">
          <ac:chgData name="Patrick Beaupre" userId="9a9e7a2b-2a7d-48a5-a6da-26575cce4514" providerId="ADAL" clId="{40106ABE-B7FE-4466-AFB1-87D0C12397F4}" dt="2019-11-26T19:59:59.783" v="795" actId="478"/>
          <ac:picMkLst>
            <pc:docMk/>
            <pc:sldMk cId="306212404" sldId="334"/>
            <ac:picMk id="9" creationId="{77E11F51-2309-4945-A961-E42B5B52C823}"/>
          </ac:picMkLst>
        </pc:picChg>
      </pc:sldChg>
      <pc:sldChg chg="modSp">
        <pc:chgData name="Patrick Beaupre" userId="9a9e7a2b-2a7d-48a5-a6da-26575cce4514" providerId="ADAL" clId="{40106ABE-B7FE-4466-AFB1-87D0C12397F4}" dt="2019-11-26T17:16:11.029" v="447" actId="790"/>
        <pc:sldMkLst>
          <pc:docMk/>
          <pc:sldMk cId="2546264310" sldId="335"/>
        </pc:sldMkLst>
        <pc:spChg chg="mod">
          <ac:chgData name="Patrick Beaupre" userId="9a9e7a2b-2a7d-48a5-a6da-26575cce4514" providerId="ADAL" clId="{40106ABE-B7FE-4466-AFB1-87D0C12397F4}" dt="2019-11-26T17:16:11.029" v="447" actId="790"/>
          <ac:spMkLst>
            <pc:docMk/>
            <pc:sldMk cId="2546264310" sldId="335"/>
            <ac:spMk id="2" creationId="{B5F3890D-2B9B-42E6-9A7C-5BF09FB0AABF}"/>
          </ac:spMkLst>
        </pc:spChg>
        <pc:picChg chg="mod">
          <ac:chgData name="Patrick Beaupre" userId="9a9e7a2b-2a7d-48a5-a6da-26575cce4514" providerId="ADAL" clId="{40106ABE-B7FE-4466-AFB1-87D0C12397F4}" dt="2019-11-26T17:15:35.913" v="445" actId="1076"/>
          <ac:picMkLst>
            <pc:docMk/>
            <pc:sldMk cId="2546264310" sldId="335"/>
            <ac:picMk id="12" creationId="{8F788623-C831-41F2-8EDD-CE11E74D7285}"/>
          </ac:picMkLst>
        </pc:picChg>
      </pc:sldChg>
      <pc:sldChg chg="addSp modSp modAnim modNotesTx">
        <pc:chgData name="Patrick Beaupre" userId="9a9e7a2b-2a7d-48a5-a6da-26575cce4514" providerId="ADAL" clId="{40106ABE-B7FE-4466-AFB1-87D0C12397F4}" dt="2019-11-28T15:41:24.960" v="1928"/>
        <pc:sldMkLst>
          <pc:docMk/>
          <pc:sldMk cId="3636588157" sldId="336"/>
        </pc:sldMkLst>
        <pc:picChg chg="add mod">
          <ac:chgData name="Patrick Beaupre" userId="9a9e7a2b-2a7d-48a5-a6da-26575cce4514" providerId="ADAL" clId="{40106ABE-B7FE-4466-AFB1-87D0C12397F4}" dt="2019-11-28T15:40:57.118" v="1925" actId="1076"/>
          <ac:picMkLst>
            <pc:docMk/>
            <pc:sldMk cId="3636588157" sldId="336"/>
            <ac:picMk id="2" creationId="{6AA64A56-FCF2-496E-9BBD-028BF2E13D43}"/>
          </ac:picMkLst>
        </pc:picChg>
      </pc:sldChg>
      <pc:sldChg chg="del">
        <pc:chgData name="Patrick Beaupre" userId="9a9e7a2b-2a7d-48a5-a6da-26575cce4514" providerId="ADAL" clId="{40106ABE-B7FE-4466-AFB1-87D0C12397F4}" dt="2019-11-28T16:36:58.931" v="2266" actId="2696"/>
        <pc:sldMkLst>
          <pc:docMk/>
          <pc:sldMk cId="75403754" sldId="337"/>
        </pc:sldMkLst>
      </pc:sldChg>
      <pc:sldChg chg="del">
        <pc:chgData name="Patrick Beaupre" userId="9a9e7a2b-2a7d-48a5-a6da-26575cce4514" providerId="ADAL" clId="{40106ABE-B7FE-4466-AFB1-87D0C12397F4}" dt="2019-11-28T16:37:43.415" v="2271" actId="2696"/>
        <pc:sldMkLst>
          <pc:docMk/>
          <pc:sldMk cId="2866182783" sldId="338"/>
        </pc:sldMkLst>
      </pc:sldChg>
      <pc:sldChg chg="addSp delSp modSp addAnim delAnim modAnim">
        <pc:chgData name="Patrick Beaupre" userId="9a9e7a2b-2a7d-48a5-a6da-26575cce4514" providerId="ADAL" clId="{40106ABE-B7FE-4466-AFB1-87D0C12397F4}" dt="2019-11-29T12:11:49.861" v="2379"/>
        <pc:sldMkLst>
          <pc:docMk/>
          <pc:sldMk cId="1690304518" sldId="340"/>
        </pc:sldMkLst>
        <pc:picChg chg="add del mod ord">
          <ac:chgData name="Patrick Beaupre" userId="9a9e7a2b-2a7d-48a5-a6da-26575cce4514" providerId="ADAL" clId="{40106ABE-B7FE-4466-AFB1-87D0C12397F4}" dt="2019-11-26T16:21:46.491" v="313" actId="478"/>
          <ac:picMkLst>
            <pc:docMk/>
            <pc:sldMk cId="1690304518" sldId="340"/>
            <ac:picMk id="3" creationId="{E3E9F1D3-4B60-41F6-830C-E74D76A35EE0}"/>
          </ac:picMkLst>
        </pc:picChg>
        <pc:picChg chg="add del mod">
          <ac:chgData name="Patrick Beaupre" userId="9a9e7a2b-2a7d-48a5-a6da-26575cce4514" providerId="ADAL" clId="{40106ABE-B7FE-4466-AFB1-87D0C12397F4}" dt="2019-11-26T20:51:11.752" v="980" actId="478"/>
          <ac:picMkLst>
            <pc:docMk/>
            <pc:sldMk cId="1690304518" sldId="340"/>
            <ac:picMk id="4" creationId="{2434D31D-94C7-4837-90D0-7BFC3BB9B137}"/>
          </ac:picMkLst>
        </pc:picChg>
        <pc:picChg chg="add del mod ord">
          <ac:chgData name="Patrick Beaupre" userId="9a9e7a2b-2a7d-48a5-a6da-26575cce4514" providerId="ADAL" clId="{40106ABE-B7FE-4466-AFB1-87D0C12397F4}" dt="2019-11-26T16:33:46.734" v="354" actId="478"/>
          <ac:picMkLst>
            <pc:docMk/>
            <pc:sldMk cId="1690304518" sldId="340"/>
            <ac:picMk id="7" creationId="{D9C625BE-DCCD-43E5-BAD0-8C6AC0274286}"/>
          </ac:picMkLst>
        </pc:picChg>
        <pc:picChg chg="add del mod">
          <ac:chgData name="Patrick Beaupre" userId="9a9e7a2b-2a7d-48a5-a6da-26575cce4514" providerId="ADAL" clId="{40106ABE-B7FE-4466-AFB1-87D0C12397F4}" dt="2019-11-26T16:30:15.952" v="329" actId="931"/>
          <ac:picMkLst>
            <pc:docMk/>
            <pc:sldMk cId="1690304518" sldId="340"/>
            <ac:picMk id="9" creationId="{BFA98AA1-9CD0-4F5C-B93D-45538756B250}"/>
          </ac:picMkLst>
        </pc:picChg>
        <pc:picChg chg="add mod">
          <ac:chgData name="Patrick Beaupre" userId="9a9e7a2b-2a7d-48a5-a6da-26575cce4514" providerId="ADAL" clId="{40106ABE-B7FE-4466-AFB1-87D0C12397F4}" dt="2019-11-26T16:31:23.059" v="333" actId="1076"/>
          <ac:picMkLst>
            <pc:docMk/>
            <pc:sldMk cId="1690304518" sldId="340"/>
            <ac:picMk id="11" creationId="{060493CA-BF47-4F9E-8C06-FEE0A1DA26F2}"/>
          </ac:picMkLst>
        </pc:picChg>
        <pc:picChg chg="add del mod">
          <ac:chgData name="Patrick Beaupre" userId="9a9e7a2b-2a7d-48a5-a6da-26575cce4514" providerId="ADAL" clId="{40106ABE-B7FE-4466-AFB1-87D0C12397F4}" dt="2019-11-26T16:39:00.251" v="370" actId="931"/>
          <ac:picMkLst>
            <pc:docMk/>
            <pc:sldMk cId="1690304518" sldId="340"/>
            <ac:picMk id="13" creationId="{A7BB30ED-44E6-489E-8999-084E623B3A8F}"/>
          </ac:picMkLst>
        </pc:picChg>
        <pc:picChg chg="add mod">
          <ac:chgData name="Patrick Beaupre" userId="9a9e7a2b-2a7d-48a5-a6da-26575cce4514" providerId="ADAL" clId="{40106ABE-B7FE-4466-AFB1-87D0C12397F4}" dt="2019-11-28T16:33:45.252" v="2213" actId="1076"/>
          <ac:picMkLst>
            <pc:docMk/>
            <pc:sldMk cId="1690304518" sldId="340"/>
            <ac:picMk id="15" creationId="{DD255A28-55CC-4130-A5C9-EA59BE247757}"/>
          </ac:picMkLst>
        </pc:picChg>
        <pc:picChg chg="add mod">
          <ac:chgData name="Patrick Beaupre" userId="9a9e7a2b-2a7d-48a5-a6da-26575cce4514" providerId="ADAL" clId="{40106ABE-B7FE-4466-AFB1-87D0C12397F4}" dt="2019-11-26T16:44:44.259" v="419" actId="1076"/>
          <ac:picMkLst>
            <pc:docMk/>
            <pc:sldMk cId="1690304518" sldId="340"/>
            <ac:picMk id="16" creationId="{A588B2FF-ADA7-4D75-A18C-98E16B94C1DF}"/>
          </ac:picMkLst>
        </pc:picChg>
        <pc:picChg chg="add mod">
          <ac:chgData name="Patrick Beaupre" userId="9a9e7a2b-2a7d-48a5-a6da-26575cce4514" providerId="ADAL" clId="{40106ABE-B7FE-4466-AFB1-87D0C12397F4}" dt="2019-11-26T16:44:57.678" v="421" actId="1076"/>
          <ac:picMkLst>
            <pc:docMk/>
            <pc:sldMk cId="1690304518" sldId="340"/>
            <ac:picMk id="17" creationId="{8D8BB78D-2FCD-41F5-898C-95E77007ED70}"/>
          </ac:picMkLst>
        </pc:picChg>
        <pc:picChg chg="add mod">
          <ac:chgData name="Patrick Beaupre" userId="9a9e7a2b-2a7d-48a5-a6da-26575cce4514" providerId="ADAL" clId="{40106ABE-B7FE-4466-AFB1-87D0C12397F4}" dt="2019-11-26T16:44:41.521" v="418" actId="1076"/>
          <ac:picMkLst>
            <pc:docMk/>
            <pc:sldMk cId="1690304518" sldId="340"/>
            <ac:picMk id="18" creationId="{FB1AE70A-8953-4E07-95B2-B42320AF75AA}"/>
          </ac:picMkLst>
        </pc:picChg>
        <pc:picChg chg="add mod">
          <ac:chgData name="Patrick Beaupre" userId="9a9e7a2b-2a7d-48a5-a6da-26575cce4514" providerId="ADAL" clId="{40106ABE-B7FE-4466-AFB1-87D0C12397F4}" dt="2019-11-26T16:44:38.846" v="417" actId="1076"/>
          <ac:picMkLst>
            <pc:docMk/>
            <pc:sldMk cId="1690304518" sldId="340"/>
            <ac:picMk id="19" creationId="{549C68C9-7E8D-4444-9E48-AA17733175B6}"/>
          </ac:picMkLst>
        </pc:picChg>
        <pc:picChg chg="add mod">
          <ac:chgData name="Patrick Beaupre" userId="9a9e7a2b-2a7d-48a5-a6da-26575cce4514" providerId="ADAL" clId="{40106ABE-B7FE-4466-AFB1-87D0C12397F4}" dt="2019-11-26T16:44:49.238" v="420" actId="1076"/>
          <ac:picMkLst>
            <pc:docMk/>
            <pc:sldMk cId="1690304518" sldId="340"/>
            <ac:picMk id="20" creationId="{CF9837F1-3EB6-4B4E-A3F3-7C754F58F457}"/>
          </ac:picMkLst>
        </pc:picChg>
        <pc:picChg chg="add mod">
          <ac:chgData name="Patrick Beaupre" userId="9a9e7a2b-2a7d-48a5-a6da-26575cce4514" providerId="ADAL" clId="{40106ABE-B7FE-4466-AFB1-87D0C12397F4}" dt="2019-11-26T16:44:35.175" v="416" actId="1076"/>
          <ac:picMkLst>
            <pc:docMk/>
            <pc:sldMk cId="1690304518" sldId="340"/>
            <ac:picMk id="21" creationId="{B33F3AA0-715A-48D1-B579-66FA50E6164A}"/>
          </ac:picMkLst>
        </pc:picChg>
      </pc:sldChg>
      <pc:sldChg chg="modSp">
        <pc:chgData name="Patrick Beaupre" userId="9a9e7a2b-2a7d-48a5-a6da-26575cce4514" providerId="ADAL" clId="{40106ABE-B7FE-4466-AFB1-87D0C12397F4}" dt="2019-11-28T17:43:39.696" v="2292" actId="1076"/>
        <pc:sldMkLst>
          <pc:docMk/>
          <pc:sldMk cId="2777394883" sldId="341"/>
        </pc:sldMkLst>
        <pc:spChg chg="mod">
          <ac:chgData name="Patrick Beaupre" userId="9a9e7a2b-2a7d-48a5-a6da-26575cce4514" providerId="ADAL" clId="{40106ABE-B7FE-4466-AFB1-87D0C12397F4}" dt="2019-11-28T17:43:39.696" v="2292" actId="1076"/>
          <ac:spMkLst>
            <pc:docMk/>
            <pc:sldMk cId="2777394883" sldId="341"/>
            <ac:spMk id="6" creationId="{F1C1A650-197C-4219-BEA2-63E6938F6F97}"/>
          </ac:spMkLst>
        </pc:spChg>
      </pc:sldChg>
      <pc:sldChg chg="del">
        <pc:chgData name="Patrick Beaupre" userId="9a9e7a2b-2a7d-48a5-a6da-26575cce4514" providerId="ADAL" clId="{40106ABE-B7FE-4466-AFB1-87D0C12397F4}" dt="2019-11-28T16:38:55.337" v="2277" actId="2696"/>
        <pc:sldMkLst>
          <pc:docMk/>
          <pc:sldMk cId="793947028" sldId="342"/>
        </pc:sldMkLst>
      </pc:sldChg>
      <pc:sldChg chg="del">
        <pc:chgData name="Patrick Beaupre" userId="9a9e7a2b-2a7d-48a5-a6da-26575cce4514" providerId="ADAL" clId="{40106ABE-B7FE-4466-AFB1-87D0C12397F4}" dt="2019-11-28T16:39:59.618" v="2282" actId="2696"/>
        <pc:sldMkLst>
          <pc:docMk/>
          <pc:sldMk cId="2140404354" sldId="342"/>
        </pc:sldMkLst>
      </pc:sldChg>
      <pc:sldChg chg="addSp modSp modAnim">
        <pc:chgData name="Patrick Beaupre" userId="9a9e7a2b-2a7d-48a5-a6da-26575cce4514" providerId="ADAL" clId="{40106ABE-B7FE-4466-AFB1-87D0C12397F4}" dt="2019-11-28T16:50:44.372" v="2291" actId="1076"/>
        <pc:sldMkLst>
          <pc:docMk/>
          <pc:sldMk cId="671818157" sldId="344"/>
        </pc:sldMkLst>
        <pc:spChg chg="add mod">
          <ac:chgData name="Patrick Beaupre" userId="9a9e7a2b-2a7d-48a5-a6da-26575cce4514" providerId="ADAL" clId="{40106ABE-B7FE-4466-AFB1-87D0C12397F4}" dt="2019-11-28T16:50:44.372" v="2291" actId="1076"/>
          <ac:spMkLst>
            <pc:docMk/>
            <pc:sldMk cId="671818157" sldId="344"/>
            <ac:spMk id="4" creationId="{3384ACB0-E3FE-4A1F-8483-43E1D9CEF140}"/>
          </ac:spMkLst>
        </pc:spChg>
      </pc:sldChg>
      <pc:sldChg chg="modSp">
        <pc:chgData name="Patrick Beaupre" userId="9a9e7a2b-2a7d-48a5-a6da-26575cce4514" providerId="ADAL" clId="{40106ABE-B7FE-4466-AFB1-87D0C12397F4}" dt="2019-11-28T17:48:47.416" v="2298" actId="27636"/>
        <pc:sldMkLst>
          <pc:docMk/>
          <pc:sldMk cId="2152246226" sldId="345"/>
        </pc:sldMkLst>
        <pc:spChg chg="mod">
          <ac:chgData name="Patrick Beaupre" userId="9a9e7a2b-2a7d-48a5-a6da-26575cce4514" providerId="ADAL" clId="{40106ABE-B7FE-4466-AFB1-87D0C12397F4}" dt="2019-11-28T17:48:47.416" v="2298" actId="27636"/>
          <ac:spMkLst>
            <pc:docMk/>
            <pc:sldMk cId="2152246226" sldId="345"/>
            <ac:spMk id="3" creationId="{30DDA586-5F1A-4936-B848-DE27A2152AA4}"/>
          </ac:spMkLst>
        </pc:spChg>
      </pc:sldChg>
      <pc:sldChg chg="modSp">
        <pc:chgData name="Patrick Beaupre" userId="9a9e7a2b-2a7d-48a5-a6da-26575cce4514" providerId="ADAL" clId="{40106ABE-B7FE-4466-AFB1-87D0C12397F4}" dt="2019-11-26T16:15:27.071" v="302" actId="20577"/>
        <pc:sldMkLst>
          <pc:docMk/>
          <pc:sldMk cId="2671343804" sldId="347"/>
        </pc:sldMkLst>
        <pc:spChg chg="mod">
          <ac:chgData name="Patrick Beaupre" userId="9a9e7a2b-2a7d-48a5-a6da-26575cce4514" providerId="ADAL" clId="{40106ABE-B7FE-4466-AFB1-87D0C12397F4}" dt="2019-11-26T16:15:27.071" v="302" actId="20577"/>
          <ac:spMkLst>
            <pc:docMk/>
            <pc:sldMk cId="2671343804" sldId="347"/>
            <ac:spMk id="2" creationId="{97D405F7-C577-4FA8-BC18-4C988A904583}"/>
          </ac:spMkLst>
        </pc:spChg>
      </pc:sldChg>
      <pc:sldChg chg="modSp modAnim">
        <pc:chgData name="Patrick Beaupre" userId="9a9e7a2b-2a7d-48a5-a6da-26575cce4514" providerId="ADAL" clId="{40106ABE-B7FE-4466-AFB1-87D0C12397F4}" dt="2019-11-28T14:22:22.302" v="1731"/>
        <pc:sldMkLst>
          <pc:docMk/>
          <pc:sldMk cId="1791927486" sldId="349"/>
        </pc:sldMkLst>
        <pc:spChg chg="mod">
          <ac:chgData name="Patrick Beaupre" userId="9a9e7a2b-2a7d-48a5-a6da-26575cce4514" providerId="ADAL" clId="{40106ABE-B7FE-4466-AFB1-87D0C12397F4}" dt="2019-11-28T14:22:07.881" v="1726" actId="122"/>
          <ac:spMkLst>
            <pc:docMk/>
            <pc:sldMk cId="1791927486" sldId="349"/>
            <ac:spMk id="18" creationId="{B5222C6C-4C09-4AC2-B815-842E0617C4D3}"/>
          </ac:spMkLst>
        </pc:spChg>
        <pc:picChg chg="mod">
          <ac:chgData name="Patrick Beaupre" userId="9a9e7a2b-2a7d-48a5-a6da-26575cce4514" providerId="ADAL" clId="{40106ABE-B7FE-4466-AFB1-87D0C12397F4}" dt="2019-11-28T14:22:13.446" v="1727" actId="1076"/>
          <ac:picMkLst>
            <pc:docMk/>
            <pc:sldMk cId="1791927486" sldId="349"/>
            <ac:picMk id="7" creationId="{5630EDD2-256F-4DFF-9BE0-DB2E68ED2D88}"/>
          </ac:picMkLst>
        </pc:picChg>
      </pc:sldChg>
      <pc:sldChg chg="modSp">
        <pc:chgData name="Patrick Beaupre" userId="9a9e7a2b-2a7d-48a5-a6da-26575cce4514" providerId="ADAL" clId="{40106ABE-B7FE-4466-AFB1-87D0C12397F4}" dt="2019-11-28T14:41:06.708" v="1903" actId="121"/>
        <pc:sldMkLst>
          <pc:docMk/>
          <pc:sldMk cId="2988958177" sldId="350"/>
        </pc:sldMkLst>
        <pc:spChg chg="mod">
          <ac:chgData name="Patrick Beaupre" userId="9a9e7a2b-2a7d-48a5-a6da-26575cce4514" providerId="ADAL" clId="{40106ABE-B7FE-4466-AFB1-87D0C12397F4}" dt="2019-11-28T14:41:06.708" v="1903" actId="121"/>
          <ac:spMkLst>
            <pc:docMk/>
            <pc:sldMk cId="2988958177" sldId="350"/>
            <ac:spMk id="5" creationId="{C633980E-EE10-445F-A731-B36BE8372E49}"/>
          </ac:spMkLst>
        </pc:spChg>
        <pc:spChg chg="mod">
          <ac:chgData name="Patrick Beaupre" userId="9a9e7a2b-2a7d-48a5-a6da-26575cce4514" providerId="ADAL" clId="{40106ABE-B7FE-4466-AFB1-87D0C12397F4}" dt="2019-11-28T14:40:46.354" v="1900" actId="122"/>
          <ac:spMkLst>
            <pc:docMk/>
            <pc:sldMk cId="2988958177" sldId="350"/>
            <ac:spMk id="6" creationId="{2B272AC4-E8B4-4EF3-9EF8-0CE2222F9069}"/>
          </ac:spMkLst>
        </pc:spChg>
      </pc:sldChg>
      <pc:sldChg chg="addSp delSp modSp modAnim modNotesTx">
        <pc:chgData name="Patrick Beaupre" userId="9a9e7a2b-2a7d-48a5-a6da-26575cce4514" providerId="ADAL" clId="{40106ABE-B7FE-4466-AFB1-87D0C12397F4}" dt="2019-11-26T16:12:05.355" v="261" actId="20577"/>
        <pc:sldMkLst>
          <pc:docMk/>
          <pc:sldMk cId="2059765635" sldId="351"/>
        </pc:sldMkLst>
        <pc:spChg chg="mod">
          <ac:chgData name="Patrick Beaupre" userId="9a9e7a2b-2a7d-48a5-a6da-26575cce4514" providerId="ADAL" clId="{40106ABE-B7FE-4466-AFB1-87D0C12397F4}" dt="2019-11-26T15:46:41.707" v="107" actId="14100"/>
          <ac:spMkLst>
            <pc:docMk/>
            <pc:sldMk cId="2059765635" sldId="351"/>
            <ac:spMk id="3" creationId="{7D4934EB-4183-4CDC-AEEC-FB15AE433BB8}"/>
          </ac:spMkLst>
        </pc:spChg>
        <pc:spChg chg="mod">
          <ac:chgData name="Patrick Beaupre" userId="9a9e7a2b-2a7d-48a5-a6da-26575cce4514" providerId="ADAL" clId="{40106ABE-B7FE-4466-AFB1-87D0C12397F4}" dt="2019-11-26T15:45:29.396" v="97" actId="1076"/>
          <ac:spMkLst>
            <pc:docMk/>
            <pc:sldMk cId="2059765635" sldId="351"/>
            <ac:spMk id="4" creationId="{E50F7B6F-BC6C-4ADD-950F-CC572E80C368}"/>
          </ac:spMkLst>
        </pc:spChg>
        <pc:spChg chg="del mod">
          <ac:chgData name="Patrick Beaupre" userId="9a9e7a2b-2a7d-48a5-a6da-26575cce4514" providerId="ADAL" clId="{40106ABE-B7FE-4466-AFB1-87D0C12397F4}" dt="2019-11-26T16:11:12.060" v="256"/>
          <ac:spMkLst>
            <pc:docMk/>
            <pc:sldMk cId="2059765635" sldId="351"/>
            <ac:spMk id="5" creationId="{7A7082A4-4C14-49E4-9C7B-094EB6044056}"/>
          </ac:spMkLst>
        </pc:spChg>
        <pc:picChg chg="add mod">
          <ac:chgData name="Patrick Beaupre" userId="9a9e7a2b-2a7d-48a5-a6da-26575cce4514" providerId="ADAL" clId="{40106ABE-B7FE-4466-AFB1-87D0C12397F4}" dt="2019-11-26T16:02:51.201" v="211" actId="14100"/>
          <ac:picMkLst>
            <pc:docMk/>
            <pc:sldMk cId="2059765635" sldId="351"/>
            <ac:picMk id="7" creationId="{3ECD1405-655A-4181-A219-067C21AA63D6}"/>
          </ac:picMkLst>
        </pc:picChg>
        <pc:picChg chg="add del mod">
          <ac:chgData name="Patrick Beaupre" userId="9a9e7a2b-2a7d-48a5-a6da-26575cce4514" providerId="ADAL" clId="{40106ABE-B7FE-4466-AFB1-87D0C12397F4}" dt="2019-11-26T15:49:06.704" v="194" actId="478"/>
          <ac:picMkLst>
            <pc:docMk/>
            <pc:sldMk cId="2059765635" sldId="351"/>
            <ac:picMk id="9" creationId="{BC14CFA9-6317-410C-9894-56BDC06EDC69}"/>
          </ac:picMkLst>
        </pc:picChg>
        <pc:picChg chg="add del mod">
          <ac:chgData name="Patrick Beaupre" userId="9a9e7a2b-2a7d-48a5-a6da-26575cce4514" providerId="ADAL" clId="{40106ABE-B7FE-4466-AFB1-87D0C12397F4}" dt="2019-11-26T16:02:09.020" v="204" actId="478"/>
          <ac:picMkLst>
            <pc:docMk/>
            <pc:sldMk cId="2059765635" sldId="351"/>
            <ac:picMk id="11" creationId="{9DE9A0DF-DEE0-4361-9ED8-6CB6DC1F02D9}"/>
          </ac:picMkLst>
        </pc:picChg>
        <pc:picChg chg="add del mod">
          <ac:chgData name="Patrick Beaupre" userId="9a9e7a2b-2a7d-48a5-a6da-26575cce4514" providerId="ADAL" clId="{40106ABE-B7FE-4466-AFB1-87D0C12397F4}" dt="2019-11-26T16:02:06.536" v="203" actId="478"/>
          <ac:picMkLst>
            <pc:docMk/>
            <pc:sldMk cId="2059765635" sldId="351"/>
            <ac:picMk id="13" creationId="{84146CED-C88D-4F89-ABDD-9056C9EA75E2}"/>
          </ac:picMkLst>
        </pc:picChg>
        <pc:picChg chg="add mod">
          <ac:chgData name="Patrick Beaupre" userId="9a9e7a2b-2a7d-48a5-a6da-26575cce4514" providerId="ADAL" clId="{40106ABE-B7FE-4466-AFB1-87D0C12397F4}" dt="2019-11-26T16:07:48.965" v="236" actId="1076"/>
          <ac:picMkLst>
            <pc:docMk/>
            <pc:sldMk cId="2059765635" sldId="351"/>
            <ac:picMk id="15" creationId="{82663893-B64C-483C-92E0-F674B02804C7}"/>
          </ac:picMkLst>
        </pc:picChg>
      </pc:sldChg>
      <pc:sldChg chg="modSp add modAnim">
        <pc:chgData name="Patrick Beaupre" userId="9a9e7a2b-2a7d-48a5-a6da-26575cce4514" providerId="ADAL" clId="{40106ABE-B7FE-4466-AFB1-87D0C12397F4}" dt="2019-11-26T15:28:00.853" v="75"/>
        <pc:sldMkLst>
          <pc:docMk/>
          <pc:sldMk cId="3615169607" sldId="353"/>
        </pc:sldMkLst>
        <pc:spChg chg="mod">
          <ac:chgData name="Patrick Beaupre" userId="9a9e7a2b-2a7d-48a5-a6da-26575cce4514" providerId="ADAL" clId="{40106ABE-B7FE-4466-AFB1-87D0C12397F4}" dt="2019-11-26T15:27:47.515" v="73" actId="1076"/>
          <ac:spMkLst>
            <pc:docMk/>
            <pc:sldMk cId="3615169607" sldId="353"/>
            <ac:spMk id="5" creationId="{00000000-0000-0000-0000-000000000000}"/>
          </ac:spMkLst>
        </pc:spChg>
      </pc:sldChg>
      <pc:sldChg chg="modSp add">
        <pc:chgData name="Patrick Beaupre" userId="9a9e7a2b-2a7d-48a5-a6da-26575cce4514" providerId="ADAL" clId="{40106ABE-B7FE-4466-AFB1-87D0C12397F4}" dt="2019-11-28T17:50:30.790" v="2325" actId="14100"/>
        <pc:sldMkLst>
          <pc:docMk/>
          <pc:sldMk cId="1569619996" sldId="354"/>
        </pc:sldMkLst>
        <pc:spChg chg="mod">
          <ac:chgData name="Patrick Beaupre" userId="9a9e7a2b-2a7d-48a5-a6da-26575cce4514" providerId="ADAL" clId="{40106ABE-B7FE-4466-AFB1-87D0C12397F4}" dt="2019-11-28T17:50:30.790" v="2325" actId="14100"/>
          <ac:spMkLst>
            <pc:docMk/>
            <pc:sldMk cId="1569619996" sldId="354"/>
            <ac:spMk id="3" creationId="{30DDA586-5F1A-4936-B848-DE27A2152AA4}"/>
          </ac:spMkLst>
        </pc:spChg>
      </pc:sldChg>
      <pc:sldChg chg="delSp modSp add delAnim modAnim">
        <pc:chgData name="Patrick Beaupre" userId="9a9e7a2b-2a7d-48a5-a6da-26575cce4514" providerId="ADAL" clId="{40106ABE-B7FE-4466-AFB1-87D0C12397F4}" dt="2019-11-26T16:14:46.866" v="290"/>
        <pc:sldMkLst>
          <pc:docMk/>
          <pc:sldMk cId="2075206022" sldId="355"/>
        </pc:sldMkLst>
        <pc:spChg chg="mod">
          <ac:chgData name="Patrick Beaupre" userId="9a9e7a2b-2a7d-48a5-a6da-26575cce4514" providerId="ADAL" clId="{40106ABE-B7FE-4466-AFB1-87D0C12397F4}" dt="2019-11-26T16:13:27.273" v="269" actId="122"/>
          <ac:spMkLst>
            <pc:docMk/>
            <pc:sldMk cId="2075206022" sldId="355"/>
            <ac:spMk id="4" creationId="{E50F7B6F-BC6C-4ADD-950F-CC572E80C368}"/>
          </ac:spMkLst>
        </pc:spChg>
        <pc:picChg chg="mod ord">
          <ac:chgData name="Patrick Beaupre" userId="9a9e7a2b-2a7d-48a5-a6da-26575cce4514" providerId="ADAL" clId="{40106ABE-B7FE-4466-AFB1-87D0C12397F4}" dt="2019-11-26T16:11:25.219" v="259" actId="167"/>
          <ac:picMkLst>
            <pc:docMk/>
            <pc:sldMk cId="2075206022" sldId="355"/>
            <ac:picMk id="7" creationId="{3ECD1405-655A-4181-A219-067C21AA63D6}"/>
          </ac:picMkLst>
        </pc:picChg>
        <pc:picChg chg="del">
          <ac:chgData name="Patrick Beaupre" userId="9a9e7a2b-2a7d-48a5-a6da-26575cce4514" providerId="ADAL" clId="{40106ABE-B7FE-4466-AFB1-87D0C12397F4}" dt="2019-11-26T16:11:02.318" v="255" actId="478"/>
          <ac:picMkLst>
            <pc:docMk/>
            <pc:sldMk cId="2075206022" sldId="355"/>
            <ac:picMk id="15" creationId="{82663893-B64C-483C-92E0-F674B02804C7}"/>
          </ac:picMkLst>
        </pc:picChg>
      </pc:sldChg>
      <pc:sldChg chg="addSp delSp modSp add">
        <pc:chgData name="Patrick Beaupre" userId="9a9e7a2b-2a7d-48a5-a6da-26575cce4514" providerId="ADAL" clId="{40106ABE-B7FE-4466-AFB1-87D0C12397F4}" dt="2019-11-26T20:21:21.698" v="818" actId="1076"/>
        <pc:sldMkLst>
          <pc:docMk/>
          <pc:sldMk cId="2169967133" sldId="356"/>
        </pc:sldMkLst>
        <pc:spChg chg="del mod">
          <ac:chgData name="Patrick Beaupre" userId="9a9e7a2b-2a7d-48a5-a6da-26575cce4514" providerId="ADAL" clId="{40106ABE-B7FE-4466-AFB1-87D0C12397F4}" dt="2019-11-26T20:20:46.300" v="813" actId="478"/>
          <ac:spMkLst>
            <pc:docMk/>
            <pc:sldMk cId="2169967133" sldId="356"/>
            <ac:spMk id="2" creationId="{E3B37A76-9149-43C7-A641-2A59AB9E4FEC}"/>
          </ac:spMkLst>
        </pc:spChg>
        <pc:spChg chg="del">
          <ac:chgData name="Patrick Beaupre" userId="9a9e7a2b-2a7d-48a5-a6da-26575cce4514" providerId="ADAL" clId="{40106ABE-B7FE-4466-AFB1-87D0C12397F4}" dt="2019-11-26T20:20:29.601" v="809"/>
          <ac:spMkLst>
            <pc:docMk/>
            <pc:sldMk cId="2169967133" sldId="356"/>
            <ac:spMk id="3" creationId="{57F41534-F865-41EB-A435-75C5C1FABF88}"/>
          </ac:spMkLst>
        </pc:spChg>
        <pc:spChg chg="add mod">
          <ac:chgData name="Patrick Beaupre" userId="9a9e7a2b-2a7d-48a5-a6da-26575cce4514" providerId="ADAL" clId="{40106ABE-B7FE-4466-AFB1-87D0C12397F4}" dt="2019-11-26T20:21:18.661" v="817" actId="1076"/>
          <ac:spMkLst>
            <pc:docMk/>
            <pc:sldMk cId="2169967133" sldId="356"/>
            <ac:spMk id="5" creationId="{C7501F12-263E-4FD7-B0D9-FD0A20B27C88}"/>
          </ac:spMkLst>
        </pc:spChg>
        <pc:picChg chg="add mod">
          <ac:chgData name="Patrick Beaupre" userId="9a9e7a2b-2a7d-48a5-a6da-26575cce4514" providerId="ADAL" clId="{40106ABE-B7FE-4466-AFB1-87D0C12397F4}" dt="2019-11-26T20:21:21.698" v="818" actId="1076"/>
          <ac:picMkLst>
            <pc:docMk/>
            <pc:sldMk cId="2169967133" sldId="356"/>
            <ac:picMk id="4" creationId="{45EB45E4-A7A3-43AF-965B-2C56485E1F00}"/>
          </ac:picMkLst>
        </pc:picChg>
      </pc:sldChg>
      <pc:sldChg chg="addSp delSp modSp add del">
        <pc:chgData name="Patrick Beaupre" userId="9a9e7a2b-2a7d-48a5-a6da-26575cce4514" providerId="ADAL" clId="{40106ABE-B7FE-4466-AFB1-87D0C12397F4}" dt="2019-11-26T17:17:42.285" v="449" actId="2696"/>
        <pc:sldMkLst>
          <pc:docMk/>
          <pc:sldMk cId="2244819389" sldId="356"/>
        </pc:sldMkLst>
        <pc:spChg chg="del">
          <ac:chgData name="Patrick Beaupre" userId="9a9e7a2b-2a7d-48a5-a6da-26575cce4514" providerId="ADAL" clId="{40106ABE-B7FE-4466-AFB1-87D0C12397F4}" dt="2019-11-26T16:23:03.947" v="326"/>
          <ac:spMkLst>
            <pc:docMk/>
            <pc:sldMk cId="2244819389" sldId="356"/>
            <ac:spMk id="2" creationId="{C664275D-148D-4AA5-8E90-2F03D24D5914}"/>
          </ac:spMkLst>
        </pc:spChg>
        <pc:spChg chg="del">
          <ac:chgData name="Patrick Beaupre" userId="9a9e7a2b-2a7d-48a5-a6da-26575cce4514" providerId="ADAL" clId="{40106ABE-B7FE-4466-AFB1-87D0C12397F4}" dt="2019-11-26T16:23:03.947" v="326"/>
          <ac:spMkLst>
            <pc:docMk/>
            <pc:sldMk cId="2244819389" sldId="356"/>
            <ac:spMk id="3" creationId="{320E0B4B-AD5A-41F8-B343-49B558C62D19}"/>
          </ac:spMkLst>
        </pc:spChg>
        <pc:spChg chg="add mod">
          <ac:chgData name="Patrick Beaupre" userId="9a9e7a2b-2a7d-48a5-a6da-26575cce4514" providerId="ADAL" clId="{40106ABE-B7FE-4466-AFB1-87D0C12397F4}" dt="2019-11-26T16:23:04.028" v="327" actId="27636"/>
          <ac:spMkLst>
            <pc:docMk/>
            <pc:sldMk cId="2244819389" sldId="356"/>
            <ac:spMk id="4" creationId="{06050712-5D60-486E-8DF2-99439C1A8B32}"/>
          </ac:spMkLst>
        </pc:spChg>
        <pc:spChg chg="add mod">
          <ac:chgData name="Patrick Beaupre" userId="9a9e7a2b-2a7d-48a5-a6da-26575cce4514" providerId="ADAL" clId="{40106ABE-B7FE-4466-AFB1-87D0C12397F4}" dt="2019-11-26T16:23:03.947" v="326"/>
          <ac:spMkLst>
            <pc:docMk/>
            <pc:sldMk cId="2244819389" sldId="356"/>
            <ac:spMk id="5" creationId="{F081DCC9-CC5D-4699-A212-E81874F700A1}"/>
          </ac:spMkLst>
        </pc:spChg>
      </pc:sldChg>
      <pc:sldChg chg="delSp modSp del">
        <pc:chgData name="Patrick Beaupre" userId="9a9e7a2b-2a7d-48a5-a6da-26575cce4514" providerId="ADAL" clId="{40106ABE-B7FE-4466-AFB1-87D0C12397F4}" dt="2019-11-26T20:41:05.856" v="866" actId="2696"/>
        <pc:sldMkLst>
          <pc:docMk/>
          <pc:sldMk cId="0" sldId="357"/>
        </pc:sldMkLst>
        <pc:spChg chg="del mod">
          <ac:chgData name="Patrick Beaupre" userId="9a9e7a2b-2a7d-48a5-a6da-26575cce4514" providerId="ADAL" clId="{40106ABE-B7FE-4466-AFB1-87D0C12397F4}" dt="2019-11-26T20:33:46.049" v="857" actId="478"/>
          <ac:spMkLst>
            <pc:docMk/>
            <pc:sldMk cId="0" sldId="357"/>
            <ac:spMk id="337" creationId="{00000000-0000-0000-0000-000000000000}"/>
          </ac:spMkLst>
        </pc:spChg>
        <pc:spChg chg="del mod">
          <ac:chgData name="Patrick Beaupre" userId="9a9e7a2b-2a7d-48a5-a6da-26575cce4514" providerId="ADAL" clId="{40106ABE-B7FE-4466-AFB1-87D0C12397F4}" dt="2019-11-26T20:33:14.415" v="855" actId="478"/>
          <ac:spMkLst>
            <pc:docMk/>
            <pc:sldMk cId="0" sldId="357"/>
            <ac:spMk id="338" creationId="{00000000-0000-0000-0000-000000000000}"/>
          </ac:spMkLst>
        </pc:spChg>
        <pc:spChg chg="mod">
          <ac:chgData name="Patrick Beaupre" userId="9a9e7a2b-2a7d-48a5-a6da-26575cce4514" providerId="ADAL" clId="{40106ABE-B7FE-4466-AFB1-87D0C12397F4}" dt="2019-11-26T20:40:57.262" v="865" actId="207"/>
          <ac:spMkLst>
            <pc:docMk/>
            <pc:sldMk cId="0" sldId="357"/>
            <ac:spMk id="340" creationId="{00000000-0000-0000-0000-000000000000}"/>
          </ac:spMkLst>
        </pc:spChg>
      </pc:sldChg>
      <pc:sldChg chg="addSp delSp modSp ord modAnim">
        <pc:chgData name="Patrick Beaupre" userId="9a9e7a2b-2a7d-48a5-a6da-26575cce4514" providerId="ADAL" clId="{40106ABE-B7FE-4466-AFB1-87D0C12397F4}" dt="2019-11-28T14:08:01.926" v="1639"/>
        <pc:sldMkLst>
          <pc:docMk/>
          <pc:sldMk cId="0" sldId="358"/>
        </pc:sldMkLst>
        <pc:spChg chg="del">
          <ac:chgData name="Patrick Beaupre" userId="9a9e7a2b-2a7d-48a5-a6da-26575cce4514" providerId="ADAL" clId="{40106ABE-B7FE-4466-AFB1-87D0C12397F4}" dt="2019-11-26T20:41:12.441" v="867" actId="478"/>
          <ac:spMkLst>
            <pc:docMk/>
            <pc:sldMk cId="0" sldId="358"/>
            <ac:spMk id="342" creationId="{00000000-0000-0000-0000-000000000000}"/>
          </ac:spMkLst>
        </pc:spChg>
        <pc:spChg chg="del">
          <ac:chgData name="Patrick Beaupre" userId="9a9e7a2b-2a7d-48a5-a6da-26575cce4514" providerId="ADAL" clId="{40106ABE-B7FE-4466-AFB1-87D0C12397F4}" dt="2019-11-26T20:42:26.811" v="962" actId="478"/>
          <ac:spMkLst>
            <pc:docMk/>
            <pc:sldMk cId="0" sldId="358"/>
            <ac:spMk id="343" creationId="{00000000-0000-0000-0000-000000000000}"/>
          </ac:spMkLst>
        </pc:spChg>
        <pc:spChg chg="mod">
          <ac:chgData name="Patrick Beaupre" userId="9a9e7a2b-2a7d-48a5-a6da-26575cce4514" providerId="ADAL" clId="{40106ABE-B7FE-4466-AFB1-87D0C12397F4}" dt="2019-11-27T18:59:21.288" v="1241" actId="14100"/>
          <ac:spMkLst>
            <pc:docMk/>
            <pc:sldMk cId="0" sldId="358"/>
            <ac:spMk id="344" creationId="{00000000-0000-0000-0000-000000000000}"/>
          </ac:spMkLst>
        </pc:spChg>
        <pc:spChg chg="mod">
          <ac:chgData name="Patrick Beaupre" userId="9a9e7a2b-2a7d-48a5-a6da-26575cce4514" providerId="ADAL" clId="{40106ABE-B7FE-4466-AFB1-87D0C12397F4}" dt="2019-11-27T19:19:37.668" v="1276" actId="1076"/>
          <ac:spMkLst>
            <pc:docMk/>
            <pc:sldMk cId="0" sldId="358"/>
            <ac:spMk id="345" creationId="{00000000-0000-0000-0000-000000000000}"/>
          </ac:spMkLst>
        </pc:spChg>
        <pc:picChg chg="add mod ord">
          <ac:chgData name="Patrick Beaupre" userId="9a9e7a2b-2a7d-48a5-a6da-26575cce4514" providerId="ADAL" clId="{40106ABE-B7FE-4466-AFB1-87D0C12397F4}" dt="2019-11-27T19:19:51.270" v="1279" actId="1076"/>
          <ac:picMkLst>
            <pc:docMk/>
            <pc:sldMk cId="0" sldId="358"/>
            <ac:picMk id="3" creationId="{22057B46-CD64-4FA2-B227-630AF627BEBF}"/>
          </ac:picMkLst>
        </pc:picChg>
      </pc:sldChg>
      <pc:sldChg chg="addSp delSp modSp ord">
        <pc:chgData name="Patrick Beaupre" userId="9a9e7a2b-2a7d-48a5-a6da-26575cce4514" providerId="ADAL" clId="{40106ABE-B7FE-4466-AFB1-87D0C12397F4}" dt="2019-11-27T19:44:47.509" v="1383" actId="1076"/>
        <pc:sldMkLst>
          <pc:docMk/>
          <pc:sldMk cId="0" sldId="359"/>
        </pc:sldMkLst>
        <pc:spChg chg="add del">
          <ac:chgData name="Patrick Beaupre" userId="9a9e7a2b-2a7d-48a5-a6da-26575cce4514" providerId="ADAL" clId="{40106ABE-B7FE-4466-AFB1-87D0C12397F4}" dt="2019-11-27T19:35:55.058" v="1288"/>
          <ac:spMkLst>
            <pc:docMk/>
            <pc:sldMk cId="0" sldId="359"/>
            <ac:spMk id="3" creationId="{F24B17F9-44D3-4B1A-B755-94C46A324F17}"/>
          </ac:spMkLst>
        </pc:spChg>
        <pc:spChg chg="add del mod">
          <ac:chgData name="Patrick Beaupre" userId="9a9e7a2b-2a7d-48a5-a6da-26575cce4514" providerId="ADAL" clId="{40106ABE-B7FE-4466-AFB1-87D0C12397F4}" dt="2019-11-27T19:36:45.312" v="1308"/>
          <ac:spMkLst>
            <pc:docMk/>
            <pc:sldMk cId="0" sldId="359"/>
            <ac:spMk id="4" creationId="{2E086E2F-FD22-484F-9BE1-291FE316698A}"/>
          </ac:spMkLst>
        </pc:spChg>
        <pc:spChg chg="add mod">
          <ac:chgData name="Patrick Beaupre" userId="9a9e7a2b-2a7d-48a5-a6da-26575cce4514" providerId="ADAL" clId="{40106ABE-B7FE-4466-AFB1-87D0C12397F4}" dt="2019-11-27T19:44:14.255" v="1376" actId="1076"/>
          <ac:spMkLst>
            <pc:docMk/>
            <pc:sldMk cId="0" sldId="359"/>
            <ac:spMk id="7" creationId="{8CDB3C4E-6CBB-49B2-8A73-3694762B1198}"/>
          </ac:spMkLst>
        </pc:spChg>
        <pc:spChg chg="del">
          <ac:chgData name="Patrick Beaupre" userId="9a9e7a2b-2a7d-48a5-a6da-26575cce4514" providerId="ADAL" clId="{40106ABE-B7FE-4466-AFB1-87D0C12397F4}" dt="2019-11-26T20:34:05.596" v="860" actId="478"/>
          <ac:spMkLst>
            <pc:docMk/>
            <pc:sldMk cId="0" sldId="359"/>
            <ac:spMk id="347" creationId="{00000000-0000-0000-0000-000000000000}"/>
          </ac:spMkLst>
        </pc:spChg>
        <pc:spChg chg="del">
          <ac:chgData name="Patrick Beaupre" userId="9a9e7a2b-2a7d-48a5-a6da-26575cce4514" providerId="ADAL" clId="{40106ABE-B7FE-4466-AFB1-87D0C12397F4}" dt="2019-11-26T20:35:39.177" v="861" actId="478"/>
          <ac:spMkLst>
            <pc:docMk/>
            <pc:sldMk cId="0" sldId="359"/>
            <ac:spMk id="348" creationId="{00000000-0000-0000-0000-000000000000}"/>
          </ac:spMkLst>
        </pc:spChg>
        <pc:spChg chg="add del mod">
          <ac:chgData name="Patrick Beaupre" userId="9a9e7a2b-2a7d-48a5-a6da-26575cce4514" providerId="ADAL" clId="{40106ABE-B7FE-4466-AFB1-87D0C12397F4}" dt="2019-11-27T19:36:53.631" v="1311" actId="478"/>
          <ac:spMkLst>
            <pc:docMk/>
            <pc:sldMk cId="0" sldId="359"/>
            <ac:spMk id="349" creationId="{00000000-0000-0000-0000-000000000000}"/>
          </ac:spMkLst>
        </pc:spChg>
        <pc:spChg chg="mod">
          <ac:chgData name="Patrick Beaupre" userId="9a9e7a2b-2a7d-48a5-a6da-26575cce4514" providerId="ADAL" clId="{40106ABE-B7FE-4466-AFB1-87D0C12397F4}" dt="2019-11-27T19:44:20.806" v="1378" actId="122"/>
          <ac:spMkLst>
            <pc:docMk/>
            <pc:sldMk cId="0" sldId="359"/>
            <ac:spMk id="350" creationId="{00000000-0000-0000-0000-000000000000}"/>
          </ac:spMkLst>
        </pc:spChg>
        <pc:picChg chg="add del mod">
          <ac:chgData name="Patrick Beaupre" userId="9a9e7a2b-2a7d-48a5-a6da-26575cce4514" providerId="ADAL" clId="{40106ABE-B7FE-4466-AFB1-87D0C12397F4}" dt="2019-11-27T19:35:58.954" v="1291"/>
          <ac:picMkLst>
            <pc:docMk/>
            <pc:sldMk cId="0" sldId="359"/>
            <ac:picMk id="2" creationId="{CC9D8C9B-401D-4BF9-9892-035323B112DD}"/>
          </ac:picMkLst>
        </pc:picChg>
        <pc:picChg chg="add mod">
          <ac:chgData name="Patrick Beaupre" userId="9a9e7a2b-2a7d-48a5-a6da-26575cce4514" providerId="ADAL" clId="{40106ABE-B7FE-4466-AFB1-87D0C12397F4}" dt="2019-11-27T19:40:02.477" v="1338" actId="1076"/>
          <ac:picMkLst>
            <pc:docMk/>
            <pc:sldMk cId="0" sldId="359"/>
            <ac:picMk id="6" creationId="{5AE0AB4B-8F4C-4546-B12D-53B6707C8934}"/>
          </ac:picMkLst>
        </pc:picChg>
        <pc:picChg chg="add del mod">
          <ac:chgData name="Patrick Beaupre" userId="9a9e7a2b-2a7d-48a5-a6da-26575cce4514" providerId="ADAL" clId="{40106ABE-B7FE-4466-AFB1-87D0C12397F4}" dt="2019-11-27T19:39:18.875" v="1333" actId="478"/>
          <ac:picMkLst>
            <pc:docMk/>
            <pc:sldMk cId="0" sldId="359"/>
            <ac:picMk id="9" creationId="{4DD37AB2-50BF-4F26-8CB7-E5F4B5010094}"/>
          </ac:picMkLst>
        </pc:picChg>
        <pc:picChg chg="add mod">
          <ac:chgData name="Patrick Beaupre" userId="9a9e7a2b-2a7d-48a5-a6da-26575cce4514" providerId="ADAL" clId="{40106ABE-B7FE-4466-AFB1-87D0C12397F4}" dt="2019-11-27T19:40:05.267" v="1339" actId="1076"/>
          <ac:picMkLst>
            <pc:docMk/>
            <pc:sldMk cId="0" sldId="359"/>
            <ac:picMk id="11" creationId="{4234F20F-0241-4DD4-AD80-DA38A829E1E4}"/>
          </ac:picMkLst>
        </pc:picChg>
        <pc:picChg chg="add mod">
          <ac:chgData name="Patrick Beaupre" userId="9a9e7a2b-2a7d-48a5-a6da-26575cce4514" providerId="ADAL" clId="{40106ABE-B7FE-4466-AFB1-87D0C12397F4}" dt="2019-11-27T19:44:47.509" v="1383" actId="1076"/>
          <ac:picMkLst>
            <pc:docMk/>
            <pc:sldMk cId="0" sldId="359"/>
            <ac:picMk id="13" creationId="{D96323CF-3F4C-48D0-8815-C622CB2B2F5F}"/>
          </ac:picMkLst>
        </pc:picChg>
        <pc:picChg chg="add mod ord">
          <ac:chgData name="Patrick Beaupre" userId="9a9e7a2b-2a7d-48a5-a6da-26575cce4514" providerId="ADAL" clId="{40106ABE-B7FE-4466-AFB1-87D0C12397F4}" dt="2019-11-27T19:44:40.732" v="1382" actId="167"/>
          <ac:picMkLst>
            <pc:docMk/>
            <pc:sldMk cId="0" sldId="359"/>
            <ac:picMk id="15" creationId="{57348F3B-1313-4E9E-A36E-AE991B137735}"/>
          </ac:picMkLst>
        </pc:picChg>
      </pc:sldChg>
      <pc:sldChg chg="delSp modSp del ord">
        <pc:chgData name="Patrick Beaupre" userId="9a9e7a2b-2a7d-48a5-a6da-26575cce4514" providerId="ADAL" clId="{40106ABE-B7FE-4466-AFB1-87D0C12397F4}" dt="2019-11-27T20:09:27.999" v="1497" actId="2696"/>
        <pc:sldMkLst>
          <pc:docMk/>
          <pc:sldMk cId="0" sldId="360"/>
        </pc:sldMkLst>
        <pc:spChg chg="del">
          <ac:chgData name="Patrick Beaupre" userId="9a9e7a2b-2a7d-48a5-a6da-26575cce4514" providerId="ADAL" clId="{40106ABE-B7FE-4466-AFB1-87D0C12397F4}" dt="2019-11-26T20:42:42.650" v="964" actId="478"/>
          <ac:spMkLst>
            <pc:docMk/>
            <pc:sldMk cId="0" sldId="360"/>
            <ac:spMk id="352" creationId="{00000000-0000-0000-0000-000000000000}"/>
          </ac:spMkLst>
        </pc:spChg>
        <pc:spChg chg="del">
          <ac:chgData name="Patrick Beaupre" userId="9a9e7a2b-2a7d-48a5-a6da-26575cce4514" providerId="ADAL" clId="{40106ABE-B7FE-4466-AFB1-87D0C12397F4}" dt="2019-11-27T19:58:43.764" v="1459" actId="478"/>
          <ac:spMkLst>
            <pc:docMk/>
            <pc:sldMk cId="0" sldId="360"/>
            <ac:spMk id="353" creationId="{00000000-0000-0000-0000-000000000000}"/>
          </ac:spMkLst>
        </pc:spChg>
        <pc:spChg chg="mod">
          <ac:chgData name="Patrick Beaupre" userId="9a9e7a2b-2a7d-48a5-a6da-26575cce4514" providerId="ADAL" clId="{40106ABE-B7FE-4466-AFB1-87D0C12397F4}" dt="2019-11-27T20:06:17.689" v="1464" actId="1076"/>
          <ac:spMkLst>
            <pc:docMk/>
            <pc:sldMk cId="0" sldId="360"/>
            <ac:spMk id="354" creationId="{00000000-0000-0000-0000-000000000000}"/>
          </ac:spMkLst>
        </pc:spChg>
        <pc:spChg chg="mod">
          <ac:chgData name="Patrick Beaupre" userId="9a9e7a2b-2a7d-48a5-a6da-26575cce4514" providerId="ADAL" clId="{40106ABE-B7FE-4466-AFB1-87D0C12397F4}" dt="2019-11-27T20:06:07.534" v="1461" actId="1076"/>
          <ac:spMkLst>
            <pc:docMk/>
            <pc:sldMk cId="0" sldId="360"/>
            <ac:spMk id="355" creationId="{00000000-0000-0000-0000-000000000000}"/>
          </ac:spMkLst>
        </pc:spChg>
      </pc:sldChg>
      <pc:sldChg chg="modSp modAnim">
        <pc:chgData name="Patrick Beaupre" userId="9a9e7a2b-2a7d-48a5-a6da-26575cce4514" providerId="ADAL" clId="{40106ABE-B7FE-4466-AFB1-87D0C12397F4}" dt="2019-11-27T15:23:43.112" v="1045"/>
        <pc:sldMkLst>
          <pc:docMk/>
          <pc:sldMk cId="617490981" sldId="361"/>
        </pc:sldMkLst>
        <pc:picChg chg="mod">
          <ac:chgData name="Patrick Beaupre" userId="9a9e7a2b-2a7d-48a5-a6da-26575cce4514" providerId="ADAL" clId="{40106ABE-B7FE-4466-AFB1-87D0C12397F4}" dt="2019-11-27T14:58:12.396" v="999" actId="1076"/>
          <ac:picMkLst>
            <pc:docMk/>
            <pc:sldMk cId="617490981" sldId="361"/>
            <ac:picMk id="5" creationId="{FCBC3727-6BE4-4E5F-B3AB-D8AF8EB5774C}"/>
          </ac:picMkLst>
        </pc:picChg>
      </pc:sldChg>
      <pc:sldChg chg="addSp delSp modSp add">
        <pc:chgData name="Patrick Beaupre" userId="9a9e7a2b-2a7d-48a5-a6da-26575cce4514" providerId="ADAL" clId="{40106ABE-B7FE-4466-AFB1-87D0C12397F4}" dt="2019-11-27T15:19:19.364" v="1043"/>
        <pc:sldMkLst>
          <pc:docMk/>
          <pc:sldMk cId="88108277" sldId="362"/>
        </pc:sldMkLst>
        <pc:spChg chg="del">
          <ac:chgData name="Patrick Beaupre" userId="9a9e7a2b-2a7d-48a5-a6da-26575cce4514" providerId="ADAL" clId="{40106ABE-B7FE-4466-AFB1-87D0C12397F4}" dt="2019-11-27T15:15:20.401" v="1001"/>
          <ac:spMkLst>
            <pc:docMk/>
            <pc:sldMk cId="88108277" sldId="362"/>
            <ac:spMk id="3" creationId="{4983B5D8-39D8-4DF3-B4A4-1F3E77912BAC}"/>
          </ac:spMkLst>
        </pc:spChg>
        <pc:spChg chg="add mod">
          <ac:chgData name="Patrick Beaupre" userId="9a9e7a2b-2a7d-48a5-a6da-26575cce4514" providerId="ADAL" clId="{40106ABE-B7FE-4466-AFB1-87D0C12397F4}" dt="2019-11-27T15:16:51.078" v="1041" actId="1076"/>
          <ac:spMkLst>
            <pc:docMk/>
            <pc:sldMk cId="88108277" sldId="362"/>
            <ac:spMk id="6" creationId="{C0122358-E232-4FEB-B30B-29A6C3B285A3}"/>
          </ac:spMkLst>
        </pc:spChg>
        <pc:picChg chg="add mod modCrop">
          <ac:chgData name="Patrick Beaupre" userId="9a9e7a2b-2a7d-48a5-a6da-26575cce4514" providerId="ADAL" clId="{40106ABE-B7FE-4466-AFB1-87D0C12397F4}" dt="2019-11-27T15:19:19.364" v="1043"/>
          <ac:picMkLst>
            <pc:docMk/>
            <pc:sldMk cId="88108277" sldId="362"/>
            <ac:picMk id="5" creationId="{EC8EE3BF-2E7E-4C51-8CCB-DF2662B8F166}"/>
          </ac:picMkLst>
        </pc:picChg>
      </pc:sldChg>
      <pc:sldChg chg="addSp delSp modSp add modNotesTx">
        <pc:chgData name="Patrick Beaupre" userId="9a9e7a2b-2a7d-48a5-a6da-26575cce4514" providerId="ADAL" clId="{40106ABE-B7FE-4466-AFB1-87D0C12397F4}" dt="2019-11-27T18:37:22.376" v="1235" actId="14100"/>
        <pc:sldMkLst>
          <pc:docMk/>
          <pc:sldMk cId="1428666900" sldId="363"/>
        </pc:sldMkLst>
        <pc:spChg chg="mod">
          <ac:chgData name="Patrick Beaupre" userId="9a9e7a2b-2a7d-48a5-a6da-26575cce4514" providerId="ADAL" clId="{40106ABE-B7FE-4466-AFB1-87D0C12397F4}" dt="2019-11-27T18:32:46.741" v="1169" actId="1076"/>
          <ac:spMkLst>
            <pc:docMk/>
            <pc:sldMk cId="1428666900" sldId="363"/>
            <ac:spMk id="2" creationId="{19BB05B6-9CE2-4875-9C31-58B98C0E0E65}"/>
          </ac:spMkLst>
        </pc:spChg>
        <pc:spChg chg="del">
          <ac:chgData name="Patrick Beaupre" userId="9a9e7a2b-2a7d-48a5-a6da-26575cce4514" providerId="ADAL" clId="{40106ABE-B7FE-4466-AFB1-87D0C12397F4}" dt="2019-11-27T18:31:39.180" v="1162" actId="478"/>
          <ac:spMkLst>
            <pc:docMk/>
            <pc:sldMk cId="1428666900" sldId="363"/>
            <ac:spMk id="3" creationId="{74A8BF02-FE27-4B8C-8BA3-1EAFC5D7655D}"/>
          </ac:spMkLst>
        </pc:spChg>
        <pc:spChg chg="add mod">
          <ac:chgData name="Patrick Beaupre" userId="9a9e7a2b-2a7d-48a5-a6da-26575cce4514" providerId="ADAL" clId="{40106ABE-B7FE-4466-AFB1-87D0C12397F4}" dt="2019-11-27T18:37:22.376" v="1235" actId="14100"/>
          <ac:spMkLst>
            <pc:docMk/>
            <pc:sldMk cId="1428666900" sldId="363"/>
            <ac:spMk id="6" creationId="{98FB1399-8F57-4BDE-96DC-408E9492FC1F}"/>
          </ac:spMkLst>
        </pc:spChg>
        <pc:picChg chg="add mod">
          <ac:chgData name="Patrick Beaupre" userId="9a9e7a2b-2a7d-48a5-a6da-26575cce4514" providerId="ADAL" clId="{40106ABE-B7FE-4466-AFB1-87D0C12397F4}" dt="2019-11-27T18:32:14.546" v="1168" actId="1076"/>
          <ac:picMkLst>
            <pc:docMk/>
            <pc:sldMk cId="1428666900" sldId="363"/>
            <ac:picMk id="5" creationId="{D2F74E6D-25C3-41DE-B537-58510A693D70}"/>
          </ac:picMkLst>
        </pc:picChg>
      </pc:sldChg>
      <pc:sldChg chg="addSp delSp modSp add modAnim">
        <pc:chgData name="Patrick Beaupre" userId="9a9e7a2b-2a7d-48a5-a6da-26575cce4514" providerId="ADAL" clId="{40106ABE-B7FE-4466-AFB1-87D0C12397F4}" dt="2019-11-29T12:12:59.956" v="2380" actId="207"/>
        <pc:sldMkLst>
          <pc:docMk/>
          <pc:sldMk cId="1360006276" sldId="364"/>
        </pc:sldMkLst>
        <pc:spChg chg="add mod">
          <ac:chgData name="Patrick Beaupre" userId="9a9e7a2b-2a7d-48a5-a6da-26575cce4514" providerId="ADAL" clId="{40106ABE-B7FE-4466-AFB1-87D0C12397F4}" dt="2019-11-27T19:00:17.307" v="1245"/>
          <ac:spMkLst>
            <pc:docMk/>
            <pc:sldMk cId="1360006276" sldId="364"/>
            <ac:spMk id="2" creationId="{3BC8C79E-641E-4241-A6ED-2E619650388E}"/>
          </ac:spMkLst>
        </pc:spChg>
        <pc:spChg chg="add del mod">
          <ac:chgData name="Patrick Beaupre" userId="9a9e7a2b-2a7d-48a5-a6da-26575cce4514" providerId="ADAL" clId="{40106ABE-B7FE-4466-AFB1-87D0C12397F4}" dt="2019-11-27T19:00:49.451" v="1246" actId="931"/>
          <ac:spMkLst>
            <pc:docMk/>
            <pc:sldMk cId="1360006276" sldId="364"/>
            <ac:spMk id="3" creationId="{3355377B-6862-4C1D-858E-F2F03027379A}"/>
          </ac:spMkLst>
        </pc:spChg>
        <pc:spChg chg="add mod">
          <ac:chgData name="Patrick Beaupre" userId="9a9e7a2b-2a7d-48a5-a6da-26575cce4514" providerId="ADAL" clId="{40106ABE-B7FE-4466-AFB1-87D0C12397F4}" dt="2019-11-29T12:12:59.956" v="2380" actId="207"/>
          <ac:spMkLst>
            <pc:docMk/>
            <pc:sldMk cId="1360006276" sldId="364"/>
            <ac:spMk id="3" creationId="{C35DF8DC-D234-4EC1-B943-B8BA02981F14}"/>
          </ac:spMkLst>
        </pc:spChg>
        <pc:spChg chg="add mod">
          <ac:chgData name="Patrick Beaupre" userId="9a9e7a2b-2a7d-48a5-a6da-26575cce4514" providerId="ADAL" clId="{40106ABE-B7FE-4466-AFB1-87D0C12397F4}" dt="2019-11-27T19:00:17.307" v="1245"/>
          <ac:spMkLst>
            <pc:docMk/>
            <pc:sldMk cId="1360006276" sldId="364"/>
            <ac:spMk id="4" creationId="{DC92AC59-7921-4757-A21C-F5ADAAB96A8E}"/>
          </ac:spMkLst>
        </pc:spChg>
        <pc:spChg chg="add del mod">
          <ac:chgData name="Patrick Beaupre" userId="9a9e7a2b-2a7d-48a5-a6da-26575cce4514" providerId="ADAL" clId="{40106ABE-B7FE-4466-AFB1-87D0C12397F4}" dt="2019-11-27T19:04:02.863" v="1257" actId="478"/>
          <ac:spMkLst>
            <pc:docMk/>
            <pc:sldMk cId="1360006276" sldId="364"/>
            <ac:spMk id="10" creationId="{75175F46-58C1-479E-A8D6-4648ACE9AF55}"/>
          </ac:spMkLst>
        </pc:spChg>
        <pc:picChg chg="add del mod">
          <ac:chgData name="Patrick Beaupre" userId="9a9e7a2b-2a7d-48a5-a6da-26575cce4514" providerId="ADAL" clId="{40106ABE-B7FE-4466-AFB1-87D0C12397F4}" dt="2019-11-27T19:03:59.987" v="1256" actId="478"/>
          <ac:picMkLst>
            <pc:docMk/>
            <pc:sldMk cId="1360006276" sldId="364"/>
            <ac:picMk id="6" creationId="{D4E2B73F-BE34-4D27-93CB-CDC90DEFF2F4}"/>
          </ac:picMkLst>
        </pc:picChg>
        <pc:picChg chg="add mod">
          <ac:chgData name="Patrick Beaupre" userId="9a9e7a2b-2a7d-48a5-a6da-26575cce4514" providerId="ADAL" clId="{40106ABE-B7FE-4466-AFB1-87D0C12397F4}" dt="2019-11-27T19:20:11.826" v="1280" actId="1076"/>
          <ac:picMkLst>
            <pc:docMk/>
            <pc:sldMk cId="1360006276" sldId="364"/>
            <ac:picMk id="8" creationId="{561DBE16-F5BB-4AA7-9A09-3A79AB2A9043}"/>
          </ac:picMkLst>
        </pc:picChg>
      </pc:sldChg>
      <pc:sldChg chg="addSp delSp modSp add">
        <pc:chgData name="Patrick Beaupre" userId="9a9e7a2b-2a7d-48a5-a6da-26575cce4514" providerId="ADAL" clId="{40106ABE-B7FE-4466-AFB1-87D0C12397F4}" dt="2019-11-27T19:56:08.109" v="1456" actId="1076"/>
        <pc:sldMkLst>
          <pc:docMk/>
          <pc:sldMk cId="1207309172" sldId="365"/>
        </pc:sldMkLst>
        <pc:spChg chg="add mod">
          <ac:chgData name="Patrick Beaupre" userId="9a9e7a2b-2a7d-48a5-a6da-26575cce4514" providerId="ADAL" clId="{40106ABE-B7FE-4466-AFB1-87D0C12397F4}" dt="2019-11-27T19:50:21.441" v="1419" actId="1076"/>
          <ac:spMkLst>
            <pc:docMk/>
            <pc:sldMk cId="1207309172" sldId="365"/>
            <ac:spMk id="2" creationId="{A549F0DE-B92B-4405-A703-8BDA1526CC86}"/>
          </ac:spMkLst>
        </pc:spChg>
        <pc:spChg chg="add mod">
          <ac:chgData name="Patrick Beaupre" userId="9a9e7a2b-2a7d-48a5-a6da-26575cce4514" providerId="ADAL" clId="{40106ABE-B7FE-4466-AFB1-87D0C12397F4}" dt="2019-11-27T19:56:08.109" v="1456" actId="1076"/>
          <ac:spMkLst>
            <pc:docMk/>
            <pc:sldMk cId="1207309172" sldId="365"/>
            <ac:spMk id="5" creationId="{6EBC8A05-919D-45F0-BE52-D23BF4273119}"/>
          </ac:spMkLst>
        </pc:spChg>
        <pc:spChg chg="del">
          <ac:chgData name="Patrick Beaupre" userId="9a9e7a2b-2a7d-48a5-a6da-26575cce4514" providerId="ADAL" clId="{40106ABE-B7FE-4466-AFB1-87D0C12397F4}" dt="2019-11-27T19:45:20.929" v="1388" actId="478"/>
          <ac:spMkLst>
            <pc:docMk/>
            <pc:sldMk cId="1207309172" sldId="365"/>
            <ac:spMk id="350" creationId="{00000000-0000-0000-0000-000000000000}"/>
          </ac:spMkLst>
        </pc:spChg>
        <pc:picChg chg="add mod">
          <ac:chgData name="Patrick Beaupre" userId="9a9e7a2b-2a7d-48a5-a6da-26575cce4514" providerId="ADAL" clId="{40106ABE-B7FE-4466-AFB1-87D0C12397F4}" dt="2019-11-27T19:50:39.201" v="1424" actId="1076"/>
          <ac:picMkLst>
            <pc:docMk/>
            <pc:sldMk cId="1207309172" sldId="365"/>
            <ac:picMk id="4" creationId="{13185C72-522C-49CB-AD69-686C349D2D19}"/>
          </ac:picMkLst>
        </pc:picChg>
        <pc:picChg chg="mod">
          <ac:chgData name="Patrick Beaupre" userId="9a9e7a2b-2a7d-48a5-a6da-26575cce4514" providerId="ADAL" clId="{40106ABE-B7FE-4466-AFB1-87D0C12397F4}" dt="2019-11-27T19:50:37.761" v="1423" actId="1076"/>
          <ac:picMkLst>
            <pc:docMk/>
            <pc:sldMk cId="1207309172" sldId="365"/>
            <ac:picMk id="6" creationId="{5AE0AB4B-8F4C-4546-B12D-53B6707C8934}"/>
          </ac:picMkLst>
        </pc:picChg>
        <pc:picChg chg="mod">
          <ac:chgData name="Patrick Beaupre" userId="9a9e7a2b-2a7d-48a5-a6da-26575cce4514" providerId="ADAL" clId="{40106ABE-B7FE-4466-AFB1-87D0C12397F4}" dt="2019-11-27T19:50:35.451" v="1422" actId="1076"/>
          <ac:picMkLst>
            <pc:docMk/>
            <pc:sldMk cId="1207309172" sldId="365"/>
            <ac:picMk id="11" creationId="{4234F20F-0241-4DD4-AD80-DA38A829E1E4}"/>
          </ac:picMkLst>
        </pc:picChg>
        <pc:picChg chg="del">
          <ac:chgData name="Patrick Beaupre" userId="9a9e7a2b-2a7d-48a5-a6da-26575cce4514" providerId="ADAL" clId="{40106ABE-B7FE-4466-AFB1-87D0C12397F4}" dt="2019-11-27T19:45:10.811" v="1385" actId="478"/>
          <ac:picMkLst>
            <pc:docMk/>
            <pc:sldMk cId="1207309172" sldId="365"/>
            <ac:picMk id="13" creationId="{D96323CF-3F4C-48D0-8815-C622CB2B2F5F}"/>
          </ac:picMkLst>
        </pc:picChg>
        <pc:picChg chg="del mod">
          <ac:chgData name="Patrick Beaupre" userId="9a9e7a2b-2a7d-48a5-a6da-26575cce4514" providerId="ADAL" clId="{40106ABE-B7FE-4466-AFB1-87D0C12397F4}" dt="2019-11-27T19:45:17.129" v="1387" actId="478"/>
          <ac:picMkLst>
            <pc:docMk/>
            <pc:sldMk cId="1207309172" sldId="365"/>
            <ac:picMk id="15" creationId="{57348F3B-1313-4E9E-A36E-AE991B137735}"/>
          </ac:picMkLst>
        </pc:picChg>
      </pc:sldChg>
      <pc:sldChg chg="addSp delSp modSp add modAnim">
        <pc:chgData name="Patrick Beaupre" userId="9a9e7a2b-2a7d-48a5-a6da-26575cce4514" providerId="ADAL" clId="{40106ABE-B7FE-4466-AFB1-87D0C12397F4}" dt="2019-11-29T12:13:58.274" v="2382"/>
        <pc:sldMkLst>
          <pc:docMk/>
          <pc:sldMk cId="2784077165" sldId="366"/>
        </pc:sldMkLst>
        <pc:spChg chg="add del mod">
          <ac:chgData name="Patrick Beaupre" userId="9a9e7a2b-2a7d-48a5-a6da-26575cce4514" providerId="ADAL" clId="{40106ABE-B7FE-4466-AFB1-87D0C12397F4}" dt="2019-11-27T19:51:27.334" v="1438" actId="20577"/>
          <ac:spMkLst>
            <pc:docMk/>
            <pc:sldMk cId="2784077165" sldId="366"/>
            <ac:spMk id="2" creationId="{A549F0DE-B92B-4405-A703-8BDA1526CC86}"/>
          </ac:spMkLst>
        </pc:spChg>
        <pc:picChg chg="del">
          <ac:chgData name="Patrick Beaupre" userId="9a9e7a2b-2a7d-48a5-a6da-26575cce4514" providerId="ADAL" clId="{40106ABE-B7FE-4466-AFB1-87D0C12397F4}" dt="2019-11-27T19:51:35.965" v="1439" actId="478"/>
          <ac:picMkLst>
            <pc:docMk/>
            <pc:sldMk cId="2784077165" sldId="366"/>
            <ac:picMk id="4" creationId="{13185C72-522C-49CB-AD69-686C349D2D19}"/>
          </ac:picMkLst>
        </pc:picChg>
        <pc:picChg chg="mod">
          <ac:chgData name="Patrick Beaupre" userId="9a9e7a2b-2a7d-48a5-a6da-26575cce4514" providerId="ADAL" clId="{40106ABE-B7FE-4466-AFB1-87D0C12397F4}" dt="2019-11-27T19:56:48.774" v="1457" actId="1076"/>
          <ac:picMkLst>
            <pc:docMk/>
            <pc:sldMk cId="2784077165" sldId="366"/>
            <ac:picMk id="6" creationId="{5AE0AB4B-8F4C-4546-B12D-53B6707C8934}"/>
          </ac:picMkLst>
        </pc:picChg>
        <pc:picChg chg="add mod">
          <ac:chgData name="Patrick Beaupre" userId="9a9e7a2b-2a7d-48a5-a6da-26575cce4514" providerId="ADAL" clId="{40106ABE-B7FE-4466-AFB1-87D0C12397F4}" dt="2019-11-28T13:57:06.146" v="1615" actId="1076"/>
          <ac:picMkLst>
            <pc:docMk/>
            <pc:sldMk cId="2784077165" sldId="366"/>
            <ac:picMk id="8" creationId="{F783396C-F278-495A-AFB3-D44FE61EEBEB}"/>
          </ac:picMkLst>
        </pc:picChg>
        <pc:picChg chg="add mod ord">
          <ac:chgData name="Patrick Beaupre" userId="9a9e7a2b-2a7d-48a5-a6da-26575cce4514" providerId="ADAL" clId="{40106ABE-B7FE-4466-AFB1-87D0C12397F4}" dt="2019-11-27T19:53:48.022" v="1449" actId="1076"/>
          <ac:picMkLst>
            <pc:docMk/>
            <pc:sldMk cId="2784077165" sldId="366"/>
            <ac:picMk id="9" creationId="{79405226-1ED8-4D48-8B5F-48E97B1E03F0}"/>
          </ac:picMkLst>
        </pc:picChg>
        <pc:picChg chg="mod">
          <ac:chgData name="Patrick Beaupre" userId="9a9e7a2b-2a7d-48a5-a6da-26575cce4514" providerId="ADAL" clId="{40106ABE-B7FE-4466-AFB1-87D0C12397F4}" dt="2019-11-27T19:56:50.588" v="1458" actId="1076"/>
          <ac:picMkLst>
            <pc:docMk/>
            <pc:sldMk cId="2784077165" sldId="366"/>
            <ac:picMk id="11" creationId="{4234F20F-0241-4DD4-AD80-DA38A829E1E4}"/>
          </ac:picMkLst>
        </pc:picChg>
      </pc:sldChg>
      <pc:sldChg chg="addSp delSp modSp add ord delAnim">
        <pc:chgData name="Patrick Beaupre" userId="9a9e7a2b-2a7d-48a5-a6da-26575cce4514" providerId="ADAL" clId="{40106ABE-B7FE-4466-AFB1-87D0C12397F4}" dt="2019-11-28T14:07:01.226" v="1636"/>
        <pc:sldMkLst>
          <pc:docMk/>
          <pc:sldMk cId="1308370064" sldId="367"/>
        </pc:sldMkLst>
        <pc:spChg chg="del">
          <ac:chgData name="Patrick Beaupre" userId="9a9e7a2b-2a7d-48a5-a6da-26575cce4514" providerId="ADAL" clId="{40106ABE-B7FE-4466-AFB1-87D0C12397F4}" dt="2019-11-27T20:06:37.409" v="1468" actId="478"/>
          <ac:spMkLst>
            <pc:docMk/>
            <pc:sldMk cId="1308370064" sldId="367"/>
            <ac:spMk id="2" creationId="{A549F0DE-B92B-4405-A703-8BDA1526CC86}"/>
          </ac:spMkLst>
        </pc:spChg>
        <pc:spChg chg="add mod">
          <ac:chgData name="Patrick Beaupre" userId="9a9e7a2b-2a7d-48a5-a6da-26575cce4514" providerId="ADAL" clId="{40106ABE-B7FE-4466-AFB1-87D0C12397F4}" dt="2019-11-27T20:06:57.635" v="1485" actId="1076"/>
          <ac:spMkLst>
            <pc:docMk/>
            <pc:sldMk cId="1308370064" sldId="367"/>
            <ac:spMk id="3" creationId="{F37950EB-D2E6-46D3-8128-ADBB6FE885B0}"/>
          </ac:spMkLst>
        </pc:spChg>
        <pc:spChg chg="mod">
          <ac:chgData name="Patrick Beaupre" userId="9a9e7a2b-2a7d-48a5-a6da-26575cce4514" providerId="ADAL" clId="{40106ABE-B7FE-4466-AFB1-87D0C12397F4}" dt="2019-11-27T20:09:06.781" v="1494" actId="120"/>
          <ac:spMkLst>
            <pc:docMk/>
            <pc:sldMk cId="1308370064" sldId="367"/>
            <ac:spMk id="7" creationId="{8CDB3C4E-6CBB-49B2-8A73-3694762B1198}"/>
          </ac:spMkLst>
        </pc:spChg>
        <pc:picChg chg="add mod">
          <ac:chgData name="Patrick Beaupre" userId="9a9e7a2b-2a7d-48a5-a6da-26575cce4514" providerId="ADAL" clId="{40106ABE-B7FE-4466-AFB1-87D0C12397F4}" dt="2019-11-27T20:09:12.304" v="1495" actId="14100"/>
          <ac:picMkLst>
            <pc:docMk/>
            <pc:sldMk cId="1308370064" sldId="367"/>
            <ac:picMk id="5" creationId="{00172E7D-02B8-4869-BC95-1CB0AC86B1CE}"/>
          </ac:picMkLst>
        </pc:picChg>
        <pc:picChg chg="mod">
          <ac:chgData name="Patrick Beaupre" userId="9a9e7a2b-2a7d-48a5-a6da-26575cce4514" providerId="ADAL" clId="{40106ABE-B7FE-4466-AFB1-87D0C12397F4}" dt="2019-11-27T20:08:54.102" v="1491" actId="1076"/>
          <ac:picMkLst>
            <pc:docMk/>
            <pc:sldMk cId="1308370064" sldId="367"/>
            <ac:picMk id="6" creationId="{5AE0AB4B-8F4C-4546-B12D-53B6707C8934}"/>
          </ac:picMkLst>
        </pc:picChg>
        <pc:picChg chg="del">
          <ac:chgData name="Patrick Beaupre" userId="9a9e7a2b-2a7d-48a5-a6da-26575cce4514" providerId="ADAL" clId="{40106ABE-B7FE-4466-AFB1-87D0C12397F4}" dt="2019-11-27T20:06:32.250" v="1466" actId="478"/>
          <ac:picMkLst>
            <pc:docMk/>
            <pc:sldMk cId="1308370064" sldId="367"/>
            <ac:picMk id="8" creationId="{F783396C-F278-495A-AFB3-D44FE61EEBEB}"/>
          </ac:picMkLst>
        </pc:picChg>
        <pc:picChg chg="del">
          <ac:chgData name="Patrick Beaupre" userId="9a9e7a2b-2a7d-48a5-a6da-26575cce4514" providerId="ADAL" clId="{40106ABE-B7FE-4466-AFB1-87D0C12397F4}" dt="2019-11-27T20:06:33.089" v="1467" actId="478"/>
          <ac:picMkLst>
            <pc:docMk/>
            <pc:sldMk cId="1308370064" sldId="367"/>
            <ac:picMk id="9" creationId="{79405226-1ED8-4D48-8B5F-48E97B1E03F0}"/>
          </ac:picMkLst>
        </pc:picChg>
      </pc:sldChg>
      <pc:sldChg chg="modSp add">
        <pc:chgData name="Patrick Beaupre" userId="9a9e7a2b-2a7d-48a5-a6da-26575cce4514" providerId="ADAL" clId="{40106ABE-B7FE-4466-AFB1-87D0C12397F4}" dt="2019-11-28T13:42:26.098" v="1563" actId="13926"/>
        <pc:sldMkLst>
          <pc:docMk/>
          <pc:sldMk cId="297732328" sldId="368"/>
        </pc:sldMkLst>
        <pc:spChg chg="mod">
          <ac:chgData name="Patrick Beaupre" userId="9a9e7a2b-2a7d-48a5-a6da-26575cce4514" providerId="ADAL" clId="{40106ABE-B7FE-4466-AFB1-87D0C12397F4}" dt="2019-11-28T13:42:26.098" v="1563" actId="13926"/>
          <ac:spMkLst>
            <pc:docMk/>
            <pc:sldMk cId="297732328" sldId="368"/>
            <ac:spMk id="3" creationId="{00000000-0000-0000-0000-000000000000}"/>
          </ac:spMkLst>
        </pc:spChg>
      </pc:sldChg>
      <pc:sldChg chg="modSp add">
        <pc:chgData name="Patrick Beaupre" userId="9a9e7a2b-2a7d-48a5-a6da-26575cce4514" providerId="ADAL" clId="{40106ABE-B7FE-4466-AFB1-87D0C12397F4}" dt="2019-11-28T13:42:49.284" v="1565" actId="13926"/>
        <pc:sldMkLst>
          <pc:docMk/>
          <pc:sldMk cId="1057366474" sldId="369"/>
        </pc:sldMkLst>
        <pc:spChg chg="mod">
          <ac:chgData name="Patrick Beaupre" userId="9a9e7a2b-2a7d-48a5-a6da-26575cce4514" providerId="ADAL" clId="{40106ABE-B7FE-4466-AFB1-87D0C12397F4}" dt="2019-11-28T13:42:49.284" v="1565" actId="13926"/>
          <ac:spMkLst>
            <pc:docMk/>
            <pc:sldMk cId="1057366474" sldId="369"/>
            <ac:spMk id="3" creationId="{00000000-0000-0000-0000-000000000000}"/>
          </ac:spMkLst>
        </pc:spChg>
      </pc:sldChg>
      <pc:sldChg chg="modSp add">
        <pc:chgData name="Patrick Beaupre" userId="9a9e7a2b-2a7d-48a5-a6da-26575cce4514" providerId="ADAL" clId="{40106ABE-B7FE-4466-AFB1-87D0C12397F4}" dt="2019-11-28T13:43:03.363" v="1567" actId="13926"/>
        <pc:sldMkLst>
          <pc:docMk/>
          <pc:sldMk cId="132189439" sldId="370"/>
        </pc:sldMkLst>
        <pc:spChg chg="mod">
          <ac:chgData name="Patrick Beaupre" userId="9a9e7a2b-2a7d-48a5-a6da-26575cce4514" providerId="ADAL" clId="{40106ABE-B7FE-4466-AFB1-87D0C12397F4}" dt="2019-11-28T13:43:03.363" v="1567" actId="13926"/>
          <ac:spMkLst>
            <pc:docMk/>
            <pc:sldMk cId="132189439" sldId="370"/>
            <ac:spMk id="3" creationId="{00000000-0000-0000-0000-000000000000}"/>
          </ac:spMkLst>
        </pc:spChg>
      </pc:sldChg>
      <pc:sldChg chg="modSp add">
        <pc:chgData name="Patrick Beaupre" userId="9a9e7a2b-2a7d-48a5-a6da-26575cce4514" providerId="ADAL" clId="{40106ABE-B7FE-4466-AFB1-87D0C12397F4}" dt="2019-11-28T13:43:16.738" v="1569" actId="13926"/>
        <pc:sldMkLst>
          <pc:docMk/>
          <pc:sldMk cId="657112919" sldId="371"/>
        </pc:sldMkLst>
        <pc:spChg chg="mod">
          <ac:chgData name="Patrick Beaupre" userId="9a9e7a2b-2a7d-48a5-a6da-26575cce4514" providerId="ADAL" clId="{40106ABE-B7FE-4466-AFB1-87D0C12397F4}" dt="2019-11-28T13:43:16.738" v="1569" actId="13926"/>
          <ac:spMkLst>
            <pc:docMk/>
            <pc:sldMk cId="657112919" sldId="371"/>
            <ac:spMk id="3" creationId="{00000000-0000-0000-0000-000000000000}"/>
          </ac:spMkLst>
        </pc:spChg>
      </pc:sldChg>
      <pc:sldChg chg="modSp add">
        <pc:chgData name="Patrick Beaupre" userId="9a9e7a2b-2a7d-48a5-a6da-26575cce4514" providerId="ADAL" clId="{40106ABE-B7FE-4466-AFB1-87D0C12397F4}" dt="2019-11-28T13:43:28.817" v="1571" actId="13926"/>
        <pc:sldMkLst>
          <pc:docMk/>
          <pc:sldMk cId="3979131740" sldId="372"/>
        </pc:sldMkLst>
        <pc:spChg chg="mod">
          <ac:chgData name="Patrick Beaupre" userId="9a9e7a2b-2a7d-48a5-a6da-26575cce4514" providerId="ADAL" clId="{40106ABE-B7FE-4466-AFB1-87D0C12397F4}" dt="2019-11-28T13:43:28.817" v="1571" actId="13926"/>
          <ac:spMkLst>
            <pc:docMk/>
            <pc:sldMk cId="3979131740" sldId="372"/>
            <ac:spMk id="3" creationId="{00000000-0000-0000-0000-000000000000}"/>
          </ac:spMkLst>
        </pc:spChg>
      </pc:sldChg>
      <pc:sldChg chg="modSp add">
        <pc:chgData name="Patrick Beaupre" userId="9a9e7a2b-2a7d-48a5-a6da-26575cce4514" providerId="ADAL" clId="{40106ABE-B7FE-4466-AFB1-87D0C12397F4}" dt="2019-11-28T13:45:02.207" v="1579" actId="255"/>
        <pc:sldMkLst>
          <pc:docMk/>
          <pc:sldMk cId="3435811674" sldId="373"/>
        </pc:sldMkLst>
        <pc:spChg chg="mod">
          <ac:chgData name="Patrick Beaupre" userId="9a9e7a2b-2a7d-48a5-a6da-26575cce4514" providerId="ADAL" clId="{40106ABE-B7FE-4466-AFB1-87D0C12397F4}" dt="2019-11-28T13:44:41.423" v="1575" actId="1076"/>
          <ac:spMkLst>
            <pc:docMk/>
            <pc:sldMk cId="3435811674" sldId="373"/>
            <ac:spMk id="3" creationId="{00000000-0000-0000-0000-000000000000}"/>
          </ac:spMkLst>
        </pc:spChg>
        <pc:spChg chg="mod">
          <ac:chgData name="Patrick Beaupre" userId="9a9e7a2b-2a7d-48a5-a6da-26575cce4514" providerId="ADAL" clId="{40106ABE-B7FE-4466-AFB1-87D0C12397F4}" dt="2019-11-28T13:45:02.207" v="1579" actId="255"/>
          <ac:spMkLst>
            <pc:docMk/>
            <pc:sldMk cId="3435811674" sldId="373"/>
            <ac:spMk id="4" creationId="{00000000-0000-0000-0000-000000000000}"/>
          </ac:spMkLst>
        </pc:spChg>
      </pc:sldChg>
      <pc:sldChg chg="addSp delSp modSp add ord">
        <pc:chgData name="Patrick Beaupre" userId="9a9e7a2b-2a7d-48a5-a6da-26575cce4514" providerId="ADAL" clId="{40106ABE-B7FE-4466-AFB1-87D0C12397F4}" dt="2019-11-29T12:11:09.386" v="2378"/>
        <pc:sldMkLst>
          <pc:docMk/>
          <pc:sldMk cId="2233921696" sldId="374"/>
        </pc:sldMkLst>
        <pc:picChg chg="add mod">
          <ac:chgData name="Patrick Beaupre" userId="9a9e7a2b-2a7d-48a5-a6da-26575cce4514" providerId="ADAL" clId="{40106ABE-B7FE-4466-AFB1-87D0C12397F4}" dt="2019-11-28T13:56:15.162" v="1612" actId="1076"/>
          <ac:picMkLst>
            <pc:docMk/>
            <pc:sldMk cId="2233921696" sldId="374"/>
            <ac:picMk id="3" creationId="{77B0FAF6-23D5-43F7-B844-7E6874DD1652}"/>
          </ac:picMkLst>
        </pc:picChg>
        <pc:picChg chg="del">
          <ac:chgData name="Patrick Beaupre" userId="9a9e7a2b-2a7d-48a5-a6da-26575cce4514" providerId="ADAL" clId="{40106ABE-B7FE-4466-AFB1-87D0C12397F4}" dt="2019-11-28T13:55:43.730" v="1606" actId="478"/>
          <ac:picMkLst>
            <pc:docMk/>
            <pc:sldMk cId="2233921696" sldId="374"/>
            <ac:picMk id="4" creationId="{00000000-0000-0000-0000-000000000000}"/>
          </ac:picMkLst>
        </pc:picChg>
      </pc:sldChg>
      <pc:sldChg chg="addSp modSp add modAnim">
        <pc:chgData name="Patrick Beaupre" userId="9a9e7a2b-2a7d-48a5-a6da-26575cce4514" providerId="ADAL" clId="{40106ABE-B7FE-4466-AFB1-87D0C12397F4}" dt="2019-11-28T14:40:17.839" v="1899"/>
        <pc:sldMkLst>
          <pc:docMk/>
          <pc:sldMk cId="822256325" sldId="375"/>
        </pc:sldMkLst>
        <pc:spChg chg="mod">
          <ac:chgData name="Patrick Beaupre" userId="9a9e7a2b-2a7d-48a5-a6da-26575cce4514" providerId="ADAL" clId="{40106ABE-B7FE-4466-AFB1-87D0C12397F4}" dt="2019-11-28T14:31:06.213" v="1848" actId="27636"/>
          <ac:spMkLst>
            <pc:docMk/>
            <pc:sldMk cId="822256325" sldId="375"/>
            <ac:spMk id="2" creationId="{298EA7C2-0C78-4427-A61C-63F044082D3F}"/>
          </ac:spMkLst>
        </pc:spChg>
        <pc:spChg chg="mod">
          <ac:chgData name="Patrick Beaupre" userId="9a9e7a2b-2a7d-48a5-a6da-26575cce4514" providerId="ADAL" clId="{40106ABE-B7FE-4466-AFB1-87D0C12397F4}" dt="2019-11-28T14:31:56.475" v="1867" actId="5793"/>
          <ac:spMkLst>
            <pc:docMk/>
            <pc:sldMk cId="822256325" sldId="375"/>
            <ac:spMk id="3" creationId="{62210415-0FE6-4F07-AE70-393DCA8D7C82}"/>
          </ac:spMkLst>
        </pc:spChg>
        <pc:spChg chg="add mod">
          <ac:chgData name="Patrick Beaupre" userId="9a9e7a2b-2a7d-48a5-a6da-26575cce4514" providerId="ADAL" clId="{40106ABE-B7FE-4466-AFB1-87D0C12397F4}" dt="2019-11-28T14:38:38.693" v="1874" actId="122"/>
          <ac:spMkLst>
            <pc:docMk/>
            <pc:sldMk cId="822256325" sldId="375"/>
            <ac:spMk id="4" creationId="{CAEE0E5C-BCE7-4863-A9E2-CB27EFE7BDFD}"/>
          </ac:spMkLst>
        </pc:spChg>
        <pc:picChg chg="add mod modCrop">
          <ac:chgData name="Patrick Beaupre" userId="9a9e7a2b-2a7d-48a5-a6da-26575cce4514" providerId="ADAL" clId="{40106ABE-B7FE-4466-AFB1-87D0C12397F4}" dt="2019-11-28T14:32:05.810" v="1869" actId="1076"/>
          <ac:picMkLst>
            <pc:docMk/>
            <pc:sldMk cId="822256325" sldId="375"/>
            <ac:picMk id="6" creationId="{B36DA929-EC8D-4711-A718-C4D80E5C0AF6}"/>
          </ac:picMkLst>
        </pc:picChg>
        <pc:picChg chg="add mod">
          <ac:chgData name="Patrick Beaupre" userId="9a9e7a2b-2a7d-48a5-a6da-26575cce4514" providerId="ADAL" clId="{40106ABE-B7FE-4466-AFB1-87D0C12397F4}" dt="2019-11-28T14:39:27.007" v="1881" actId="1440"/>
          <ac:picMkLst>
            <pc:docMk/>
            <pc:sldMk cId="822256325" sldId="375"/>
            <ac:picMk id="8" creationId="{0BD0BD40-E4EC-4CA6-AC0C-357FDF82FB28}"/>
          </ac:picMkLst>
        </pc:picChg>
      </pc:sldChg>
      <pc:sldChg chg="addSp modSp add modAnim">
        <pc:chgData name="Patrick Beaupre" userId="9a9e7a2b-2a7d-48a5-a6da-26575cce4514" providerId="ADAL" clId="{40106ABE-B7FE-4466-AFB1-87D0C12397F4}" dt="2019-11-28T16:10:25.485" v="1964"/>
        <pc:sldMkLst>
          <pc:docMk/>
          <pc:sldMk cId="2679588829" sldId="376"/>
        </pc:sldMkLst>
        <pc:spChg chg="mod">
          <ac:chgData name="Patrick Beaupre" userId="9a9e7a2b-2a7d-48a5-a6da-26575cce4514" providerId="ADAL" clId="{40106ABE-B7FE-4466-AFB1-87D0C12397F4}" dt="2019-11-28T16:09:51.561" v="1956" actId="1076"/>
          <ac:spMkLst>
            <pc:docMk/>
            <pc:sldMk cId="2679588829" sldId="376"/>
            <ac:spMk id="7" creationId="{A8EA2D9E-B534-4EBA-9BE8-ABB7CEBF46C5}"/>
          </ac:spMkLst>
        </pc:spChg>
        <pc:spChg chg="mod">
          <ac:chgData name="Patrick Beaupre" userId="9a9e7a2b-2a7d-48a5-a6da-26575cce4514" providerId="ADAL" clId="{40106ABE-B7FE-4466-AFB1-87D0C12397F4}" dt="2019-11-28T16:09:39.562" v="1953" actId="1076"/>
          <ac:spMkLst>
            <pc:docMk/>
            <pc:sldMk cId="2679588829" sldId="376"/>
            <ac:spMk id="10" creationId="{1CF2069B-DBEB-4FB4-9CF4-C0EE149F3BBD}"/>
          </ac:spMkLst>
        </pc:spChg>
        <pc:spChg chg="mod">
          <ac:chgData name="Patrick Beaupre" userId="9a9e7a2b-2a7d-48a5-a6da-26575cce4514" providerId="ADAL" clId="{40106ABE-B7FE-4466-AFB1-87D0C12397F4}" dt="2019-11-28T16:09:45.716" v="1954" actId="1076"/>
          <ac:spMkLst>
            <pc:docMk/>
            <pc:sldMk cId="2679588829" sldId="376"/>
            <ac:spMk id="11" creationId="{D519DA86-FA36-4DC2-92A8-58D57F028581}"/>
          </ac:spMkLst>
        </pc:spChg>
        <pc:spChg chg="mod">
          <ac:chgData name="Patrick Beaupre" userId="9a9e7a2b-2a7d-48a5-a6da-26575cce4514" providerId="ADAL" clId="{40106ABE-B7FE-4466-AFB1-87D0C12397F4}" dt="2019-11-28T16:09:48.592" v="1955" actId="1076"/>
          <ac:spMkLst>
            <pc:docMk/>
            <pc:sldMk cId="2679588829" sldId="376"/>
            <ac:spMk id="12" creationId="{6ACF8041-CA01-44D5-B6E1-DFA806EED86E}"/>
          </ac:spMkLst>
        </pc:spChg>
        <pc:spChg chg="mod">
          <ac:chgData name="Patrick Beaupre" userId="9a9e7a2b-2a7d-48a5-a6da-26575cce4514" providerId="ADAL" clId="{40106ABE-B7FE-4466-AFB1-87D0C12397F4}" dt="2019-11-28T16:09:35.780" v="1952" actId="1076"/>
          <ac:spMkLst>
            <pc:docMk/>
            <pc:sldMk cId="2679588829" sldId="376"/>
            <ac:spMk id="235" creationId="{00000000-0000-0000-0000-000000000000}"/>
          </ac:spMkLst>
        </pc:spChg>
        <pc:spChg chg="mod">
          <ac:chgData name="Patrick Beaupre" userId="9a9e7a2b-2a7d-48a5-a6da-26575cce4514" providerId="ADAL" clId="{40106ABE-B7FE-4466-AFB1-87D0C12397F4}" dt="2019-11-28T15:46:52.573" v="1947" actId="1076"/>
          <ac:spMkLst>
            <pc:docMk/>
            <pc:sldMk cId="2679588829" sldId="376"/>
            <ac:spMk id="236" creationId="{00000000-0000-0000-0000-000000000000}"/>
          </ac:spMkLst>
        </pc:spChg>
        <pc:picChg chg="mod">
          <ac:chgData name="Patrick Beaupre" userId="9a9e7a2b-2a7d-48a5-a6da-26575cce4514" providerId="ADAL" clId="{40106ABE-B7FE-4466-AFB1-87D0C12397F4}" dt="2019-11-28T15:46:46.963" v="1946" actId="1076"/>
          <ac:picMkLst>
            <pc:docMk/>
            <pc:sldMk cId="2679588829" sldId="376"/>
            <ac:picMk id="3" creationId="{2940E3D0-CF17-4BB2-B38C-9656BEE987E1}"/>
          </ac:picMkLst>
        </pc:picChg>
        <pc:picChg chg="add mod">
          <ac:chgData name="Patrick Beaupre" userId="9a9e7a2b-2a7d-48a5-a6da-26575cce4514" providerId="ADAL" clId="{40106ABE-B7FE-4466-AFB1-87D0C12397F4}" dt="2019-11-28T16:09:57.092" v="1958" actId="14100"/>
          <ac:picMkLst>
            <pc:docMk/>
            <pc:sldMk cId="2679588829" sldId="376"/>
            <ac:picMk id="4" creationId="{ADF57D05-FFED-4571-886A-A1CF4A652523}"/>
          </ac:picMkLst>
        </pc:picChg>
      </pc:sldChg>
      <pc:sldChg chg="addSp delSp modSp add ord modAnim">
        <pc:chgData name="Patrick Beaupre" userId="9a9e7a2b-2a7d-48a5-a6da-26575cce4514" providerId="ADAL" clId="{40106ABE-B7FE-4466-AFB1-87D0C12397F4}" dt="2019-11-29T12:09:36.283" v="2377"/>
        <pc:sldMkLst>
          <pc:docMk/>
          <pc:sldMk cId="4078581125" sldId="377"/>
        </pc:sldMkLst>
        <pc:spChg chg="del">
          <ac:chgData name="Patrick Beaupre" userId="9a9e7a2b-2a7d-48a5-a6da-26575cce4514" providerId="ADAL" clId="{40106ABE-B7FE-4466-AFB1-87D0C12397F4}" dt="2019-11-28T16:14:32.485" v="1966"/>
          <ac:spMkLst>
            <pc:docMk/>
            <pc:sldMk cId="4078581125" sldId="377"/>
            <ac:spMk id="2" creationId="{EE632190-5DA5-4298-98C7-9E3A25C06456}"/>
          </ac:spMkLst>
        </pc:spChg>
        <pc:spChg chg="del">
          <ac:chgData name="Patrick Beaupre" userId="9a9e7a2b-2a7d-48a5-a6da-26575cce4514" providerId="ADAL" clId="{40106ABE-B7FE-4466-AFB1-87D0C12397F4}" dt="2019-11-28T16:14:32.485" v="1966"/>
          <ac:spMkLst>
            <pc:docMk/>
            <pc:sldMk cId="4078581125" sldId="377"/>
            <ac:spMk id="3" creationId="{918F303B-60F1-4822-8408-75B9E8ADF7C4}"/>
          </ac:spMkLst>
        </pc:spChg>
        <pc:spChg chg="add mod">
          <ac:chgData name="Patrick Beaupre" userId="9a9e7a2b-2a7d-48a5-a6da-26575cce4514" providerId="ADAL" clId="{40106ABE-B7FE-4466-AFB1-87D0C12397F4}" dt="2019-11-28T16:14:39.951" v="1978" actId="20577"/>
          <ac:spMkLst>
            <pc:docMk/>
            <pc:sldMk cId="4078581125" sldId="377"/>
            <ac:spMk id="4" creationId="{AF2308FE-AE76-4034-B83A-C37671D75677}"/>
          </ac:spMkLst>
        </pc:spChg>
        <pc:spChg chg="add del mod">
          <ac:chgData name="Patrick Beaupre" userId="9a9e7a2b-2a7d-48a5-a6da-26575cce4514" providerId="ADAL" clId="{40106ABE-B7FE-4466-AFB1-87D0C12397F4}" dt="2019-11-28T16:15:08.547" v="1984" actId="478"/>
          <ac:spMkLst>
            <pc:docMk/>
            <pc:sldMk cId="4078581125" sldId="377"/>
            <ac:spMk id="5" creationId="{ADBD7B6B-4B14-447E-8EAA-4ADB8C66D937}"/>
          </ac:spMkLst>
        </pc:spChg>
        <pc:spChg chg="add mod">
          <ac:chgData name="Patrick Beaupre" userId="9a9e7a2b-2a7d-48a5-a6da-26575cce4514" providerId="ADAL" clId="{40106ABE-B7FE-4466-AFB1-87D0C12397F4}" dt="2019-11-28T16:23:27.106" v="2077" actId="27636"/>
          <ac:spMkLst>
            <pc:docMk/>
            <pc:sldMk cId="4078581125" sldId="377"/>
            <ac:spMk id="6" creationId="{177CAA3B-0047-4892-A6BA-2A0C261D9B50}"/>
          </ac:spMkLst>
        </pc:spChg>
        <pc:spChg chg="add del mod">
          <ac:chgData name="Patrick Beaupre" userId="9a9e7a2b-2a7d-48a5-a6da-26575cce4514" providerId="ADAL" clId="{40106ABE-B7FE-4466-AFB1-87D0C12397F4}" dt="2019-11-28T16:21:44.372" v="2026" actId="478"/>
          <ac:spMkLst>
            <pc:docMk/>
            <pc:sldMk cId="4078581125" sldId="377"/>
            <ac:spMk id="7" creationId="{7B1370A7-09AF-4459-9CEB-754F9B1974A7}"/>
          </ac:spMkLst>
        </pc:spChg>
        <pc:spChg chg="add del mod">
          <ac:chgData name="Patrick Beaupre" userId="9a9e7a2b-2a7d-48a5-a6da-26575cce4514" providerId="ADAL" clId="{40106ABE-B7FE-4466-AFB1-87D0C12397F4}" dt="2019-11-28T16:21:32.232" v="2022" actId="478"/>
          <ac:spMkLst>
            <pc:docMk/>
            <pc:sldMk cId="4078581125" sldId="377"/>
            <ac:spMk id="8" creationId="{0E2139BD-C8BA-4C07-BB8D-449B6E151DD7}"/>
          </ac:spMkLst>
        </pc:spChg>
        <pc:spChg chg="add mod">
          <ac:chgData name="Patrick Beaupre" userId="9a9e7a2b-2a7d-48a5-a6da-26575cce4514" providerId="ADAL" clId="{40106ABE-B7FE-4466-AFB1-87D0C12397F4}" dt="2019-11-28T16:16:36.421" v="2017" actId="255"/>
          <ac:spMkLst>
            <pc:docMk/>
            <pc:sldMk cId="4078581125" sldId="377"/>
            <ac:spMk id="9" creationId="{F1A27BE8-B535-4464-8ABA-4272B7157461}"/>
          </ac:spMkLst>
        </pc:spChg>
        <pc:spChg chg="add del mod">
          <ac:chgData name="Patrick Beaupre" userId="9a9e7a2b-2a7d-48a5-a6da-26575cce4514" providerId="ADAL" clId="{40106ABE-B7FE-4466-AFB1-87D0C12397F4}" dt="2019-11-28T16:21:41.529" v="2023" actId="931"/>
          <ac:spMkLst>
            <pc:docMk/>
            <pc:sldMk cId="4078581125" sldId="377"/>
            <ac:spMk id="11" creationId="{04D2B01A-97E5-4A11-A4DD-7540073FE2DB}"/>
          </ac:spMkLst>
        </pc:spChg>
        <pc:picChg chg="add mod">
          <ac:chgData name="Patrick Beaupre" userId="9a9e7a2b-2a7d-48a5-a6da-26575cce4514" providerId="ADAL" clId="{40106ABE-B7FE-4466-AFB1-87D0C12397F4}" dt="2019-11-28T16:21:50.107" v="2029" actId="1076"/>
          <ac:picMkLst>
            <pc:docMk/>
            <pc:sldMk cId="4078581125" sldId="377"/>
            <ac:picMk id="13" creationId="{58E609B4-FFA2-461C-8951-E4917B6353E0}"/>
          </ac:picMkLst>
        </pc:picChg>
      </pc:sldChg>
      <pc:sldChg chg="addSp delSp modSp add del delAnim modAnim">
        <pc:chgData name="Patrick Beaupre" userId="9a9e7a2b-2a7d-48a5-a6da-26575cce4514" providerId="ADAL" clId="{40106ABE-B7FE-4466-AFB1-87D0C12397F4}" dt="2019-11-28T16:39:52.964" v="2281" actId="2696"/>
        <pc:sldMkLst>
          <pc:docMk/>
          <pc:sldMk cId="579620129" sldId="378"/>
        </pc:sldMkLst>
        <pc:spChg chg="add mod">
          <ac:chgData name="Patrick Beaupre" userId="9a9e7a2b-2a7d-48a5-a6da-26575cce4514" providerId="ADAL" clId="{40106ABE-B7FE-4466-AFB1-87D0C12397F4}" dt="2019-11-28T16:36:03.261" v="2255" actId="1076"/>
          <ac:spMkLst>
            <pc:docMk/>
            <pc:sldMk cId="579620129" sldId="378"/>
            <ac:spMk id="12" creationId="{E9578037-359C-44CE-ABD9-C94003124E78}"/>
          </ac:spMkLst>
        </pc:spChg>
        <pc:picChg chg="del">
          <ac:chgData name="Patrick Beaupre" userId="9a9e7a2b-2a7d-48a5-a6da-26575cce4514" providerId="ADAL" clId="{40106ABE-B7FE-4466-AFB1-87D0C12397F4}" dt="2019-11-28T16:35:25.150" v="2224" actId="478"/>
          <ac:picMkLst>
            <pc:docMk/>
            <pc:sldMk cId="579620129" sldId="378"/>
            <ac:picMk id="15" creationId="{DD255A28-55CC-4130-A5C9-EA59BE247757}"/>
          </ac:picMkLst>
        </pc:picChg>
        <pc:picChg chg="del">
          <ac:chgData name="Patrick Beaupre" userId="9a9e7a2b-2a7d-48a5-a6da-26575cce4514" providerId="ADAL" clId="{40106ABE-B7FE-4466-AFB1-87D0C12397F4}" dt="2019-11-28T16:35:25.150" v="2224" actId="478"/>
          <ac:picMkLst>
            <pc:docMk/>
            <pc:sldMk cId="579620129" sldId="378"/>
            <ac:picMk id="16" creationId="{A588B2FF-ADA7-4D75-A18C-98E16B94C1DF}"/>
          </ac:picMkLst>
        </pc:picChg>
        <pc:picChg chg="del">
          <ac:chgData name="Patrick Beaupre" userId="9a9e7a2b-2a7d-48a5-a6da-26575cce4514" providerId="ADAL" clId="{40106ABE-B7FE-4466-AFB1-87D0C12397F4}" dt="2019-11-28T16:35:25.150" v="2224" actId="478"/>
          <ac:picMkLst>
            <pc:docMk/>
            <pc:sldMk cId="579620129" sldId="378"/>
            <ac:picMk id="17" creationId="{8D8BB78D-2FCD-41F5-898C-95E77007ED70}"/>
          </ac:picMkLst>
        </pc:picChg>
        <pc:picChg chg="del">
          <ac:chgData name="Patrick Beaupre" userId="9a9e7a2b-2a7d-48a5-a6da-26575cce4514" providerId="ADAL" clId="{40106ABE-B7FE-4466-AFB1-87D0C12397F4}" dt="2019-11-28T16:35:29.884" v="2225" actId="478"/>
          <ac:picMkLst>
            <pc:docMk/>
            <pc:sldMk cId="579620129" sldId="378"/>
            <ac:picMk id="18" creationId="{FB1AE70A-8953-4E07-95B2-B42320AF75AA}"/>
          </ac:picMkLst>
        </pc:picChg>
        <pc:picChg chg="del">
          <ac:chgData name="Patrick Beaupre" userId="9a9e7a2b-2a7d-48a5-a6da-26575cce4514" providerId="ADAL" clId="{40106ABE-B7FE-4466-AFB1-87D0C12397F4}" dt="2019-11-28T16:35:29.884" v="2225" actId="478"/>
          <ac:picMkLst>
            <pc:docMk/>
            <pc:sldMk cId="579620129" sldId="378"/>
            <ac:picMk id="19" creationId="{549C68C9-7E8D-4444-9E48-AA17733175B6}"/>
          </ac:picMkLst>
        </pc:picChg>
        <pc:picChg chg="del">
          <ac:chgData name="Patrick Beaupre" userId="9a9e7a2b-2a7d-48a5-a6da-26575cce4514" providerId="ADAL" clId="{40106ABE-B7FE-4466-AFB1-87D0C12397F4}" dt="2019-11-28T16:35:25.150" v="2224" actId="478"/>
          <ac:picMkLst>
            <pc:docMk/>
            <pc:sldMk cId="579620129" sldId="378"/>
            <ac:picMk id="20" creationId="{CF9837F1-3EB6-4B4E-A3F3-7C754F58F457}"/>
          </ac:picMkLst>
        </pc:picChg>
        <pc:picChg chg="del">
          <ac:chgData name="Patrick Beaupre" userId="9a9e7a2b-2a7d-48a5-a6da-26575cce4514" providerId="ADAL" clId="{40106ABE-B7FE-4466-AFB1-87D0C12397F4}" dt="2019-11-28T16:35:25.150" v="2224" actId="478"/>
          <ac:picMkLst>
            <pc:docMk/>
            <pc:sldMk cId="579620129" sldId="378"/>
            <ac:picMk id="21" creationId="{B33F3AA0-715A-48D1-B579-66FA50E6164A}"/>
          </ac:picMkLst>
        </pc:picChg>
      </pc:sldChg>
      <pc:sldChg chg="modSp add">
        <pc:chgData name="Patrick Beaupre" userId="9a9e7a2b-2a7d-48a5-a6da-26575cce4514" providerId="ADAL" clId="{40106ABE-B7FE-4466-AFB1-87D0C12397F4}" dt="2019-11-28T16:36:35.917" v="2264" actId="20577"/>
        <pc:sldMkLst>
          <pc:docMk/>
          <pc:sldMk cId="1011775305" sldId="379"/>
        </pc:sldMkLst>
        <pc:spChg chg="mod">
          <ac:chgData name="Patrick Beaupre" userId="9a9e7a2b-2a7d-48a5-a6da-26575cce4514" providerId="ADAL" clId="{40106ABE-B7FE-4466-AFB1-87D0C12397F4}" dt="2019-11-28T16:36:35.917" v="2264" actId="20577"/>
          <ac:spMkLst>
            <pc:docMk/>
            <pc:sldMk cId="1011775305" sldId="379"/>
            <ac:spMk id="3" creationId="{00000000-0000-0000-0000-000000000000}"/>
          </ac:spMkLst>
        </pc:spChg>
      </pc:sldChg>
      <pc:sldChg chg="modSp add">
        <pc:chgData name="Patrick Beaupre" userId="9a9e7a2b-2a7d-48a5-a6da-26575cce4514" providerId="ADAL" clId="{40106ABE-B7FE-4466-AFB1-87D0C12397F4}" dt="2019-11-28T16:37:09.214" v="2268" actId="115"/>
        <pc:sldMkLst>
          <pc:docMk/>
          <pc:sldMk cId="2369951246" sldId="380"/>
        </pc:sldMkLst>
        <pc:spChg chg="mod">
          <ac:chgData name="Patrick Beaupre" userId="9a9e7a2b-2a7d-48a5-a6da-26575cce4514" providerId="ADAL" clId="{40106ABE-B7FE-4466-AFB1-87D0C12397F4}" dt="2019-11-28T16:37:09.214" v="2268" actId="115"/>
          <ac:spMkLst>
            <pc:docMk/>
            <pc:sldMk cId="2369951246" sldId="380"/>
            <ac:spMk id="3" creationId="{00000000-0000-0000-0000-000000000000}"/>
          </ac:spMkLst>
        </pc:spChg>
      </pc:sldChg>
      <pc:sldChg chg="modSp">
        <pc:chgData name="Patrick Beaupre" userId="9a9e7a2b-2a7d-48a5-a6da-26575cce4514" providerId="ADAL" clId="{40106ABE-B7FE-4466-AFB1-87D0C12397F4}" dt="2019-11-28T16:37:37.651" v="2270" actId="115"/>
        <pc:sldMkLst>
          <pc:docMk/>
          <pc:sldMk cId="3030956824" sldId="381"/>
        </pc:sldMkLst>
        <pc:spChg chg="mod">
          <ac:chgData name="Patrick Beaupre" userId="9a9e7a2b-2a7d-48a5-a6da-26575cce4514" providerId="ADAL" clId="{40106ABE-B7FE-4466-AFB1-87D0C12397F4}" dt="2019-11-28T16:37:37.651" v="2270" actId="115"/>
          <ac:spMkLst>
            <pc:docMk/>
            <pc:sldMk cId="3030956824" sldId="381"/>
            <ac:spMk id="3" creationId="{00000000-0000-0000-0000-000000000000}"/>
          </ac:spMkLst>
        </pc:spChg>
      </pc:sldChg>
      <pc:sldChg chg="modSp">
        <pc:chgData name="Patrick Beaupre" userId="9a9e7a2b-2a7d-48a5-a6da-26575cce4514" providerId="ADAL" clId="{40106ABE-B7FE-4466-AFB1-87D0C12397F4}" dt="2019-11-28T16:38:00.073" v="2273" actId="115"/>
        <pc:sldMkLst>
          <pc:docMk/>
          <pc:sldMk cId="445186216" sldId="382"/>
        </pc:sldMkLst>
        <pc:spChg chg="mod">
          <ac:chgData name="Patrick Beaupre" userId="9a9e7a2b-2a7d-48a5-a6da-26575cce4514" providerId="ADAL" clId="{40106ABE-B7FE-4466-AFB1-87D0C12397F4}" dt="2019-11-28T16:38:00.073" v="2273" actId="115"/>
          <ac:spMkLst>
            <pc:docMk/>
            <pc:sldMk cId="445186216" sldId="382"/>
            <ac:spMk id="3" creationId="{00000000-0000-0000-0000-000000000000}"/>
          </ac:spMkLst>
        </pc:spChg>
      </pc:sldChg>
      <pc:sldChg chg="del">
        <pc:chgData name="Patrick Beaupre" userId="9a9e7a2b-2a7d-48a5-a6da-26575cce4514" providerId="ADAL" clId="{40106ABE-B7FE-4466-AFB1-87D0C12397F4}" dt="2019-11-28T16:39:37.059" v="2278" actId="2696"/>
        <pc:sldMkLst>
          <pc:docMk/>
          <pc:sldMk cId="3940551048" sldId="383"/>
        </pc:sldMkLst>
      </pc:sldChg>
      <pc:sldChg chg="modSp">
        <pc:chgData name="Patrick Beaupre" userId="9a9e7a2b-2a7d-48a5-a6da-26575cce4514" providerId="ADAL" clId="{40106ABE-B7FE-4466-AFB1-87D0C12397F4}" dt="2019-11-28T16:38:51.604" v="2276" actId="115"/>
        <pc:sldMkLst>
          <pc:docMk/>
          <pc:sldMk cId="2691901108" sldId="384"/>
        </pc:sldMkLst>
        <pc:spChg chg="mod">
          <ac:chgData name="Patrick Beaupre" userId="9a9e7a2b-2a7d-48a5-a6da-26575cce4514" providerId="ADAL" clId="{40106ABE-B7FE-4466-AFB1-87D0C12397F4}" dt="2019-11-28T16:38:51.604" v="2276" actId="115"/>
          <ac:spMkLst>
            <pc:docMk/>
            <pc:sldMk cId="2691901108" sldId="384"/>
            <ac:spMk id="3" creationId="{00000000-0000-0000-0000-000000000000}"/>
          </ac:spMkLst>
        </pc:spChg>
      </pc:sldChg>
      <pc:sldChg chg="modSp">
        <pc:chgData name="Patrick Beaupre" userId="9a9e7a2b-2a7d-48a5-a6da-26575cce4514" providerId="ADAL" clId="{40106ABE-B7FE-4466-AFB1-87D0C12397F4}" dt="2019-11-28T16:39:45.464" v="2280" actId="115"/>
        <pc:sldMkLst>
          <pc:docMk/>
          <pc:sldMk cId="2694240212" sldId="385"/>
        </pc:sldMkLst>
        <pc:spChg chg="mod">
          <ac:chgData name="Patrick Beaupre" userId="9a9e7a2b-2a7d-48a5-a6da-26575cce4514" providerId="ADAL" clId="{40106ABE-B7FE-4466-AFB1-87D0C12397F4}" dt="2019-11-28T16:39:45.464" v="2280" actId="115"/>
          <ac:spMkLst>
            <pc:docMk/>
            <pc:sldMk cId="2694240212" sldId="385"/>
            <ac:spMk id="3" creationId="{00000000-0000-0000-0000-000000000000}"/>
          </ac:spMkLst>
        </pc:spChg>
      </pc:sldChg>
      <pc:sldChg chg="modSp add">
        <pc:chgData name="Patrick Beaupre" userId="9a9e7a2b-2a7d-48a5-a6da-26575cce4514" providerId="ADAL" clId="{40106ABE-B7FE-4466-AFB1-87D0C12397F4}" dt="2019-11-28T17:49:57.105" v="2321" actId="27636"/>
        <pc:sldMkLst>
          <pc:docMk/>
          <pc:sldMk cId="4079701099" sldId="386"/>
        </pc:sldMkLst>
        <pc:spChg chg="mod">
          <ac:chgData name="Patrick Beaupre" userId="9a9e7a2b-2a7d-48a5-a6da-26575cce4514" providerId="ADAL" clId="{40106ABE-B7FE-4466-AFB1-87D0C12397F4}" dt="2019-11-28T17:49:57.105" v="2321" actId="27636"/>
          <ac:spMkLst>
            <pc:docMk/>
            <pc:sldMk cId="4079701099" sldId="386"/>
            <ac:spMk id="3" creationId="{30DDA586-5F1A-4936-B848-DE27A2152AA4}"/>
          </ac:spMkLst>
        </pc:spChg>
      </pc:sldChg>
      <pc:sldChg chg="modSp add">
        <pc:chgData name="Patrick Beaupre" userId="9a9e7a2b-2a7d-48a5-a6da-26575cce4514" providerId="ADAL" clId="{40106ABE-B7FE-4466-AFB1-87D0C12397F4}" dt="2019-11-28T17:50:16.903" v="2324" actId="27636"/>
        <pc:sldMkLst>
          <pc:docMk/>
          <pc:sldMk cId="3888963503" sldId="387"/>
        </pc:sldMkLst>
        <pc:spChg chg="mod">
          <ac:chgData name="Patrick Beaupre" userId="9a9e7a2b-2a7d-48a5-a6da-26575cce4514" providerId="ADAL" clId="{40106ABE-B7FE-4466-AFB1-87D0C12397F4}" dt="2019-11-28T17:50:16.903" v="2324" actId="27636"/>
          <ac:spMkLst>
            <pc:docMk/>
            <pc:sldMk cId="3888963503" sldId="387"/>
            <ac:spMk id="3" creationId="{30DDA586-5F1A-4936-B848-DE27A2152AA4}"/>
          </ac:spMkLst>
        </pc:spChg>
      </pc:sldChg>
      <pc:sldChg chg="addSp modSp add">
        <pc:chgData name="Patrick Beaupre" userId="9a9e7a2b-2a7d-48a5-a6da-26575cce4514" providerId="ADAL" clId="{40106ABE-B7FE-4466-AFB1-87D0C12397F4}" dt="2019-11-29T12:00:54.934" v="2329"/>
        <pc:sldMkLst>
          <pc:docMk/>
          <pc:sldMk cId="2965995518" sldId="388"/>
        </pc:sldMkLst>
        <pc:picChg chg="add mod">
          <ac:chgData name="Patrick Beaupre" userId="9a9e7a2b-2a7d-48a5-a6da-26575cce4514" providerId="ADAL" clId="{40106ABE-B7FE-4466-AFB1-87D0C12397F4}" dt="2019-11-29T12:00:54.934" v="2329"/>
          <ac:picMkLst>
            <pc:docMk/>
            <pc:sldMk cId="2965995518" sldId="388"/>
            <ac:picMk id="4" creationId="{861A2751-72B1-4794-A4C7-8062C93FC42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586353944562899E-2"/>
          <c:y val="0.17350827981945294"/>
          <c:w val="0.95309168443496806"/>
          <c:h val="0.69823155017015281"/>
        </c:manualLayout>
      </c:layout>
      <c:pie3DChart>
        <c:varyColors val="1"/>
        <c:ser>
          <c:idx val="0"/>
          <c:order val="0"/>
          <c:tx>
            <c:strRef>
              <c:f>Feuil1!$B$1</c:f>
              <c:strCache>
                <c:ptCount val="1"/>
                <c:pt idx="0">
                  <c:v>Fausses nouvelles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4A7-4FDE-BD7A-4D6E26A40608}"/>
              </c:ext>
            </c:extLst>
          </c:dPt>
          <c:dPt>
            <c:idx val="1"/>
            <c:bubble3D val="0"/>
            <c:explosion val="25"/>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84A7-4FDE-BD7A-4D6E26A4060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84A7-4FDE-BD7A-4D6E26A4060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2-84A7-4FDE-BD7A-4D6E26A40608}"/>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Oui</c:v>
                </c:pt>
                <c:pt idx="1">
                  <c:v>Jamais</c:v>
                </c:pt>
              </c:strCache>
            </c:strRef>
          </c:cat>
          <c:val>
            <c:numRef>
              <c:f>Feuil1!$B$2:$B$3</c:f>
              <c:numCache>
                <c:formatCode>General</c:formatCode>
                <c:ptCount val="2"/>
                <c:pt idx="0">
                  <c:v>86</c:v>
                </c:pt>
                <c:pt idx="1">
                  <c:v>14</c:v>
                </c:pt>
              </c:numCache>
            </c:numRef>
          </c:val>
          <c:extLst>
            <c:ext xmlns:c16="http://schemas.microsoft.com/office/drawing/2014/chart" uri="{C3380CC4-5D6E-409C-BE32-E72D297353CC}">
              <c16:uniqueId val="{00000000-84A7-4FDE-BD7A-4D6E26A4060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Feuil1!$B$1</c:f>
              <c:strCache>
                <c:ptCount val="1"/>
                <c:pt idx="0">
                  <c:v>Fausses nouvelles</c:v>
                </c:pt>
              </c:strCache>
            </c:strRef>
          </c:tx>
          <c:spPr>
            <a:solidFill>
              <a:schemeClr val="accent2"/>
            </a:solidFill>
          </c:spPr>
          <c:dPt>
            <c:idx val="0"/>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EB4-497F-AFC4-30CB62C18383}"/>
              </c:ext>
            </c:extLst>
          </c:dPt>
          <c:dPt>
            <c:idx val="1"/>
            <c:bubble3D val="0"/>
            <c:spPr>
              <a:solidFill>
                <a:schemeClr val="accent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2-EEB4-497F-AFC4-30CB62C18383}"/>
              </c:ext>
            </c:extLst>
          </c:dPt>
          <c:dPt>
            <c:idx val="2"/>
            <c:bubble3D val="0"/>
            <c:spPr>
              <a:solidFill>
                <a:srgbClr val="92D05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E59E-4663-92A6-0AA185744CDD}"/>
              </c:ext>
            </c:extLst>
          </c:dPt>
          <c:dPt>
            <c:idx val="3"/>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EB4-497F-AFC4-30CB62C18383}"/>
              </c:ext>
            </c:extLst>
          </c:dPt>
          <c:dLbls>
            <c:dLbl>
              <c:idx val="0"/>
              <c:layout>
                <c:manualLayout>
                  <c:x val="0.29415811829491462"/>
                  <c:y val="3.2114023721718328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B4-497F-AFC4-30CB62C18383}"/>
                </c:ext>
              </c:extLst>
            </c:dLbl>
            <c:dLbl>
              <c:idx val="2"/>
              <c:layout>
                <c:manualLayout>
                  <c:x val="-0.14072494669509594"/>
                  <c:y val="-5.786618444846299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9E-4663-92A6-0AA185744CDD}"/>
                </c:ext>
              </c:extLst>
            </c:dLbl>
            <c:dLbl>
              <c:idx val="3"/>
              <c:delete val="1"/>
              <c:extLst>
                <c:ext xmlns:c15="http://schemas.microsoft.com/office/drawing/2012/chart" uri="{CE6537A1-D6FC-4f65-9D91-7224C49458BB}"/>
                <c:ext xmlns:c16="http://schemas.microsoft.com/office/drawing/2014/chart" uri="{C3380CC4-5D6E-409C-BE32-E72D297353CC}">
                  <c16:uniqueId val="{00000001-EEB4-497F-AFC4-30CB62C18383}"/>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r-FR"/>
              </a:p>
            </c:txPr>
            <c:dLblPos val="bestFit"/>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Feuil1!$A$2:$A$4</c:f>
              <c:strCache>
                <c:ptCount val="3"/>
                <c:pt idx="0">
                  <c:v>Oui</c:v>
                </c:pt>
                <c:pt idx="1">
                  <c:v>Jamais</c:v>
                </c:pt>
                <c:pt idx="2">
                  <c:v>Parfois</c:v>
                </c:pt>
              </c:strCache>
            </c:strRef>
          </c:cat>
          <c:val>
            <c:numRef>
              <c:f>Feuil1!$B$2:$B$4</c:f>
              <c:numCache>
                <c:formatCode>General</c:formatCode>
                <c:ptCount val="3"/>
                <c:pt idx="0">
                  <c:v>86</c:v>
                </c:pt>
                <c:pt idx="1">
                  <c:v>14</c:v>
                </c:pt>
                <c:pt idx="2">
                  <c:v>44</c:v>
                </c:pt>
              </c:numCache>
            </c:numRef>
          </c:val>
          <c:extLst>
            <c:ext xmlns:c16="http://schemas.microsoft.com/office/drawing/2014/chart" uri="{C3380CC4-5D6E-409C-BE32-E72D297353CC}">
              <c16:uniqueId val="{00000000-EEB4-497F-AFC4-30CB62C18383}"/>
            </c:ext>
          </c:extLst>
        </c:ser>
        <c:dLbls>
          <c:dLblPos val="bestFit"/>
          <c:showLegendKey val="0"/>
          <c:showVal val="1"/>
          <c:showCatName val="1"/>
          <c:showSerName val="0"/>
          <c:showPercent val="0"/>
          <c:showBubbleSize val="0"/>
          <c:showLeaderLines val="1"/>
        </c:dLbls>
        <c:gapWidth val="100"/>
        <c:secondPieSize val="75"/>
        <c:serLines>
          <c:spPr>
            <a:ln w="9525">
              <a:solidFill>
                <a:schemeClr val="tx2">
                  <a:lumMod val="60000"/>
                  <a:lumOff val="40000"/>
                </a:schemeClr>
              </a:solidFill>
              <a:prstDash val="dash"/>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CA" dirty="0"/>
              <a:t>Médias Sociaux</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Feuil1!$B$1</c:f>
              <c:strCache>
                <c:ptCount val="1"/>
                <c:pt idx="0">
                  <c:v>Médias</c:v>
                </c:pt>
              </c:strCache>
            </c:strRef>
          </c:tx>
          <c:spPr>
            <a:solidFill>
              <a:schemeClr val="accent1"/>
            </a:solidFill>
            <a:ln>
              <a:noFill/>
            </a:ln>
            <a:effectLst/>
            <a:sp3d/>
          </c:spPr>
          <c:invertIfNegative val="0"/>
          <c:dPt>
            <c:idx val="0"/>
            <c:invertIfNegative val="0"/>
            <c:bubble3D val="0"/>
            <c:explosion val="16"/>
            <c:extLst>
              <c:ext xmlns:c16="http://schemas.microsoft.com/office/drawing/2014/chart" uri="{C3380CC4-5D6E-409C-BE32-E72D297353CC}">
                <c16:uniqueId val="{00000001-B7B6-4179-9979-F75BF0294321}"/>
              </c:ext>
            </c:extLst>
          </c:dPt>
          <c:dPt>
            <c:idx val="1"/>
            <c:invertIfNegative val="0"/>
            <c:bubble3D val="0"/>
            <c:extLst>
              <c:ext xmlns:c16="http://schemas.microsoft.com/office/drawing/2014/chart" uri="{C3380CC4-5D6E-409C-BE32-E72D297353CC}">
                <c16:uniqueId val="{00000002-B7B6-4179-9979-F75BF0294321}"/>
              </c:ext>
            </c:extLst>
          </c:dPt>
          <c:dPt>
            <c:idx val="2"/>
            <c:invertIfNegative val="0"/>
            <c:bubble3D val="0"/>
            <c:extLst>
              <c:ext xmlns:c16="http://schemas.microsoft.com/office/drawing/2014/chart" uri="{C3380CC4-5D6E-409C-BE32-E72D297353CC}">
                <c16:uniqueId val="{00000003-B7B6-4179-9979-F75BF0294321}"/>
              </c:ext>
            </c:extLst>
          </c:dPt>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Facebook</c:v>
                </c:pt>
                <c:pt idx="1">
                  <c:v>Twitter</c:v>
                </c:pt>
                <c:pt idx="2">
                  <c:v>Autres</c:v>
                </c:pt>
              </c:strCache>
            </c:strRef>
          </c:cat>
          <c:val>
            <c:numRef>
              <c:f>Feuil1!$B$2:$B$4</c:f>
              <c:numCache>
                <c:formatCode>0%</c:formatCode>
                <c:ptCount val="3"/>
                <c:pt idx="0">
                  <c:v>0.77</c:v>
                </c:pt>
                <c:pt idx="1">
                  <c:v>0.62</c:v>
                </c:pt>
                <c:pt idx="2">
                  <c:v>0.74</c:v>
                </c:pt>
              </c:numCache>
            </c:numRef>
          </c:val>
          <c:extLst>
            <c:ext xmlns:c16="http://schemas.microsoft.com/office/drawing/2014/chart" uri="{C3380CC4-5D6E-409C-BE32-E72D297353CC}">
              <c16:uniqueId val="{00000000-B7B6-4179-9979-F75BF0294321}"/>
            </c:ext>
          </c:extLst>
        </c:ser>
        <c:dLbls>
          <c:showLegendKey val="0"/>
          <c:showVal val="1"/>
          <c:showCatName val="0"/>
          <c:showSerName val="0"/>
          <c:showPercent val="0"/>
          <c:showBubbleSize val="0"/>
        </c:dLbls>
        <c:gapWidth val="79"/>
        <c:shape val="box"/>
        <c:axId val="736325904"/>
        <c:axId val="736327872"/>
        <c:axId val="0"/>
      </c:bar3DChart>
      <c:catAx>
        <c:axId val="736325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736327872"/>
        <c:crosses val="autoZero"/>
        <c:auto val="1"/>
        <c:lblAlgn val="ctr"/>
        <c:lblOffset val="100"/>
        <c:noMultiLvlLbl val="0"/>
      </c:catAx>
      <c:valAx>
        <c:axId val="736327872"/>
        <c:scaling>
          <c:orientation val="minMax"/>
        </c:scaling>
        <c:delete val="1"/>
        <c:axPos val="l"/>
        <c:numFmt formatCode="0%" sourceLinked="1"/>
        <c:majorTickMark val="none"/>
        <c:minorTickMark val="none"/>
        <c:tickLblPos val="nextTo"/>
        <c:crossAx val="7363259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311C6-1A28-4151-9ED3-D05B473D6836}" type="datetimeFigureOut">
              <a:rPr lang="fr-CA" smtClean="0"/>
              <a:t>2019-11-28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ECC8D-3A1A-46B0-8C65-D5ECE35C8BDB}" type="slidenum">
              <a:rPr lang="fr-CA" smtClean="0"/>
              <a:t>‹N°›</a:t>
            </a:fld>
            <a:endParaRPr lang="fr-CA"/>
          </a:p>
        </p:txBody>
      </p:sp>
    </p:spTree>
    <p:extLst>
      <p:ext uri="{BB962C8B-B14F-4D97-AF65-F5344CB8AC3E}">
        <p14:creationId xmlns:p14="http://schemas.microsoft.com/office/powerpoint/2010/main" val="131478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Donner des outils clé en main ;-)</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2</a:t>
            </a:fld>
            <a:endParaRPr lang="fr-CA"/>
          </a:p>
        </p:txBody>
      </p:sp>
    </p:spTree>
    <p:extLst>
      <p:ext uri="{BB962C8B-B14F-4D97-AF65-F5344CB8AC3E}">
        <p14:creationId xmlns:p14="http://schemas.microsoft.com/office/powerpoint/2010/main" val="108217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Étude 2019 du </a:t>
            </a:r>
            <a:r>
              <a:rPr lang="fr-CA" i="1" dirty="0"/>
              <a:t>Centre  for International </a:t>
            </a:r>
            <a:r>
              <a:rPr lang="fr-CA" i="1" dirty="0" err="1"/>
              <a:t>Governance</a:t>
            </a:r>
            <a:r>
              <a:rPr lang="fr-CA" i="1" dirty="0"/>
              <a:t> Innovation</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19</a:t>
            </a:fld>
            <a:endParaRPr lang="fr-CA"/>
          </a:p>
        </p:txBody>
      </p:sp>
    </p:spTree>
    <p:extLst>
      <p:ext uri="{BB962C8B-B14F-4D97-AF65-F5344CB8AC3E}">
        <p14:creationId xmlns:p14="http://schemas.microsoft.com/office/powerpoint/2010/main" val="175204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21</a:t>
            </a:fld>
            <a:endParaRPr lang="fr-CA"/>
          </a:p>
        </p:txBody>
      </p:sp>
    </p:spTree>
    <p:extLst>
      <p:ext uri="{BB962C8B-B14F-4D97-AF65-F5344CB8AC3E}">
        <p14:creationId xmlns:p14="http://schemas.microsoft.com/office/powerpoint/2010/main" val="260635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22</a:t>
            </a:fld>
            <a:endParaRPr lang="fr-CA"/>
          </a:p>
        </p:txBody>
      </p:sp>
    </p:spTree>
    <p:extLst>
      <p:ext uri="{BB962C8B-B14F-4D97-AF65-F5344CB8AC3E}">
        <p14:creationId xmlns:p14="http://schemas.microsoft.com/office/powerpoint/2010/main" val="49257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1-Je n’ai pas de compte avec mon adresse </a:t>
            </a:r>
            <a:r>
              <a:rPr lang="fr-CA" dirty="0" err="1"/>
              <a:t>profesionnelle</a:t>
            </a:r>
            <a:endParaRPr lang="fr-CA" dirty="0"/>
          </a:p>
          <a:p>
            <a:r>
              <a:rPr lang="fr-CA" dirty="0"/>
              <a:t>2-En cliquant le lien…. MAUVAISE IDÉE</a:t>
            </a:r>
          </a:p>
          <a:p>
            <a:r>
              <a:rPr lang="fr-CA" dirty="0"/>
              <a:t>3-Le nom de domaine est desjardins.com et NON desjardinscompte.com</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23</a:t>
            </a:fld>
            <a:endParaRPr lang="fr-CA"/>
          </a:p>
        </p:txBody>
      </p:sp>
    </p:spTree>
    <p:extLst>
      <p:ext uri="{BB962C8B-B14F-4D97-AF65-F5344CB8AC3E}">
        <p14:creationId xmlns:p14="http://schemas.microsoft.com/office/powerpoint/2010/main" val="266705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30</a:t>
            </a:fld>
            <a:endParaRPr lang="fr-CA"/>
          </a:p>
        </p:txBody>
      </p:sp>
    </p:spTree>
    <p:extLst>
      <p:ext uri="{BB962C8B-B14F-4D97-AF65-F5344CB8AC3E}">
        <p14:creationId xmlns:p14="http://schemas.microsoft.com/office/powerpoint/2010/main" val="1330349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34</a:t>
            </a:fld>
            <a:endParaRPr lang="fr-CA"/>
          </a:p>
        </p:txBody>
      </p:sp>
    </p:spTree>
    <p:extLst>
      <p:ext uri="{BB962C8B-B14F-4D97-AF65-F5344CB8AC3E}">
        <p14:creationId xmlns:p14="http://schemas.microsoft.com/office/powerpoint/2010/main" val="292769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Carte d’embarquement sur les réseaux sociaux….Mauvaise idée</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35</a:t>
            </a:fld>
            <a:endParaRPr lang="fr-CA"/>
          </a:p>
        </p:txBody>
      </p:sp>
    </p:spTree>
    <p:extLst>
      <p:ext uri="{BB962C8B-B14F-4D97-AF65-F5344CB8AC3E}">
        <p14:creationId xmlns:p14="http://schemas.microsoft.com/office/powerpoint/2010/main" val="3964594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Carnet de note ouvert de Martin Lessard</a:t>
            </a:r>
          </a:p>
          <a:p>
            <a:r>
              <a:rPr lang="fr-CA" sz="1200" kern="1200" dirty="0">
                <a:solidFill>
                  <a:schemeClr val="tx1"/>
                </a:solidFill>
                <a:latin typeface="+mn-lt"/>
                <a:ea typeface="+mn-ea"/>
                <a:cs typeface="+mn-cs"/>
              </a:rPr>
              <a:t>directeur-général du MT </a:t>
            </a:r>
            <a:r>
              <a:rPr lang="fr-CA" sz="1200" kern="1200" dirty="0" err="1">
                <a:solidFill>
                  <a:schemeClr val="tx1"/>
                </a:solidFill>
                <a:latin typeface="+mn-lt"/>
                <a:ea typeface="+mn-ea"/>
                <a:cs typeface="+mn-cs"/>
              </a:rPr>
              <a:t>Lab</a:t>
            </a:r>
            <a:r>
              <a:rPr lang="fr-CA" sz="1200" kern="1200" dirty="0">
                <a:solidFill>
                  <a:schemeClr val="tx1"/>
                </a:solidFill>
                <a:latin typeface="+mn-lt"/>
                <a:ea typeface="+mn-ea"/>
                <a:cs typeface="+mn-cs"/>
              </a:rPr>
              <a:t>, l'incubateur d'innovations en tourisme, culture et divertissement</a:t>
            </a:r>
          </a:p>
          <a:p>
            <a:r>
              <a:rPr lang="fr-CA" sz="1200" kern="1200" dirty="0">
                <a:solidFill>
                  <a:schemeClr val="tx1"/>
                </a:solidFill>
                <a:latin typeface="+mn-lt"/>
                <a:ea typeface="+mn-ea"/>
                <a:cs typeface="+mn-cs"/>
              </a:rPr>
              <a:t>La sphère</a:t>
            </a:r>
          </a:p>
          <a:p>
            <a:endParaRPr lang="fr-CA" sz="1200" kern="1200" dirty="0">
              <a:solidFill>
                <a:schemeClr val="tx1"/>
              </a:solidFill>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37</a:t>
            </a:fld>
            <a:endParaRPr lang="fr-CA"/>
          </a:p>
        </p:txBody>
      </p:sp>
    </p:spTree>
    <p:extLst>
      <p:ext uri="{BB962C8B-B14F-4D97-AF65-F5344CB8AC3E}">
        <p14:creationId xmlns:p14="http://schemas.microsoft.com/office/powerpoint/2010/main" val="278294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Décrypteurs, Épisode 4</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43</a:t>
            </a:fld>
            <a:endParaRPr lang="fr-CA"/>
          </a:p>
        </p:txBody>
      </p:sp>
    </p:spTree>
    <p:extLst>
      <p:ext uri="{BB962C8B-B14F-4D97-AF65-F5344CB8AC3E}">
        <p14:creationId xmlns:p14="http://schemas.microsoft.com/office/powerpoint/2010/main" val="323360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Mise en garde. Scènes pouvant ne pas convenir à de jeunes spectateurs</a:t>
            </a:r>
          </a:p>
          <a:p>
            <a:endParaRPr lang="fr-CA" dirty="0"/>
          </a:p>
          <a:p>
            <a:r>
              <a:rPr lang="fr-CA" dirty="0"/>
              <a:t>NAD - École des arts numériques, de l’animation et du design</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44</a:t>
            </a:fld>
            <a:endParaRPr lang="fr-CA"/>
          </a:p>
        </p:txBody>
      </p:sp>
    </p:spTree>
    <p:extLst>
      <p:ext uri="{BB962C8B-B14F-4D97-AF65-F5344CB8AC3E}">
        <p14:creationId xmlns:p14="http://schemas.microsoft.com/office/powerpoint/2010/main" val="216655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5</a:t>
            </a:fld>
            <a:endParaRPr lang="fr-CA"/>
          </a:p>
        </p:txBody>
      </p:sp>
    </p:spTree>
    <p:extLst>
      <p:ext uri="{BB962C8B-B14F-4D97-AF65-F5344CB8AC3E}">
        <p14:creationId xmlns:p14="http://schemas.microsoft.com/office/powerpoint/2010/main" val="2173555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Mise en garde. Scènes pouvant ne pas convenir à de jeunes spectateurs</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45</a:t>
            </a:fld>
            <a:endParaRPr lang="fr-CA"/>
          </a:p>
        </p:txBody>
      </p:sp>
    </p:spTree>
    <p:extLst>
      <p:ext uri="{BB962C8B-B14F-4D97-AF65-F5344CB8AC3E}">
        <p14:creationId xmlns:p14="http://schemas.microsoft.com/office/powerpoint/2010/main" val="2747833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Langage grossier</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46</a:t>
            </a:fld>
            <a:endParaRPr lang="fr-CA"/>
          </a:p>
        </p:txBody>
      </p:sp>
    </p:spTree>
    <p:extLst>
      <p:ext uri="{BB962C8B-B14F-4D97-AF65-F5344CB8AC3E}">
        <p14:creationId xmlns:p14="http://schemas.microsoft.com/office/powerpoint/2010/main" val="3679999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52</a:t>
            </a:fld>
            <a:endParaRPr lang="fr-CA"/>
          </a:p>
        </p:txBody>
      </p:sp>
    </p:spTree>
    <p:extLst>
      <p:ext uri="{BB962C8B-B14F-4D97-AF65-F5344CB8AC3E}">
        <p14:creationId xmlns:p14="http://schemas.microsoft.com/office/powerpoint/2010/main" val="252837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53</a:t>
            </a:fld>
            <a:endParaRPr lang="fr-CA"/>
          </a:p>
        </p:txBody>
      </p:sp>
    </p:spTree>
    <p:extLst>
      <p:ext uri="{BB962C8B-B14F-4D97-AF65-F5344CB8AC3E}">
        <p14:creationId xmlns:p14="http://schemas.microsoft.com/office/powerpoint/2010/main" val="429386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64</a:t>
            </a:fld>
            <a:endParaRPr lang="fr-CA"/>
          </a:p>
        </p:txBody>
      </p:sp>
    </p:spTree>
    <p:extLst>
      <p:ext uri="{BB962C8B-B14F-4D97-AF65-F5344CB8AC3E}">
        <p14:creationId xmlns:p14="http://schemas.microsoft.com/office/powerpoint/2010/main" val="2338392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Série de documentaires sur plusieurs sujets touchant </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66</a:t>
            </a:fld>
            <a:endParaRPr lang="fr-CA"/>
          </a:p>
        </p:txBody>
      </p:sp>
    </p:spTree>
    <p:extLst>
      <p:ext uri="{BB962C8B-B14F-4D97-AF65-F5344CB8AC3E}">
        <p14:creationId xmlns:p14="http://schemas.microsoft.com/office/powerpoint/2010/main" val="3224204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N’est pas une panacée. </a:t>
            </a:r>
          </a:p>
          <a:p>
            <a:r>
              <a:rPr lang="fr-CA" dirty="0"/>
              <a:t>Fonctionne surtout avec des sites européens</a:t>
            </a:r>
          </a:p>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69</a:t>
            </a:fld>
            <a:endParaRPr lang="fr-CA"/>
          </a:p>
        </p:txBody>
      </p:sp>
    </p:spTree>
    <p:extLst>
      <p:ext uri="{BB962C8B-B14F-4D97-AF65-F5344CB8AC3E}">
        <p14:creationId xmlns:p14="http://schemas.microsoft.com/office/powerpoint/2010/main" val="57885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70</a:t>
            </a:fld>
            <a:endParaRPr lang="fr-CA"/>
          </a:p>
        </p:txBody>
      </p:sp>
    </p:spTree>
    <p:extLst>
      <p:ext uri="{BB962C8B-B14F-4D97-AF65-F5344CB8AC3E}">
        <p14:creationId xmlns:p14="http://schemas.microsoft.com/office/powerpoint/2010/main" val="4015090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71</a:t>
            </a:fld>
            <a:endParaRPr lang="fr-CA"/>
          </a:p>
        </p:txBody>
      </p:sp>
    </p:spTree>
    <p:extLst>
      <p:ext uri="{BB962C8B-B14F-4D97-AF65-F5344CB8AC3E}">
        <p14:creationId xmlns:p14="http://schemas.microsoft.com/office/powerpoint/2010/main" val="380609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Commission Nationale de l'Informatique et des Libertés </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72</a:t>
            </a:fld>
            <a:endParaRPr lang="fr-CA"/>
          </a:p>
        </p:txBody>
      </p:sp>
    </p:spTree>
    <p:extLst>
      <p:ext uri="{BB962C8B-B14F-4D97-AF65-F5344CB8AC3E}">
        <p14:creationId xmlns:p14="http://schemas.microsoft.com/office/powerpoint/2010/main" val="183806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6</a:t>
            </a:fld>
            <a:endParaRPr lang="fr-CA"/>
          </a:p>
        </p:txBody>
      </p:sp>
    </p:spTree>
    <p:extLst>
      <p:ext uri="{BB962C8B-B14F-4D97-AF65-F5344CB8AC3E}">
        <p14:creationId xmlns:p14="http://schemas.microsoft.com/office/powerpoint/2010/main" val="1993157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Comment présenter le numérique en 4 images</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73</a:t>
            </a:fld>
            <a:endParaRPr lang="fr-CA"/>
          </a:p>
        </p:txBody>
      </p:sp>
    </p:spTree>
    <p:extLst>
      <p:ext uri="{BB962C8B-B14F-4D97-AF65-F5344CB8AC3E}">
        <p14:creationId xmlns:p14="http://schemas.microsoft.com/office/powerpoint/2010/main" val="975440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75</a:t>
            </a:fld>
            <a:endParaRPr lang="fr-CA"/>
          </a:p>
        </p:txBody>
      </p:sp>
    </p:spTree>
    <p:extLst>
      <p:ext uri="{BB962C8B-B14F-4D97-AF65-F5344CB8AC3E}">
        <p14:creationId xmlns:p14="http://schemas.microsoft.com/office/powerpoint/2010/main" val="292463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Cadre de référence du Plan d’action numérique</a:t>
            </a:r>
          </a:p>
          <a:p>
            <a:r>
              <a:rPr lang="fr-CA" dirty="0" err="1"/>
              <a:t>Impce</a:t>
            </a:r>
            <a:r>
              <a:rPr lang="fr-CA" dirty="0"/>
              <a:t> PENSÉE CRITIQUE</a:t>
            </a:r>
          </a:p>
          <a:p>
            <a:r>
              <a:rPr lang="fr-CA" dirty="0"/>
              <a:t>Citoyen éthique</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8</a:t>
            </a:fld>
            <a:endParaRPr lang="fr-CA"/>
          </a:p>
        </p:txBody>
      </p:sp>
    </p:spTree>
    <p:extLst>
      <p:ext uri="{BB962C8B-B14F-4D97-AF65-F5344CB8AC3E}">
        <p14:creationId xmlns:p14="http://schemas.microsoft.com/office/powerpoint/2010/main" val="414064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11</a:t>
            </a:fld>
            <a:endParaRPr lang="fr-CA"/>
          </a:p>
        </p:txBody>
      </p:sp>
    </p:spTree>
    <p:extLst>
      <p:ext uri="{BB962C8B-B14F-4D97-AF65-F5344CB8AC3E}">
        <p14:creationId xmlns:p14="http://schemas.microsoft.com/office/powerpoint/2010/main" val="232631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https://www.mentimeter.com/s/71ac72d7377e4de919beec273dc47b1f/95bdc92ad26d </a:t>
            </a:r>
          </a:p>
        </p:txBody>
      </p:sp>
      <p:sp>
        <p:nvSpPr>
          <p:cNvPr id="4" name="Espace réservé du numéro de diapositive 3"/>
          <p:cNvSpPr>
            <a:spLocks noGrp="1"/>
          </p:cNvSpPr>
          <p:nvPr>
            <p:ph type="sldNum" sz="quarter" idx="5"/>
          </p:nvPr>
        </p:nvSpPr>
        <p:spPr/>
        <p:txBody>
          <a:bodyPr/>
          <a:lstStyle/>
          <a:p>
            <a:fld id="{A302DFD6-5647-44FE-9DA1-01DE7ADF255A}" type="slidenum">
              <a:rPr lang="fr-CA" smtClean="0"/>
              <a:t>12</a:t>
            </a:fld>
            <a:endParaRPr lang="fr-CA"/>
          </a:p>
        </p:txBody>
      </p:sp>
    </p:spTree>
    <p:extLst>
      <p:ext uri="{BB962C8B-B14F-4D97-AF65-F5344CB8AC3E}">
        <p14:creationId xmlns:p14="http://schemas.microsoft.com/office/powerpoint/2010/main" val="139889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13</a:t>
            </a:fld>
            <a:endParaRPr lang="fr-CA"/>
          </a:p>
        </p:txBody>
      </p:sp>
    </p:spTree>
    <p:extLst>
      <p:ext uri="{BB962C8B-B14F-4D97-AF65-F5344CB8AC3E}">
        <p14:creationId xmlns:p14="http://schemas.microsoft.com/office/powerpoint/2010/main" val="198951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15</a:t>
            </a:fld>
            <a:endParaRPr lang="fr-CA"/>
          </a:p>
        </p:txBody>
      </p:sp>
    </p:spTree>
    <p:extLst>
      <p:ext uri="{BB962C8B-B14F-4D97-AF65-F5344CB8AC3E}">
        <p14:creationId xmlns:p14="http://schemas.microsoft.com/office/powerpoint/2010/main" val="338484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une conférence, Catherine Mathys présentait cette donnée tirée du Science Post</a:t>
            </a:r>
          </a:p>
          <a:p>
            <a:r>
              <a:rPr lang="fr-CA" dirty="0"/>
              <a:t>Selon une étude, 70% des usagers ne lisent que l’amorce avant de commenter/partager</a:t>
            </a:r>
          </a:p>
        </p:txBody>
      </p:sp>
      <p:sp>
        <p:nvSpPr>
          <p:cNvPr id="4" name="Espace réservé du numéro de diapositive 3"/>
          <p:cNvSpPr>
            <a:spLocks noGrp="1"/>
          </p:cNvSpPr>
          <p:nvPr>
            <p:ph type="sldNum" sz="quarter" idx="5"/>
          </p:nvPr>
        </p:nvSpPr>
        <p:spPr/>
        <p:txBody>
          <a:bodyPr/>
          <a:lstStyle/>
          <a:p>
            <a:fld id="{6D8ECC8D-3A1A-46B0-8C65-D5ECE35C8BDB}" type="slidenum">
              <a:rPr lang="fr-CA" smtClean="0"/>
              <a:t>16</a:t>
            </a:fld>
            <a:endParaRPr lang="fr-CA"/>
          </a:p>
        </p:txBody>
      </p:sp>
    </p:spTree>
    <p:extLst>
      <p:ext uri="{BB962C8B-B14F-4D97-AF65-F5344CB8AC3E}">
        <p14:creationId xmlns:p14="http://schemas.microsoft.com/office/powerpoint/2010/main" val="357220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670" y="3335276"/>
            <a:ext cx="6566315" cy="925706"/>
          </a:xfrm>
          <a:noFill/>
          <a:effectLst>
            <a:outerShdw blurRad="50800" dist="38100" dir="2700000" algn="tl" rotWithShape="0">
              <a:prstClr val="black">
                <a:alpha val="40000"/>
              </a:prstClr>
            </a:outerShdw>
          </a:effectLst>
        </p:spPr>
        <p:txBody>
          <a:bodyPr>
            <a:normAutofit/>
          </a:bodyPr>
          <a:lstStyle>
            <a:lvl1pPr algn="l">
              <a:defRPr sz="3600">
                <a:solidFill>
                  <a:srgbClr val="0000CC"/>
                </a:solidFill>
              </a:defRPr>
            </a:lvl1pPr>
          </a:lstStyle>
          <a:p>
            <a:r>
              <a:rPr lang="en-US" dirty="0"/>
              <a:t>Click to edit Master title style</a:t>
            </a:r>
          </a:p>
        </p:txBody>
      </p:sp>
      <p:sp>
        <p:nvSpPr>
          <p:cNvPr id="3" name="Subtitle 2"/>
          <p:cNvSpPr>
            <a:spLocks noGrp="1"/>
          </p:cNvSpPr>
          <p:nvPr>
            <p:ph type="subTitle" idx="1"/>
          </p:nvPr>
        </p:nvSpPr>
        <p:spPr>
          <a:xfrm>
            <a:off x="601670" y="4251506"/>
            <a:ext cx="6566315" cy="610819"/>
          </a:xfrm>
        </p:spPr>
        <p:txBody>
          <a:bodyPr>
            <a:normAutofit/>
          </a:bodyPr>
          <a:lstStyle>
            <a:lvl1pPr marL="0" indent="0" algn="l">
              <a:buNone/>
              <a:defRPr sz="2800" b="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pic>
        <p:nvPicPr>
          <p:cNvPr id="7" name="Picture 6" descr="E:\websites\free-power-point-templates\2012\logos.png"/>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55770" y="3981344"/>
            <a:ext cx="1253806" cy="4513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173" y="2155464"/>
            <a:ext cx="8228763" cy="858757"/>
          </a:xfrm>
          <a:prstGeom prst="rect">
            <a:avLst/>
          </a:prstGeom>
        </p:spPr>
        <p:txBody>
          <a:bodyPr lIns="0" tIns="0" rIns="0" bIns="0" anchor="ctr">
            <a:normAutofit/>
          </a:bodyPr>
          <a:lstStyle/>
          <a:p>
            <a:pPr algn="ctr"/>
            <a:endParaRPr lang="de-DE" sz="2994" b="0" strike="noStrike" spc="-1">
              <a:solidFill>
                <a:srgbClr val="000000"/>
              </a:solidFill>
              <a:uFill>
                <a:solidFill>
                  <a:srgbClr val="FFFFFF"/>
                </a:solidFill>
              </a:uFill>
              <a:latin typeface="Century Schoolbook L"/>
            </a:endParaRPr>
          </a:p>
        </p:txBody>
      </p:sp>
      <p:sp>
        <p:nvSpPr>
          <p:cNvPr id="9" name="PlaceHolder 2"/>
          <p:cNvSpPr>
            <a:spLocks noGrp="1"/>
          </p:cNvSpPr>
          <p:nvPr>
            <p:ph type="body"/>
          </p:nvPr>
        </p:nvSpPr>
        <p:spPr>
          <a:xfrm>
            <a:off x="457171" y="3233196"/>
            <a:ext cx="8045895" cy="2983113"/>
          </a:xfrm>
          <a:prstGeom prst="rect">
            <a:avLst/>
          </a:prstGeom>
        </p:spPr>
        <p:txBody>
          <a:bodyPr lIns="0" tIns="0" rIns="0" bIns="0">
            <a:normAutofit/>
          </a:bodyPr>
          <a:lstStyle/>
          <a:p>
            <a:pPr algn="ctr"/>
            <a:endParaRPr lang="de-DE" sz="2177" b="0" strike="noStrike" spc="-1">
              <a:solidFill>
                <a:srgbClr val="000000"/>
              </a:solidFill>
              <a:uFill>
                <a:solidFill>
                  <a:srgbClr val="FFFFFF"/>
                </a:solidFill>
              </a:uFill>
              <a:latin typeface="Century Schoolbook L"/>
            </a:endParaRPr>
          </a:p>
        </p:txBody>
      </p:sp>
    </p:spTree>
    <p:extLst>
      <p:ext uri="{BB962C8B-B14F-4D97-AF65-F5344CB8AC3E}">
        <p14:creationId xmlns:p14="http://schemas.microsoft.com/office/powerpoint/2010/main" val="3433648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173" y="2155464"/>
            <a:ext cx="8228763" cy="858757"/>
          </a:xfrm>
          <a:prstGeom prst="rect">
            <a:avLst/>
          </a:prstGeom>
        </p:spPr>
        <p:txBody>
          <a:bodyPr lIns="0" tIns="0" rIns="0" bIns="0" anchor="ctr">
            <a:normAutofit/>
          </a:bodyPr>
          <a:lstStyle/>
          <a:p>
            <a:pPr algn="ctr"/>
            <a:endParaRPr lang="de-DE" sz="2994" b="0" strike="noStrike" spc="-1">
              <a:solidFill>
                <a:srgbClr val="000000"/>
              </a:solidFill>
              <a:uFill>
                <a:solidFill>
                  <a:srgbClr val="FFFFFF"/>
                </a:solidFill>
              </a:uFill>
              <a:latin typeface="Century Schoolbook L"/>
            </a:endParaRPr>
          </a:p>
        </p:txBody>
      </p:sp>
      <p:sp>
        <p:nvSpPr>
          <p:cNvPr id="11" name="PlaceHolder 2"/>
          <p:cNvSpPr>
            <a:spLocks noGrp="1"/>
          </p:cNvSpPr>
          <p:nvPr>
            <p:ph type="body"/>
          </p:nvPr>
        </p:nvSpPr>
        <p:spPr>
          <a:xfrm>
            <a:off x="457171" y="3233196"/>
            <a:ext cx="3926125" cy="2983113"/>
          </a:xfrm>
          <a:prstGeom prst="rect">
            <a:avLst/>
          </a:prstGeom>
        </p:spPr>
        <p:txBody>
          <a:bodyPr lIns="0" tIns="0" rIns="0" bIns="0">
            <a:normAutofit/>
          </a:bodyPr>
          <a:lstStyle/>
          <a:p>
            <a:pPr algn="ctr"/>
            <a:endParaRPr lang="de-DE" sz="2177" b="0" strike="noStrike" spc="-1">
              <a:solidFill>
                <a:srgbClr val="000000"/>
              </a:solidFill>
              <a:uFill>
                <a:solidFill>
                  <a:srgbClr val="FFFFFF"/>
                </a:solidFill>
              </a:uFill>
              <a:latin typeface="Century Schoolbook L"/>
            </a:endParaRPr>
          </a:p>
        </p:txBody>
      </p:sp>
      <p:sp>
        <p:nvSpPr>
          <p:cNvPr id="12" name="PlaceHolder 3"/>
          <p:cNvSpPr>
            <a:spLocks noGrp="1"/>
          </p:cNvSpPr>
          <p:nvPr>
            <p:ph type="body"/>
          </p:nvPr>
        </p:nvSpPr>
        <p:spPr>
          <a:xfrm>
            <a:off x="4579880" y="3233196"/>
            <a:ext cx="3926125" cy="2983113"/>
          </a:xfrm>
          <a:prstGeom prst="rect">
            <a:avLst/>
          </a:prstGeom>
        </p:spPr>
        <p:txBody>
          <a:bodyPr lIns="0" tIns="0" rIns="0" bIns="0">
            <a:normAutofit/>
          </a:bodyPr>
          <a:lstStyle/>
          <a:p>
            <a:pPr algn="ctr"/>
            <a:endParaRPr lang="de-DE" sz="2177" b="0" strike="noStrike" spc="-1">
              <a:solidFill>
                <a:srgbClr val="000000"/>
              </a:solidFill>
              <a:uFill>
                <a:solidFill>
                  <a:srgbClr val="FFFFFF"/>
                </a:solidFill>
              </a:uFill>
              <a:latin typeface="Century Schoolbook L"/>
            </a:endParaRPr>
          </a:p>
        </p:txBody>
      </p:sp>
    </p:spTree>
    <p:extLst>
      <p:ext uri="{BB962C8B-B14F-4D97-AF65-F5344CB8AC3E}">
        <p14:creationId xmlns:p14="http://schemas.microsoft.com/office/powerpoint/2010/main" val="367395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044700"/>
            <a:ext cx="8246070" cy="891995"/>
          </a:xfrm>
        </p:spPr>
        <p:txBody>
          <a:bodyPr>
            <a:normAutofit/>
          </a:bodyPr>
          <a:lstStyle>
            <a:lvl1pPr algn="l">
              <a:defRPr sz="3600" baseline="0">
                <a:solidFill>
                  <a:srgbClr val="0000CC"/>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960929"/>
            <a:ext cx="8246070" cy="2748685"/>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4130" y="433880"/>
            <a:ext cx="5955495" cy="572644"/>
          </a:xfrm>
        </p:spPr>
        <p:txBody>
          <a:bodyPr>
            <a:normAutofit/>
          </a:bodyPr>
          <a:lstStyle>
            <a:lvl1pPr algn="l">
              <a:defRPr sz="3600">
                <a:solidFill>
                  <a:srgbClr val="0000CC"/>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434130" y="1198559"/>
            <a:ext cx="5955495" cy="351106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1197405"/>
            <a:ext cx="8246071" cy="763525"/>
          </a:xfrm>
        </p:spPr>
        <p:txBody>
          <a:bodyPr>
            <a:normAutofit/>
          </a:bodyPr>
          <a:lstStyle>
            <a:lvl1pPr algn="l">
              <a:defRPr sz="3600" baseline="0">
                <a:solidFill>
                  <a:srgbClr val="0000CC"/>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2140230"/>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571750"/>
            <a:ext cx="4040188"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2140230"/>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71750"/>
            <a:ext cx="4041775"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11/28/2019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6"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creativecommons.org/licenses/by-nc-sa/4.0/"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hyperlink" Target="http://www.cic.gc.ca/francais/centre-aide/glossaire.asp#c" TargetMode="Externa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hyperlink" Target="http://www.cic.gc.ca/francais/centre-aide/glossaire.asp#c&#8203;" TargetMode="External"/><Relationship Id="rId5" Type="http://schemas.openxmlformats.org/officeDocument/2006/relationships/slideLayout" Target="../slideLayouts/slideLayout3.xml"/><Relationship Id="rId4" Type="http://schemas.openxmlformats.org/officeDocument/2006/relationships/tags" Target="../tags/tag33.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63.xml"/><Relationship Id="rId1" Type="http://schemas.openxmlformats.org/officeDocument/2006/relationships/tags" Target="../tags/tag362.xml"/><Relationship Id="rId4" Type="http://schemas.openxmlformats.org/officeDocument/2006/relationships/image" Target="../media/image118.png"/></Relationships>
</file>

<file path=ppt/slides/_rels/slide10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tags" Target="../tags/tag366.xml"/><Relationship Id="rId7" Type="http://schemas.openxmlformats.org/officeDocument/2006/relationships/hyperlink" Target="https://pixabay.com/" TargetMode="Externa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image" Target="../media/image119.png"/><Relationship Id="rId11" Type="http://schemas.openxmlformats.org/officeDocument/2006/relationships/hyperlink" Target="http://www.flickr.com/" TargetMode="External"/><Relationship Id="rId5" Type="http://schemas.openxmlformats.org/officeDocument/2006/relationships/slideLayout" Target="../slideLayouts/slideLayout3.xml"/><Relationship Id="rId10" Type="http://schemas.openxmlformats.org/officeDocument/2006/relationships/image" Target="../media/image121.png"/><Relationship Id="rId4" Type="http://schemas.openxmlformats.org/officeDocument/2006/relationships/tags" Target="../tags/tag367.xml"/><Relationship Id="rId9" Type="http://schemas.openxmlformats.org/officeDocument/2006/relationships/hyperlink" Target="http://www.auboutdufil.com/"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jqsi.qc.ca/IMG/pdf/l_engagement_citoyen_-_fondemements_et_pratiques.pdf" TargetMode="External"/><Relationship Id="rId3" Type="http://schemas.openxmlformats.org/officeDocument/2006/relationships/tags" Target="../tags/tag36.xml"/><Relationship Id="rId7" Type="http://schemas.openxmlformats.org/officeDocument/2006/relationships/image" Target="../media/image1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37.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0.xml"/><Relationship Id="rId7" Type="http://schemas.openxmlformats.org/officeDocument/2006/relationships/image" Target="../media/image13.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hyperlink" Target="http://www.menti.com/" TargetMode="External"/><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6.png"/><Relationship Id="rId5" Type="http://schemas.openxmlformats.org/officeDocument/2006/relationships/tags" Target="../tags/tag45.xml"/><Relationship Id="rId10" Type="http://schemas.openxmlformats.org/officeDocument/2006/relationships/image" Target="../media/image15.png"/><Relationship Id="rId4" Type="http://schemas.openxmlformats.org/officeDocument/2006/relationships/tags" Target="../tags/tag44.xml"/><Relationship Id="rId9"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image" Target="../media/image19.png"/><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image" Target="../media/image18.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17.jpg"/><Relationship Id="rId5" Type="http://schemas.openxmlformats.org/officeDocument/2006/relationships/tags" Target="../tags/tag52.xml"/><Relationship Id="rId10" Type="http://schemas.openxmlformats.org/officeDocument/2006/relationships/slideLayout" Target="../slideLayouts/slideLayout3.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22.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tags" Target="../tags/tag65.xml"/></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6.xml"/><Relationship Id="rId6" Type="http://schemas.openxmlformats.org/officeDocument/2006/relationships/image" Target="../media/image23.png"/><Relationship Id="rId5" Type="http://schemas.openxmlformats.org/officeDocument/2006/relationships/slideLayout" Target="../slideLayouts/slideLayout5.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chart" Target="../charts/chart1.xml"/><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chart" Target="../charts/chart2.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24.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chart" Target="../charts/chart3.xml"/><Relationship Id="rId5" Type="http://schemas.openxmlformats.org/officeDocument/2006/relationships/tags" Target="../tags/tag78.xml"/><Relationship Id="rId10" Type="http://schemas.openxmlformats.org/officeDocument/2006/relationships/notesSlide" Target="../notesSlides/notesSlide11.xml"/><Relationship Id="rId4" Type="http://schemas.openxmlformats.org/officeDocument/2006/relationships/tags" Target="../tags/tag77.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26.png"/><Relationship Id="rId5" Type="http://schemas.openxmlformats.org/officeDocument/2006/relationships/tags" Target="../tags/tag88.xml"/><Relationship Id="rId10" Type="http://schemas.openxmlformats.org/officeDocument/2006/relationships/image" Target="../media/image25.png"/><Relationship Id="rId4" Type="http://schemas.openxmlformats.org/officeDocument/2006/relationships/tags" Target="../tags/tag87.xml"/><Relationship Id="rId9"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28.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7.png"/><Relationship Id="rId5" Type="http://schemas.openxmlformats.org/officeDocument/2006/relationships/slideLayout" Target="../slideLayouts/slideLayout3.xml"/><Relationship Id="rId4" Type="http://schemas.openxmlformats.org/officeDocument/2006/relationships/tags" Target="../tags/tag9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31.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33.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27.png"/><Relationship Id="rId5" Type="http://schemas.openxmlformats.org/officeDocument/2006/relationships/slideLayout" Target="../slideLayouts/slideLayout8.xml"/><Relationship Id="rId4" Type="http://schemas.openxmlformats.org/officeDocument/2006/relationships/tags" Target="../tags/tag107.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hyperlink" Target="https://ici.radio-canada.ca/tele/le-telejournal-18h/site/segments/reportage/143759/facebook-publicite-ecoute-telephone-cibles" TargetMode="Externa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12.xml"/><Relationship Id="rId7" Type="http://schemas.openxmlformats.org/officeDocument/2006/relationships/slideLayout" Target="../slideLayouts/slideLayout3.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37.png"/><Relationship Id="rId5" Type="http://schemas.openxmlformats.org/officeDocument/2006/relationships/tags" Target="../tags/tag114.xml"/><Relationship Id="rId10" Type="http://schemas.openxmlformats.org/officeDocument/2006/relationships/image" Target="../media/image36.png"/><Relationship Id="rId4" Type="http://schemas.openxmlformats.org/officeDocument/2006/relationships/tags" Target="../tags/tag113.xm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4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hyperlink" Target="https://clickclickclick.click/" TargetMode="External"/><Relationship Id="rId5" Type="http://schemas.openxmlformats.org/officeDocument/2006/relationships/image" Target="../media/image42.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image" Target="../media/image43.jpeg"/><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notesSlide" Target="../notesSlides/notesSlide17.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slideLayout" Target="../slideLayouts/slideLayout13.xml"/><Relationship Id="rId5" Type="http://schemas.openxmlformats.org/officeDocument/2006/relationships/tags" Target="../tags/tag131.xm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hyperlink" Target="http://zeroseconde.blogspot.ca/2012/07/vos-photos-qui-peuvent-vous-denoncer.html" TargetMode="Externa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41.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47.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46.png"/><Relationship Id="rId5" Type="http://schemas.openxmlformats.org/officeDocument/2006/relationships/slideLayout" Target="../slideLayouts/slideLayout13.xml"/><Relationship Id="rId4" Type="http://schemas.openxmlformats.org/officeDocument/2006/relationships/tags" Target="../tags/tag148.xml"/></Relationships>
</file>

<file path=ppt/slides/_rels/slide42.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54.xml"/><Relationship Id="rId7" Type="http://schemas.openxmlformats.org/officeDocument/2006/relationships/notesSlide" Target="../notesSlides/notesSlide18.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13.xml"/><Relationship Id="rId5" Type="http://schemas.openxmlformats.org/officeDocument/2006/relationships/tags" Target="../tags/tag156.xml"/><Relationship Id="rId4" Type="http://schemas.openxmlformats.org/officeDocument/2006/relationships/tags" Target="../tags/tag155.xml"/><Relationship Id="rId9" Type="http://schemas.openxmlformats.org/officeDocument/2006/relationships/image" Target="../media/image49.jpg"/></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tPqD39doKh0&amp;pbjreload=10" TargetMode="External"/><Relationship Id="rId3" Type="http://schemas.openxmlformats.org/officeDocument/2006/relationships/tags" Target="../tags/tag159.xml"/><Relationship Id="rId7" Type="http://schemas.openxmlformats.org/officeDocument/2006/relationships/notesSlide" Target="../notesSlides/notesSlide1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Layout" Target="../slideLayouts/slideLayout3.xml"/><Relationship Id="rId5" Type="http://schemas.openxmlformats.org/officeDocument/2006/relationships/tags" Target="../tags/tag161.xml"/><Relationship Id="rId10" Type="http://schemas.openxmlformats.org/officeDocument/2006/relationships/image" Target="../media/image51.png"/><Relationship Id="rId4" Type="http://schemas.openxmlformats.org/officeDocument/2006/relationships/tags" Target="../tags/tag160.xml"/><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tPqD39doKh0&amp;pbjreload=10" TargetMode="External"/><Relationship Id="rId3" Type="http://schemas.openxmlformats.org/officeDocument/2006/relationships/tags" Target="../tags/tag164.xml"/><Relationship Id="rId7" Type="http://schemas.openxmlformats.org/officeDocument/2006/relationships/notesSlide" Target="../notesSlides/notesSlide20.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slideLayout" Target="../slideLayouts/slideLayout3.xml"/><Relationship Id="rId5" Type="http://schemas.openxmlformats.org/officeDocument/2006/relationships/tags" Target="../tags/tag166.xml"/><Relationship Id="rId4" Type="http://schemas.openxmlformats.org/officeDocument/2006/relationships/tags" Target="../tags/tag165.xml"/><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watch?v=cQ54GDm1eL0" TargetMode="External"/><Relationship Id="rId3" Type="http://schemas.openxmlformats.org/officeDocument/2006/relationships/tags" Target="../tags/tag168.xml"/><Relationship Id="rId7" Type="http://schemas.openxmlformats.org/officeDocument/2006/relationships/image" Target="../media/image52.jpeg"/><Relationship Id="rId2" Type="http://schemas.openxmlformats.org/officeDocument/2006/relationships/tags" Target="../tags/tag167.xml"/><Relationship Id="rId1" Type="http://schemas.openxmlformats.org/officeDocument/2006/relationships/video" Target="https://www.youtube.com/embed/cQ54GDm1eL0?feature=oembed" TargetMode="External"/><Relationship Id="rId6" Type="http://schemas.openxmlformats.org/officeDocument/2006/relationships/notesSlide" Target="../notesSlides/notesSlide21.xml"/><Relationship Id="rId5" Type="http://schemas.openxmlformats.org/officeDocument/2006/relationships/slideLayout" Target="../slideLayouts/slideLayout2.xml"/><Relationship Id="rId10" Type="http://schemas.openxmlformats.org/officeDocument/2006/relationships/image" Target="../media/image54.png"/><Relationship Id="rId4" Type="http://schemas.openxmlformats.org/officeDocument/2006/relationships/tags" Target="../tags/tag169.xml"/><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s>
</file>

<file path=ppt/slides/_rels/slide48.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55.png"/><Relationship Id="rId5" Type="http://schemas.openxmlformats.org/officeDocument/2006/relationships/slideLayout" Target="../slideLayouts/slideLayout3.xml"/><Relationship Id="rId4" Type="http://schemas.openxmlformats.org/officeDocument/2006/relationships/tags" Target="../tags/tag175.xml"/></Relationships>
</file>

<file path=ppt/slides/_rels/slide49.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52.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image" Target="../media/image59.png"/><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notesSlide" Target="../notesSlides/notesSlide22.xml"/><Relationship Id="rId2" Type="http://schemas.openxmlformats.org/officeDocument/2006/relationships/tags" Target="../tags/tag181.xml"/><Relationship Id="rId16" Type="http://schemas.openxmlformats.org/officeDocument/2006/relationships/image" Target="../media/image62.png"/><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slideLayout" Target="../slideLayouts/slideLayout3.xml"/><Relationship Id="rId5" Type="http://schemas.openxmlformats.org/officeDocument/2006/relationships/tags" Target="../tags/tag184.xml"/><Relationship Id="rId15" Type="http://schemas.openxmlformats.org/officeDocument/2006/relationships/image" Target="../media/image61.png"/><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1.xml"/><Relationship Id="rId1" Type="http://schemas.openxmlformats.org/officeDocument/2006/relationships/tags" Target="../tags/tag190.xml"/><Relationship Id="rId4"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64.png"/><Relationship Id="rId4"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199.xml"/><Relationship Id="rId7" Type="http://schemas.openxmlformats.org/officeDocument/2006/relationships/image" Target="../media/image65.pn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slideLayout" Target="../slideLayouts/slideLayout8.xml"/><Relationship Id="rId5" Type="http://schemas.openxmlformats.org/officeDocument/2006/relationships/tags" Target="../tags/tag201.xml"/><Relationship Id="rId4" Type="http://schemas.openxmlformats.org/officeDocument/2006/relationships/tags" Target="../tags/tag200.xml"/><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68.png"/><Relationship Id="rId4"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207.xml"/><Relationship Id="rId7" Type="http://schemas.openxmlformats.org/officeDocument/2006/relationships/slideLayout" Target="../slideLayouts/slideLayout8.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70.png"/><Relationship Id="rId5" Type="http://schemas.openxmlformats.org/officeDocument/2006/relationships/tags" Target="../tags/tag209.xml"/><Relationship Id="rId10" Type="http://schemas.openxmlformats.org/officeDocument/2006/relationships/image" Target="../media/image66.png"/><Relationship Id="rId4" Type="http://schemas.openxmlformats.org/officeDocument/2006/relationships/tags" Target="../tags/tag208.xml"/><Relationship Id="rId9"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213.xml"/><Relationship Id="rId7" Type="http://schemas.openxmlformats.org/officeDocument/2006/relationships/slideLayout" Target="../slideLayouts/slideLayout8.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10" Type="http://schemas.openxmlformats.org/officeDocument/2006/relationships/image" Target="../media/image71.png"/><Relationship Id="rId4" Type="http://schemas.openxmlformats.org/officeDocument/2006/relationships/tags" Target="../tags/tag214.xml"/><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219.xml"/><Relationship Id="rId7" Type="http://schemas.openxmlformats.org/officeDocument/2006/relationships/slideLayout" Target="../slideLayouts/slideLayout8.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image" Target="../media/image73.png"/><Relationship Id="rId5" Type="http://schemas.openxmlformats.org/officeDocument/2006/relationships/tags" Target="../tags/tag221.xml"/><Relationship Id="rId10" Type="http://schemas.openxmlformats.org/officeDocument/2006/relationships/image" Target="../media/image66.png"/><Relationship Id="rId4" Type="http://schemas.openxmlformats.org/officeDocument/2006/relationships/tags" Target="../tags/tag220.xml"/><Relationship Id="rId9"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4"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tags" Target="../tags/tag233.xml"/><Relationship Id="rId3" Type="http://schemas.openxmlformats.org/officeDocument/2006/relationships/tags" Target="../tags/tag228.xml"/><Relationship Id="rId7" Type="http://schemas.openxmlformats.org/officeDocument/2006/relationships/tags" Target="../tags/tag232.xml"/><Relationship Id="rId12" Type="http://schemas.openxmlformats.org/officeDocument/2006/relationships/image" Target="../media/image75.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image" Target="../media/image74.png"/><Relationship Id="rId5" Type="http://schemas.openxmlformats.org/officeDocument/2006/relationships/tags" Target="../tags/tag230.xml"/><Relationship Id="rId10" Type="http://schemas.openxmlformats.org/officeDocument/2006/relationships/slideLayout" Target="../slideLayouts/slideLayout3.xml"/><Relationship Id="rId4" Type="http://schemas.openxmlformats.org/officeDocument/2006/relationships/tags" Target="../tags/tag229.xml"/><Relationship Id="rId9" Type="http://schemas.openxmlformats.org/officeDocument/2006/relationships/tags" Target="../tags/tag234.xml"/></Relationships>
</file>

<file path=ppt/slides/_rels/slide63.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78.png"/><Relationship Id="rId3" Type="http://schemas.openxmlformats.org/officeDocument/2006/relationships/tags" Target="../tags/tag240.xml"/><Relationship Id="rId7" Type="http://schemas.openxmlformats.org/officeDocument/2006/relationships/slideLayout" Target="../slideLayouts/slideLayout2.xml"/><Relationship Id="rId12" Type="http://schemas.openxmlformats.org/officeDocument/2006/relationships/image" Target="../media/image77.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hyperlink" Target="http://recit.org/ul/psw" TargetMode="External"/><Relationship Id="rId5" Type="http://schemas.openxmlformats.org/officeDocument/2006/relationships/tags" Target="../tags/tag242.xml"/><Relationship Id="rId10" Type="http://schemas.openxmlformats.org/officeDocument/2006/relationships/hyperlink" Target="http://www.passwordmeter.com/" TargetMode="External"/><Relationship Id="rId4" Type="http://schemas.openxmlformats.org/officeDocument/2006/relationships/tags" Target="../tags/tag241.xml"/><Relationship Id="rId9" Type="http://schemas.openxmlformats.org/officeDocument/2006/relationships/hyperlink" Target="https://howsecureismypassword.net/"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tineye.com/" TargetMode="External"/><Relationship Id="rId3" Type="http://schemas.openxmlformats.org/officeDocument/2006/relationships/tags" Target="../tags/tag246.xml"/><Relationship Id="rId7" Type="http://schemas.openxmlformats.org/officeDocument/2006/relationships/hyperlink" Target="http://www.tineye.com/" TargetMode="Externa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79.png"/><Relationship Id="rId5" Type="http://schemas.openxmlformats.org/officeDocument/2006/relationships/slideLayout" Target="../slideLayouts/slideLayout2.xml"/><Relationship Id="rId4" Type="http://schemas.openxmlformats.org/officeDocument/2006/relationships/tags" Target="../tags/tag247.xml"/><Relationship Id="rId9"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tags" Target="../tags/tag250.xml"/><Relationship Id="rId7" Type="http://schemas.openxmlformats.org/officeDocument/2006/relationships/hyperlink" Target="https://donottrack-doc.com/ca/intro/" TargetMode="Externa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81.png"/><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51.xml"/></Relationships>
</file>

<file path=ppt/slides/_rels/slide68.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slideLayout" Target="../slideLayouts/slideLayout13.xml"/><Relationship Id="rId5" Type="http://schemas.openxmlformats.org/officeDocument/2006/relationships/tags" Target="../tags/tag256.xml"/><Relationship Id="rId4" Type="http://schemas.openxmlformats.org/officeDocument/2006/relationships/tags" Target="../tags/tag255.xml"/></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259.xml"/><Relationship Id="rId7" Type="http://schemas.openxmlformats.org/officeDocument/2006/relationships/slideLayout" Target="../slideLayouts/slideLayout2.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image" Target="../media/image84.png"/><Relationship Id="rId5" Type="http://schemas.openxmlformats.org/officeDocument/2006/relationships/tags" Target="../tags/tag261.xml"/><Relationship Id="rId10" Type="http://schemas.openxmlformats.org/officeDocument/2006/relationships/image" Target="../media/image83.png"/><Relationship Id="rId4" Type="http://schemas.openxmlformats.org/officeDocument/2006/relationships/tags" Target="../tags/tag260.xml"/><Relationship Id="rId9"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3.xml"/><Relationship Id="rId5" Type="http://schemas.openxmlformats.org/officeDocument/2006/relationships/tags" Target="../tags/tag21.xml"/><Relationship Id="rId4" Type="http://schemas.openxmlformats.org/officeDocument/2006/relationships/tags" Target="../tags/tag20.xml"/></Relationships>
</file>

<file path=ppt/slides/_rels/slide7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265.xml"/><Relationship Id="rId7" Type="http://schemas.openxmlformats.org/officeDocument/2006/relationships/image" Target="../media/image86.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notesSlide" Target="../notesSlides/notesSlide27.xml"/><Relationship Id="rId10" Type="http://schemas.openxmlformats.org/officeDocument/2006/relationships/image" Target="../media/image89.png"/><Relationship Id="rId4" Type="http://schemas.openxmlformats.org/officeDocument/2006/relationships/slideLayout" Target="../slideLayouts/slideLayout2.xml"/><Relationship Id="rId9"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91.png"/><Relationship Id="rId4" Type="http://schemas.openxmlformats.org/officeDocument/2006/relationships/notesSlide" Target="../notesSlides/notesSlide28.xml"/></Relationships>
</file>

<file path=ppt/slides/_rels/slide72.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92.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hyperlink" Target="https://www.cnil.fr/fr/maitriser-mes-donnees" TargetMode="Externa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96.png"/><Relationship Id="rId3" Type="http://schemas.openxmlformats.org/officeDocument/2006/relationships/tags" Target="../tags/tag273.xml"/><Relationship Id="rId7" Type="http://schemas.openxmlformats.org/officeDocument/2006/relationships/slideLayout" Target="../slideLayouts/slideLayout2.xml"/><Relationship Id="rId12" Type="http://schemas.openxmlformats.org/officeDocument/2006/relationships/image" Target="../media/image95.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image" Target="../media/image94.png"/><Relationship Id="rId5" Type="http://schemas.openxmlformats.org/officeDocument/2006/relationships/tags" Target="../tags/tag275.xml"/><Relationship Id="rId10" Type="http://schemas.openxmlformats.org/officeDocument/2006/relationships/image" Target="../media/image93.png"/><Relationship Id="rId4" Type="http://schemas.openxmlformats.org/officeDocument/2006/relationships/tags" Target="../tags/tag274.xml"/><Relationship Id="rId9" Type="http://schemas.openxmlformats.org/officeDocument/2006/relationships/hyperlink" Target="https://ecolebranchee.com/2014/10/28/le-parfait-kit-pour-enseigner-la-citoyennete-numerique/"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279.xml"/><Relationship Id="rId7" Type="http://schemas.openxmlformats.org/officeDocument/2006/relationships/slideLayout" Target="../slideLayouts/slideLayout2.xml"/><Relationship Id="rId12" Type="http://schemas.openxmlformats.org/officeDocument/2006/relationships/image" Target="../media/image94.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image" Target="../media/image98.png"/><Relationship Id="rId5" Type="http://schemas.openxmlformats.org/officeDocument/2006/relationships/tags" Target="../tags/tag281.xml"/><Relationship Id="rId10" Type="http://schemas.openxmlformats.org/officeDocument/2006/relationships/image" Target="../media/image93.png"/><Relationship Id="rId4" Type="http://schemas.openxmlformats.org/officeDocument/2006/relationships/tags" Target="../tags/tag280.xml"/><Relationship Id="rId9" Type="http://schemas.openxmlformats.org/officeDocument/2006/relationships/hyperlink" Target="https://ecolebranchee.com/2014/10/28/le-parfait-kit-pour-enseigner-la-citoyennete-numerique/" TargetMode="Externa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image" Target="../media/image99.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image" Target="../media/image95.png"/><Relationship Id="rId5" Type="http://schemas.openxmlformats.org/officeDocument/2006/relationships/tags" Target="../tags/tag287.xml"/><Relationship Id="rId10" Type="http://schemas.openxmlformats.org/officeDocument/2006/relationships/hyperlink" Target="https://ecolebranchee.com/2014/10/28/le-parfait-kit-pour-enseigner-la-citoyennete-numerique/" TargetMode="External"/><Relationship Id="rId4" Type="http://schemas.openxmlformats.org/officeDocument/2006/relationships/tags" Target="../tags/tag286.xml"/><Relationship Id="rId9" Type="http://schemas.openxmlformats.org/officeDocument/2006/relationships/notesSlide" Target="../notesSlides/notesSlide31.xml"/></Relationships>
</file>

<file path=ppt/slides/_rels/slide76.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4"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4"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25.xml"/></Relationships>
</file>

<file path=ppt/slides/_rels/slide80.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4"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313.xml"/><Relationship Id="rId7" Type="http://schemas.openxmlformats.org/officeDocument/2006/relationships/hyperlink" Target="http://www.lapresse.ca/techno/actualites/201803/20/01-5157944-scandale-facebook-il-faut-se-reveiller.php" TargetMode="Externa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2.xml"/><Relationship Id="rId5" Type="http://schemas.openxmlformats.org/officeDocument/2006/relationships/tags" Target="../tags/tag315.xml"/><Relationship Id="rId4" Type="http://schemas.openxmlformats.org/officeDocument/2006/relationships/tags" Target="../tags/tag314.xml"/><Relationship Id="rId9"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318.xml"/><Relationship Id="rId7" Type="http://schemas.openxmlformats.org/officeDocument/2006/relationships/hyperlink" Target="http://www.lemonde.fr/pixels/article/2017/03/29/les-deputes-americains-autorisent-les-fournisseurs-d-acces-a-vendre-les-donnees-de-leurs-clients_5102255_4408996.html" TargetMode="Externa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3.xml"/><Relationship Id="rId5" Type="http://schemas.openxmlformats.org/officeDocument/2006/relationships/tags" Target="../tags/tag320.xml"/><Relationship Id="rId4" Type="http://schemas.openxmlformats.org/officeDocument/2006/relationships/tags" Target="../tags/tag319.xml"/></Relationships>
</file>

<file path=ppt/slides/_rels/slide86.xml.rels><?xml version="1.0" encoding="UTF-8" standalone="yes"?>
<Relationships xmlns="http://schemas.openxmlformats.org/package/2006/relationships"><Relationship Id="rId3" Type="http://schemas.openxmlformats.org/officeDocument/2006/relationships/tags" Target="../tags/tag323.xml"/><Relationship Id="rId7" Type="http://schemas.openxmlformats.org/officeDocument/2006/relationships/hyperlink" Target="https://bdper.plandetudes.ch/uploads/ressources/3436/guide_de_survie_mesdonnees.pdf" TargetMode="Externa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image" Target="../media/image105.png"/><Relationship Id="rId5" Type="http://schemas.openxmlformats.org/officeDocument/2006/relationships/hyperlink" Target="http://www.rts.ch/la-1ere/programmes/on-en-parle/7992428.html/BINARY/guide_de_survie_mesdonnees.pdf" TargetMode="External"/><Relationship Id="rId4"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326.xml"/><Relationship Id="rId7" Type="http://schemas.openxmlformats.org/officeDocument/2006/relationships/image" Target="../media/image106.png"/><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2.xml"/><Relationship Id="rId5" Type="http://schemas.openxmlformats.org/officeDocument/2006/relationships/tags" Target="../tags/tag328.xml"/><Relationship Id="rId4" Type="http://schemas.openxmlformats.org/officeDocument/2006/relationships/tags" Target="../tags/tag327.xml"/></Relationships>
</file>

<file path=ppt/slides/_rels/slide88.xml.rels><?xml version="1.0" encoding="UTF-8" standalone="yes"?>
<Relationships xmlns="http://schemas.openxmlformats.org/package/2006/relationships"><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tags" Target="../tags/tag329.xml"/><Relationship Id="rId5" Type="http://schemas.openxmlformats.org/officeDocument/2006/relationships/image" Target="../media/image108.png"/><Relationship Id="rId4"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identitenumerique.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slideLayout" Target="../slideLayouts/slideLayout3.xml"/><Relationship Id="rId4" Type="http://schemas.openxmlformats.org/officeDocument/2006/relationships/tags" Target="../tags/tag29.xml"/></Relationships>
</file>

<file path=ppt/slides/_rels/slide90.xml.rels><?xml version="1.0" encoding="UTF-8" standalone="yes"?>
<Relationships xmlns="http://schemas.openxmlformats.org/package/2006/relationships"><Relationship Id="rId8" Type="http://schemas.openxmlformats.org/officeDocument/2006/relationships/hyperlink" Target="http://www.cic.gc.ca/francais/centre-aide/glossaire.asp" TargetMode="External"/><Relationship Id="rId3" Type="http://schemas.openxmlformats.org/officeDocument/2006/relationships/slideLayout" Target="../slideLayouts/slideLayout2.xml"/><Relationship Id="rId7" Type="http://schemas.openxmlformats.org/officeDocument/2006/relationships/hyperlink" Target="http://www.education.gouv.qc.ca/dossiers-thematiques/plan-daction-numerique/cadre-de-reference/" TargetMode="Externa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hyperlink" Target="https://t.co/IrkRdwjJUU?amp=1" TargetMode="External"/><Relationship Id="rId5" Type="http://schemas.openxmlformats.org/officeDocument/2006/relationships/hyperlink" Target="https://ici.radio-canada.ca/tele/le-telejournal-18h/site/segments/reportage/143759/facebook-publicite-ecoute-telephone-cibles" TargetMode="External"/><Relationship Id="rId4" Type="http://schemas.openxmlformats.org/officeDocument/2006/relationships/hyperlink" Target="http://monurl.ca/webinaireclic" TargetMode="External"/><Relationship Id="rId9" Type="http://schemas.openxmlformats.org/officeDocument/2006/relationships/hyperlink" Target="http://www.jqsi.qc.ca/IMG/pdf/l_engagement_citoyen_-_fondemements_et_pratiques.pdf"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ici.radio-canada.ca/nouvelle/1325939/questions-reponses-jean-philippe-decarie-mathieu-fuite-vol-de-donnees-desjardins-capitalone-vente-valeur-darkweb" TargetMode="External"/><Relationship Id="rId3" Type="http://schemas.openxmlformats.org/officeDocument/2006/relationships/slideLayout" Target="../slideLayouts/slideLayout2.xml"/><Relationship Id="rId7" Type="http://schemas.openxmlformats.org/officeDocument/2006/relationships/hyperlink" Target="http://zeroseconde.blogspot.ca/2012/07/vos-photos-qui-peuvent-vous-denoncer.html" TargetMode="Externa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hyperlink" Target="https://clickclickclick.click/" TargetMode="External"/><Relationship Id="rId5" Type="http://schemas.openxmlformats.org/officeDocument/2006/relationships/hyperlink" Target="https://www.cigionline.org/internet-survey-2019" TargetMode="External"/><Relationship Id="rId10" Type="http://schemas.openxmlformats.org/officeDocument/2006/relationships/hyperlink" Target="https://ici.tou.tv/decrypteurs/S01E04?lectureauto=1" TargetMode="External"/><Relationship Id="rId4" Type="http://schemas.openxmlformats.org/officeDocument/2006/relationships/hyperlink" Target="http://thesciencepost.com/study-70-of-facebook-commenters-only-read-the-headline/" TargetMode="External"/><Relationship Id="rId9" Type="http://schemas.openxmlformats.org/officeDocument/2006/relationships/hyperlink" Target="https://www.ztele.com/articles/la-face-cachee-d-angry-birds-1.1102765"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howsecureismypassword.net/" TargetMode="External"/><Relationship Id="rId3" Type="http://schemas.openxmlformats.org/officeDocument/2006/relationships/slideLayout" Target="../slideLayouts/slideLayout2.xml"/><Relationship Id="rId7" Type="http://schemas.openxmlformats.org/officeDocument/2006/relationships/hyperlink" Target="http://www.passwordmeter.com/" TargetMode="Externa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hyperlink" Target="http://www.tylervigen.com/spurious-correlations" TargetMode="External"/><Relationship Id="rId5" Type="http://schemas.openxmlformats.org/officeDocument/2006/relationships/hyperlink" Target="https://www.youtube.com/watch?v=cQ54GDm1eL0" TargetMode="External"/><Relationship Id="rId4" Type="http://schemas.openxmlformats.org/officeDocument/2006/relationships/hyperlink" Target="https://www.youtube.com/watch?v=tPqD39doKh0&amp;pbjreload=10" TargetMode="Externa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cnil.fr/fr/maitriser-mes-donnees" TargetMode="Externa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hyperlink" Target="https://ici.radio-canada.ca/jeffyates" TargetMode="External"/><Relationship Id="rId5" Type="http://schemas.openxmlformats.org/officeDocument/2006/relationships/hyperlink" Target="https://donottrack-doc.com/ca/intro/" TargetMode="External"/><Relationship Id="rId4" Type="http://schemas.openxmlformats.org/officeDocument/2006/relationships/hyperlink" Target="http://www.tineye.com/"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tags" Target="../tags/tag342.xml"/><Relationship Id="rId7" Type="http://schemas.openxmlformats.org/officeDocument/2006/relationships/hyperlink" Target="mailto:Patrick.beaupre.recit@gmail.com" TargetMode="Externa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hyperlink" Target="mailto:patrick-beaupre@cspi.qc.ca" TargetMode="External"/><Relationship Id="rId5" Type="http://schemas.openxmlformats.org/officeDocument/2006/relationships/slideLayout" Target="../slideLayouts/slideLayout2.xml"/><Relationship Id="rId4" Type="http://schemas.openxmlformats.org/officeDocument/2006/relationships/tags" Target="../tags/tag343.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4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46.xml"/><Relationship Id="rId1" Type="http://schemas.openxmlformats.org/officeDocument/2006/relationships/tags" Target="../tags/tag345.xml"/><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51.xml"/><Relationship Id="rId1" Type="http://schemas.openxmlformats.org/officeDocument/2006/relationships/tags" Target="../tags/tag350.xml"/></Relationships>
</file>

<file path=ppt/slides/_rels/slide99.xml.rels><?xml version="1.0" encoding="UTF-8" standalone="yes"?>
<Relationships xmlns="http://schemas.openxmlformats.org/package/2006/relationships"><Relationship Id="rId8" Type="http://schemas.openxmlformats.org/officeDocument/2006/relationships/tags" Target="../tags/tag359.xml"/><Relationship Id="rId13" Type="http://schemas.openxmlformats.org/officeDocument/2006/relationships/image" Target="../media/image115.png"/><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image" Target="../media/image114.png"/><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slideLayout" Target="../slideLayouts/slideLayout3.xml"/><Relationship Id="rId5" Type="http://schemas.openxmlformats.org/officeDocument/2006/relationships/tags" Target="../tags/tag356.xml"/><Relationship Id="rId15" Type="http://schemas.openxmlformats.org/officeDocument/2006/relationships/image" Target="../media/image117.png"/><Relationship Id="rId10" Type="http://schemas.openxmlformats.org/officeDocument/2006/relationships/tags" Target="../tags/tag361.xml"/><Relationship Id="rId4" Type="http://schemas.openxmlformats.org/officeDocument/2006/relationships/tags" Target="../tags/tag355.xml"/><Relationship Id="rId9" Type="http://schemas.openxmlformats.org/officeDocument/2006/relationships/tags" Target="../tags/tag360.xml"/><Relationship Id="rId1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01670" y="3335275"/>
            <a:ext cx="6719020" cy="763525"/>
          </a:xfrm>
        </p:spPr>
        <p:txBody>
          <a:bodyPr>
            <a:normAutofit/>
          </a:bodyPr>
          <a:lstStyle/>
          <a:p>
            <a:r>
              <a:rPr lang="fr-FR" dirty="0"/>
              <a:t>Citoyen au temps du numérique</a:t>
            </a:r>
            <a:endParaRPr lang="en-US" dirty="0"/>
          </a:p>
        </p:txBody>
      </p:sp>
      <p:pic>
        <p:nvPicPr>
          <p:cNvPr id="4" name="Image 3">
            <a:extLst>
              <a:ext uri="{FF2B5EF4-FFF2-40B4-BE49-F238E27FC236}">
                <a16:creationId xmlns:a16="http://schemas.microsoft.com/office/drawing/2014/main" id="{3CCA2829-F6F2-4EC7-B9B5-1D02B1A4F4FD}"/>
              </a:ext>
            </a:extLst>
          </p:cNvPr>
          <p:cNvPicPr/>
          <p:nvPr>
            <p:custDataLst>
              <p:tags r:id="rId2"/>
            </p:custDataLst>
          </p:nvPr>
        </p:nvPicPr>
        <p:blipFill>
          <a:blip r:embed="rId6"/>
          <a:stretch/>
        </p:blipFill>
        <p:spPr>
          <a:xfrm>
            <a:off x="72945" y="4725189"/>
            <a:ext cx="855083" cy="371083"/>
          </a:xfrm>
          <a:prstGeom prst="rect">
            <a:avLst/>
          </a:prstGeom>
          <a:ln>
            <a:noFill/>
          </a:ln>
        </p:spPr>
      </p:pic>
      <p:sp>
        <p:nvSpPr>
          <p:cNvPr id="5" name="Rectangle 4">
            <a:extLst>
              <a:ext uri="{FF2B5EF4-FFF2-40B4-BE49-F238E27FC236}">
                <a16:creationId xmlns:a16="http://schemas.microsoft.com/office/drawing/2014/main" id="{CE07D0FF-5E9A-4D32-BF40-24E31B03BDD8}"/>
              </a:ext>
            </a:extLst>
          </p:cNvPr>
          <p:cNvSpPr/>
          <p:nvPr>
            <p:custDataLst>
              <p:tags r:id="rId3"/>
            </p:custDataLst>
          </p:nvPr>
        </p:nvSpPr>
        <p:spPr>
          <a:xfrm>
            <a:off x="1212490" y="4713646"/>
            <a:ext cx="5735775" cy="323165"/>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750" spc="-1" dirty="0">
                <a:solidFill>
                  <a:srgbClr val="000000"/>
                </a:solidFill>
                <a:uFill>
                  <a:solidFill>
                    <a:srgbClr val="FFFFFF"/>
                  </a:solidFill>
                </a:uFill>
                <a:latin typeface="Arial"/>
              </a:rPr>
              <a:t>Ce </a:t>
            </a:r>
            <a:r>
              <a:rPr lang="de-DE" sz="750" spc="-1" dirty="0" err="1">
                <a:solidFill>
                  <a:srgbClr val="000000"/>
                </a:solidFill>
                <a:uFill>
                  <a:solidFill>
                    <a:srgbClr val="FFFFFF"/>
                  </a:solidFill>
                </a:uFill>
                <a:latin typeface="Arial"/>
              </a:rPr>
              <a:t>document</a:t>
            </a:r>
            <a:r>
              <a:rPr lang="de-DE" sz="750" spc="-1" dirty="0">
                <a:solidFill>
                  <a:srgbClr val="000000"/>
                </a:solidFill>
                <a:uFill>
                  <a:solidFill>
                    <a:srgbClr val="FFFFFF"/>
                  </a:solidFill>
                </a:uFill>
                <a:latin typeface="Arial"/>
              </a:rPr>
              <a:t> </a:t>
            </a:r>
            <a:r>
              <a:rPr lang="de-DE" sz="750" spc="-1" dirty="0" err="1">
                <a:solidFill>
                  <a:srgbClr val="000000"/>
                </a:solidFill>
                <a:uFill>
                  <a:solidFill>
                    <a:srgbClr val="FFFFFF"/>
                  </a:solidFill>
                </a:uFill>
                <a:latin typeface="Arial"/>
              </a:rPr>
              <a:t>est</a:t>
            </a:r>
            <a:r>
              <a:rPr lang="de-DE" sz="750" spc="-1" dirty="0">
                <a:solidFill>
                  <a:srgbClr val="000000"/>
                </a:solidFill>
                <a:uFill>
                  <a:solidFill>
                    <a:srgbClr val="FFFFFF"/>
                  </a:solidFill>
                </a:uFill>
                <a:latin typeface="Arial"/>
              </a:rPr>
              <a:t> </a:t>
            </a:r>
            <a:r>
              <a:rPr lang="de-DE" sz="750" spc="-1" dirty="0" err="1">
                <a:solidFill>
                  <a:srgbClr val="000000"/>
                </a:solidFill>
                <a:uFill>
                  <a:solidFill>
                    <a:srgbClr val="FFFFFF"/>
                  </a:solidFill>
                </a:uFill>
                <a:latin typeface="Arial"/>
              </a:rPr>
              <a:t>mis</a:t>
            </a:r>
            <a:r>
              <a:rPr lang="de-DE" sz="750" spc="-1" dirty="0">
                <a:solidFill>
                  <a:srgbClr val="000000"/>
                </a:solidFill>
                <a:uFill>
                  <a:solidFill>
                    <a:srgbClr val="FFFFFF"/>
                  </a:solidFill>
                </a:uFill>
                <a:latin typeface="Arial"/>
              </a:rPr>
              <a:t> à </a:t>
            </a:r>
            <a:r>
              <a:rPr lang="de-DE" sz="750" spc="-1" dirty="0" err="1">
                <a:solidFill>
                  <a:srgbClr val="000000"/>
                </a:solidFill>
                <a:uFill>
                  <a:solidFill>
                    <a:srgbClr val="FFFFFF"/>
                  </a:solidFill>
                </a:uFill>
                <a:latin typeface="Arial"/>
              </a:rPr>
              <a:t>disposition</a:t>
            </a:r>
            <a:r>
              <a:rPr lang="de-DE" sz="750" spc="-1" dirty="0">
                <a:solidFill>
                  <a:srgbClr val="000000"/>
                </a:solidFill>
                <a:uFill>
                  <a:solidFill>
                    <a:srgbClr val="FFFFFF"/>
                  </a:solidFill>
                </a:uFill>
                <a:latin typeface="Arial"/>
              </a:rPr>
              <a:t> </a:t>
            </a:r>
            <a:r>
              <a:rPr lang="de-DE" sz="750" spc="-1" dirty="0" err="1">
                <a:solidFill>
                  <a:srgbClr val="000000"/>
                </a:solidFill>
                <a:uFill>
                  <a:solidFill>
                    <a:srgbClr val="FFFFFF"/>
                  </a:solidFill>
                </a:uFill>
                <a:latin typeface="Arial"/>
              </a:rPr>
              <a:t>selon</a:t>
            </a:r>
            <a:r>
              <a:rPr lang="de-DE" sz="750" spc="-1" dirty="0">
                <a:solidFill>
                  <a:srgbClr val="000000"/>
                </a:solidFill>
                <a:uFill>
                  <a:solidFill>
                    <a:srgbClr val="FFFFFF"/>
                  </a:solidFill>
                </a:uFill>
                <a:latin typeface="Arial"/>
              </a:rPr>
              <a:t> </a:t>
            </a:r>
            <a:r>
              <a:rPr lang="de-DE" sz="750" spc="-1" dirty="0" err="1">
                <a:solidFill>
                  <a:srgbClr val="000000"/>
                </a:solidFill>
                <a:uFill>
                  <a:solidFill>
                    <a:srgbClr val="FFFFFF"/>
                  </a:solidFill>
                </a:uFill>
                <a:latin typeface="Arial"/>
              </a:rPr>
              <a:t>les</a:t>
            </a:r>
            <a:r>
              <a:rPr lang="de-DE" sz="750" spc="-1" dirty="0">
                <a:solidFill>
                  <a:srgbClr val="000000"/>
                </a:solidFill>
                <a:uFill>
                  <a:solidFill>
                    <a:srgbClr val="FFFFFF"/>
                  </a:solidFill>
                </a:uFill>
                <a:latin typeface="Arial"/>
              </a:rPr>
              <a:t> </a:t>
            </a:r>
            <a:r>
              <a:rPr lang="de-DE" sz="750" spc="-1" dirty="0" err="1">
                <a:solidFill>
                  <a:srgbClr val="000000"/>
                </a:solidFill>
                <a:uFill>
                  <a:solidFill>
                    <a:srgbClr val="FFFFFF"/>
                  </a:solidFill>
                </a:uFill>
                <a:latin typeface="Arial"/>
              </a:rPr>
              <a:t>termes</a:t>
            </a:r>
            <a:r>
              <a:rPr lang="de-DE" sz="750" spc="-1" dirty="0">
                <a:solidFill>
                  <a:srgbClr val="000000"/>
                </a:solidFill>
                <a:uFill>
                  <a:solidFill>
                    <a:srgbClr val="FFFFFF"/>
                  </a:solidFill>
                </a:uFill>
                <a:latin typeface="Arial"/>
              </a:rPr>
              <a:t> de la </a:t>
            </a:r>
            <a:r>
              <a:rPr lang="de-DE" sz="750" spc="-1" dirty="0" err="1">
                <a:solidFill>
                  <a:srgbClr val="000000"/>
                </a:solidFill>
                <a:uFill>
                  <a:solidFill>
                    <a:srgbClr val="FFFFFF"/>
                  </a:solidFill>
                </a:uFill>
                <a:latin typeface="Arial"/>
                <a:hlinkClick r:id="rId7"/>
              </a:rPr>
              <a:t>licence</a:t>
            </a:r>
            <a:r>
              <a:rPr lang="de-DE" sz="750" spc="-1" dirty="0">
                <a:solidFill>
                  <a:srgbClr val="000000"/>
                </a:solidFill>
                <a:uFill>
                  <a:solidFill>
                    <a:srgbClr val="FFFFFF"/>
                  </a:solidFill>
                </a:uFill>
                <a:latin typeface="Arial"/>
                <a:hlinkClick r:id="rId7"/>
              </a:rPr>
              <a:t> Creative Commons Attribution - Pas </a:t>
            </a:r>
            <a:r>
              <a:rPr lang="de-DE" sz="750" spc="-1" dirty="0" err="1">
                <a:solidFill>
                  <a:srgbClr val="000000"/>
                </a:solidFill>
                <a:uFill>
                  <a:solidFill>
                    <a:srgbClr val="FFFFFF"/>
                  </a:solidFill>
                </a:uFill>
                <a:latin typeface="Arial"/>
                <a:hlinkClick r:id="rId7"/>
              </a:rPr>
              <a:t>d’Utilisation</a:t>
            </a:r>
            <a:r>
              <a:rPr lang="de-DE" sz="750" spc="-1" dirty="0">
                <a:solidFill>
                  <a:srgbClr val="000000"/>
                </a:solidFill>
                <a:uFill>
                  <a:solidFill>
                    <a:srgbClr val="FFFFFF"/>
                  </a:solidFill>
                </a:uFill>
                <a:latin typeface="Arial"/>
                <a:hlinkClick r:id="rId7"/>
              </a:rPr>
              <a:t> Commerciale - </a:t>
            </a:r>
            <a:r>
              <a:rPr lang="de-DE" sz="750" spc="-1" dirty="0" err="1">
                <a:solidFill>
                  <a:srgbClr val="000000"/>
                </a:solidFill>
                <a:uFill>
                  <a:solidFill>
                    <a:srgbClr val="FFFFFF"/>
                  </a:solidFill>
                </a:uFill>
                <a:latin typeface="Arial"/>
                <a:hlinkClick r:id="rId7"/>
              </a:rPr>
              <a:t>Partage</a:t>
            </a:r>
            <a:r>
              <a:rPr lang="de-DE" sz="750" spc="-1" dirty="0">
                <a:solidFill>
                  <a:srgbClr val="000000"/>
                </a:solidFill>
                <a:uFill>
                  <a:solidFill>
                    <a:srgbClr val="FFFFFF"/>
                  </a:solidFill>
                </a:uFill>
                <a:latin typeface="Arial"/>
                <a:hlinkClick r:id="rId7"/>
              </a:rPr>
              <a:t> </a:t>
            </a:r>
            <a:r>
              <a:rPr lang="de-DE" sz="750" spc="-1" dirty="0" err="1">
                <a:solidFill>
                  <a:srgbClr val="000000"/>
                </a:solidFill>
                <a:uFill>
                  <a:solidFill>
                    <a:srgbClr val="FFFFFF"/>
                  </a:solidFill>
                </a:uFill>
                <a:latin typeface="Arial"/>
                <a:hlinkClick r:id="rId7"/>
              </a:rPr>
              <a:t>dans</a:t>
            </a:r>
            <a:r>
              <a:rPr lang="de-DE" sz="750" spc="-1" dirty="0">
                <a:solidFill>
                  <a:srgbClr val="000000"/>
                </a:solidFill>
                <a:uFill>
                  <a:solidFill>
                    <a:srgbClr val="FFFFFF"/>
                  </a:solidFill>
                </a:uFill>
                <a:latin typeface="Arial"/>
                <a:hlinkClick r:id="rId7"/>
              </a:rPr>
              <a:t> </a:t>
            </a:r>
            <a:r>
              <a:rPr lang="de-DE" sz="750" spc="-1" dirty="0" err="1">
                <a:solidFill>
                  <a:srgbClr val="000000"/>
                </a:solidFill>
                <a:uFill>
                  <a:solidFill>
                    <a:srgbClr val="FFFFFF"/>
                  </a:solidFill>
                </a:uFill>
                <a:latin typeface="Arial"/>
                <a:hlinkClick r:id="rId7"/>
              </a:rPr>
              <a:t>les</a:t>
            </a:r>
            <a:r>
              <a:rPr lang="de-DE" sz="750" spc="-1" dirty="0">
                <a:solidFill>
                  <a:srgbClr val="000000"/>
                </a:solidFill>
                <a:uFill>
                  <a:solidFill>
                    <a:srgbClr val="FFFFFF"/>
                  </a:solidFill>
                </a:uFill>
                <a:latin typeface="Arial"/>
                <a:hlinkClick r:id="rId7"/>
              </a:rPr>
              <a:t> </a:t>
            </a:r>
            <a:r>
              <a:rPr lang="de-DE" sz="750" spc="-1" dirty="0" err="1">
                <a:solidFill>
                  <a:srgbClr val="000000"/>
                </a:solidFill>
                <a:uFill>
                  <a:solidFill>
                    <a:srgbClr val="FFFFFF"/>
                  </a:solidFill>
                </a:uFill>
                <a:latin typeface="Arial"/>
                <a:hlinkClick r:id="rId7"/>
              </a:rPr>
              <a:t>Mêmes</a:t>
            </a:r>
            <a:r>
              <a:rPr lang="de-DE" sz="750" spc="-1" dirty="0">
                <a:solidFill>
                  <a:srgbClr val="000000"/>
                </a:solidFill>
                <a:uFill>
                  <a:solidFill>
                    <a:srgbClr val="FFFFFF"/>
                  </a:solidFill>
                </a:uFill>
                <a:latin typeface="Arial"/>
                <a:hlinkClick r:id="rId7"/>
              </a:rPr>
              <a:t> </a:t>
            </a:r>
            <a:r>
              <a:rPr lang="de-DE" sz="750" spc="-1" dirty="0" err="1">
                <a:solidFill>
                  <a:srgbClr val="000000"/>
                </a:solidFill>
                <a:uFill>
                  <a:solidFill>
                    <a:srgbClr val="FFFFFF"/>
                  </a:solidFill>
                </a:uFill>
                <a:latin typeface="Arial"/>
                <a:hlinkClick r:id="rId7"/>
              </a:rPr>
              <a:t>Conditions</a:t>
            </a:r>
            <a:r>
              <a:rPr lang="de-DE" sz="750" spc="-1" dirty="0">
                <a:solidFill>
                  <a:srgbClr val="000000"/>
                </a:solidFill>
                <a:uFill>
                  <a:solidFill>
                    <a:srgbClr val="FFFFFF"/>
                  </a:solidFill>
                </a:uFill>
                <a:latin typeface="Arial"/>
                <a:hlinkClick r:id="rId7"/>
              </a:rPr>
              <a:t> 4.0 International</a:t>
            </a:r>
            <a:r>
              <a:rPr lang="de-DE" sz="750" spc="-1" dirty="0">
                <a:solidFill>
                  <a:srgbClr val="000000"/>
                </a:solidFill>
                <a:uFill>
                  <a:solidFill>
                    <a:srgbClr val="FFFFFF"/>
                  </a:solidFill>
                </a:uFill>
                <a:latin typeface="Arial"/>
              </a:rPr>
              <a:t>.</a:t>
            </a:r>
          </a:p>
        </p:txBody>
      </p:sp>
      <p:sp>
        <p:nvSpPr>
          <p:cNvPr id="6" name="Rectangle 5">
            <a:extLst>
              <a:ext uri="{FF2B5EF4-FFF2-40B4-BE49-F238E27FC236}">
                <a16:creationId xmlns:a16="http://schemas.microsoft.com/office/drawing/2014/main" id="{19ECD234-5121-4D77-AF9E-F6DD3B06F3E7}"/>
              </a:ext>
            </a:extLst>
          </p:cNvPr>
          <p:cNvSpPr/>
          <p:nvPr>
            <p:custDataLst>
              <p:tags r:id="rId4"/>
            </p:custDataLst>
          </p:nvPr>
        </p:nvSpPr>
        <p:spPr>
          <a:xfrm>
            <a:off x="6570222" y="4355857"/>
            <a:ext cx="2500833" cy="73866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de-DE" sz="1050" spc="-1" dirty="0">
                <a:uFill>
                  <a:solidFill>
                    <a:srgbClr val="FFFFFF"/>
                  </a:solidFill>
                </a:uFill>
                <a:latin typeface="Arial"/>
              </a:rPr>
              <a:t>Par
Patrick </a:t>
            </a:r>
            <a:r>
              <a:rPr lang="de-DE" sz="1050" spc="-1" dirty="0" err="1">
                <a:uFill>
                  <a:solidFill>
                    <a:srgbClr val="FFFFFF"/>
                  </a:solidFill>
                </a:uFill>
                <a:latin typeface="Arial"/>
              </a:rPr>
              <a:t>Beaupré</a:t>
            </a:r>
            <a:endParaRPr lang="de-DE" sz="1050" spc="-1" dirty="0">
              <a:uFill>
                <a:solidFill>
                  <a:srgbClr val="FFFFFF"/>
                </a:solidFill>
              </a:uFill>
              <a:latin typeface="Arial"/>
            </a:endParaRPr>
          </a:p>
          <a:p>
            <a:pPr algn="r"/>
            <a:r>
              <a:rPr lang="de-DE" sz="1050" spc="-1" dirty="0">
                <a:uFill>
                  <a:solidFill>
                    <a:srgbClr val="FFFFFF"/>
                  </a:solidFill>
                </a:uFill>
                <a:latin typeface="Arial"/>
              </a:rPr>
              <a:t>CP RÉCIT FGA Montréal
patrick-beaupre@cspi.qc.ca</a:t>
            </a:r>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434130" y="281175"/>
            <a:ext cx="6108200" cy="763525"/>
          </a:xfrm>
        </p:spPr>
        <p:txBody>
          <a:bodyPr>
            <a:normAutofit/>
          </a:bodyPr>
          <a:lstStyle/>
          <a:p>
            <a:pPr algn="l"/>
            <a:r>
              <a:rPr lang="en-US" dirty="0" err="1"/>
              <a:t>Citoyenneté</a:t>
            </a:r>
            <a:endParaRPr lang="en-US" dirty="0"/>
          </a:p>
        </p:txBody>
      </p:sp>
      <p:sp>
        <p:nvSpPr>
          <p:cNvPr id="5" name="Content Placeholder 4"/>
          <p:cNvSpPr>
            <a:spLocks noGrp="1"/>
          </p:cNvSpPr>
          <p:nvPr>
            <p:ph idx="1"/>
            <p:custDataLst>
              <p:tags r:id="rId2"/>
            </p:custDataLst>
          </p:nvPr>
        </p:nvSpPr>
        <p:spPr>
          <a:xfrm>
            <a:off x="2434131" y="1197405"/>
            <a:ext cx="6108199" cy="3512215"/>
          </a:xfrm>
        </p:spPr>
        <p:txBody>
          <a:bodyPr>
            <a:normAutofit/>
          </a:bodyPr>
          <a:lstStyle/>
          <a:p>
            <a:r>
              <a:rPr lang="fr-CA" dirty="0">
                <a:ea typeface="+mn-lt"/>
                <a:cs typeface="+mn-lt"/>
              </a:rPr>
              <a:t>Nationalité reconnue par l’État ainsi que les devoirs, droits, responsabilités et privilèges qui y sont associés". </a:t>
            </a:r>
            <a:br>
              <a:rPr lang="fr-CA" dirty="0">
                <a:ea typeface="+mn-lt"/>
                <a:cs typeface="+mn-lt"/>
              </a:rPr>
            </a:br>
            <a:r>
              <a:rPr lang="fr-CA" dirty="0"/>
              <a:t>Dimension identitaire</a:t>
            </a:r>
          </a:p>
        </p:txBody>
      </p:sp>
      <p:sp>
        <p:nvSpPr>
          <p:cNvPr id="10" name="Espace réservé du contenu 2">
            <a:extLst>
              <a:ext uri="{FF2B5EF4-FFF2-40B4-BE49-F238E27FC236}">
                <a16:creationId xmlns:a16="http://schemas.microsoft.com/office/drawing/2014/main" id="{60A2DE65-3E54-47DC-BBB6-7C9B9C91DC40}"/>
              </a:ext>
            </a:extLst>
          </p:cNvPr>
          <p:cNvSpPr txBox="1">
            <a:spLocks/>
          </p:cNvSpPr>
          <p:nvPr>
            <p:custDataLst>
              <p:tags r:id="rId3"/>
            </p:custDataLst>
          </p:nvPr>
        </p:nvSpPr>
        <p:spPr>
          <a:xfrm>
            <a:off x="1030487" y="1512076"/>
            <a:ext cx="7574913" cy="2587286"/>
          </a:xfrm>
          <a:prstGeom prst="rect">
            <a:avLst/>
          </a:prstGeom>
        </p:spPr>
        <p:txBody>
          <a:bodyPr vert="horz" lIns="91440" tIns="45720" rIns="91440" bIns="45720" rtlCol="0">
            <a:normAutofit/>
          </a:bodyPr>
          <a:lstStyle>
            <a:defPPr rtl="0">
              <a:defRPr lang="fr-fr"/>
            </a:defPPr>
            <a:lvl1pPr marL="0" indent="-3429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57181" indent="-28575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914362"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371543"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28724"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85905"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086"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266"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448"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CA" dirty="0"/>
          </a:p>
        </p:txBody>
      </p:sp>
      <p:sp>
        <p:nvSpPr>
          <p:cNvPr id="2" name="Rectangle 1">
            <a:extLst>
              <a:ext uri="{FF2B5EF4-FFF2-40B4-BE49-F238E27FC236}">
                <a16:creationId xmlns:a16="http://schemas.microsoft.com/office/drawing/2014/main" id="{C1ABAEC4-73CF-44D4-A6FE-CC6B51EC508E}"/>
              </a:ext>
            </a:extLst>
          </p:cNvPr>
          <p:cNvSpPr/>
          <p:nvPr>
            <p:custDataLst>
              <p:tags r:id="rId4"/>
            </p:custDataLst>
          </p:nvPr>
        </p:nvSpPr>
        <p:spPr>
          <a:xfrm>
            <a:off x="1864307" y="4566738"/>
            <a:ext cx="7247845" cy="338554"/>
          </a:xfrm>
          <a:prstGeom prst="rect">
            <a:avLst/>
          </a:prstGeom>
        </p:spPr>
        <p:txBody>
          <a:bodyPr wrap="square">
            <a:spAutoFit/>
          </a:bodyPr>
          <a:lstStyle/>
          <a:p>
            <a:r>
              <a:rPr lang="fr-CA" sz="800" dirty="0">
                <a:ea typeface="+mn-lt"/>
                <a:cs typeface="+mn-lt"/>
                <a:hlinkClick r:id="rId6"/>
              </a:rPr>
              <a:t>Gouvernement canadien</a:t>
            </a:r>
            <a:r>
              <a:rPr lang="fr-CA" sz="800" dirty="0">
                <a:ea typeface="+mn-lt"/>
                <a:cs typeface="+mn-lt"/>
              </a:rPr>
              <a:t>: </a:t>
            </a:r>
            <a:br>
              <a:rPr lang="fr-CA" sz="800" dirty="0">
                <a:ea typeface="+mn-lt"/>
                <a:cs typeface="+mn-lt"/>
              </a:rPr>
            </a:br>
            <a:r>
              <a:rPr lang="fr-CA" sz="800" dirty="0">
                <a:ea typeface="+mn-lt"/>
                <a:cs typeface="+mn-lt"/>
                <a:hlinkClick r:id="rId7"/>
              </a:rPr>
              <a:t>http://www.cic.gc.ca/francais/centre-aide/glossaire.asp#c</a:t>
            </a:r>
            <a:r>
              <a:rPr lang="fr-CA" sz="800" dirty="0">
                <a:ea typeface="+mn-lt"/>
                <a:cs typeface="+mn-lt"/>
              </a:rPr>
              <a:t> </a:t>
            </a:r>
            <a:endParaRPr lang="fr-CA" sz="800" dirty="0"/>
          </a:p>
        </p:txBody>
      </p:sp>
    </p:spTree>
    <p:extLst>
      <p:ext uri="{BB962C8B-B14F-4D97-AF65-F5344CB8AC3E}">
        <p14:creationId xmlns:p14="http://schemas.microsoft.com/office/powerpoint/2010/main" val="1101633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1" name="Image 300"/>
          <p:cNvPicPr/>
          <p:nvPr>
            <p:custDataLst>
              <p:tags r:id="rId1"/>
            </p:custDataLst>
          </p:nvPr>
        </p:nvPicPr>
        <p:blipFill>
          <a:blip r:embed="rId4"/>
          <a:stretch/>
        </p:blipFill>
        <p:spPr>
          <a:xfrm>
            <a:off x="3655770" y="1655520"/>
            <a:ext cx="5391599" cy="3304964"/>
          </a:xfrm>
          <a:prstGeom prst="rect">
            <a:avLst/>
          </a:prstGeom>
          <a:ln>
            <a:noFill/>
          </a:ln>
        </p:spPr>
      </p:pic>
      <p:sp>
        <p:nvSpPr>
          <p:cNvPr id="2" name="Titre 1">
            <a:extLst>
              <a:ext uri="{FF2B5EF4-FFF2-40B4-BE49-F238E27FC236}">
                <a16:creationId xmlns:a16="http://schemas.microsoft.com/office/drawing/2014/main" id="{36862CB8-C9AE-44A4-8DAB-9CB7680DE1A2}"/>
              </a:ext>
            </a:extLst>
          </p:cNvPr>
          <p:cNvSpPr>
            <a:spLocks noGrp="1"/>
          </p:cNvSpPr>
          <p:nvPr>
            <p:ph type="title"/>
            <p:custDataLst>
              <p:tags r:id="rId2"/>
            </p:custDataLst>
          </p:nvPr>
        </p:nvSpPr>
        <p:spPr>
          <a:xfrm>
            <a:off x="457173" y="1960930"/>
            <a:ext cx="3045892" cy="1527050"/>
          </a:xfrm>
        </p:spPr>
        <p:txBody>
          <a:bodyPr>
            <a:normAutofit/>
          </a:bodyPr>
          <a:lstStyle/>
          <a:p>
            <a:r>
              <a:rPr lang="fr-CA" dirty="0">
                <a:solidFill>
                  <a:srgbClr val="0000CC"/>
                </a:solidFill>
                <a:effectLst>
                  <a:outerShdw blurRad="50800" dist="38100" dir="2700000" algn="tl" rotWithShape="0">
                    <a:prstClr val="black">
                      <a:alpha val="40000"/>
                    </a:prstClr>
                  </a:outerShdw>
                </a:effectLst>
              </a:rPr>
              <a:t>Travailler librement</a:t>
            </a:r>
          </a:p>
        </p:txBody>
      </p:sp>
    </p:spTree>
    <p:extLst>
      <p:ext uri="{BB962C8B-B14F-4D97-AF65-F5344CB8AC3E}">
        <p14:creationId xmlns:p14="http://schemas.microsoft.com/office/powerpoint/2010/main" val="21270096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21965BD-7E9D-4EC3-8E67-55256FD95AD8}"/>
              </a:ext>
            </a:extLst>
          </p:cNvPr>
          <p:cNvGrpSpPr/>
          <p:nvPr>
            <p:custDataLst>
              <p:tags r:id="rId1"/>
            </p:custDataLst>
          </p:nvPr>
        </p:nvGrpSpPr>
        <p:grpSpPr>
          <a:xfrm>
            <a:off x="5946345" y="1441012"/>
            <a:ext cx="2743319" cy="1080671"/>
            <a:chOff x="4816727" y="1371660"/>
            <a:chExt cx="2743319" cy="1080671"/>
          </a:xfrm>
        </p:grpSpPr>
        <p:pic>
          <p:nvPicPr>
            <p:cNvPr id="303" name="Image 302"/>
            <p:cNvPicPr/>
            <p:nvPr/>
          </p:nvPicPr>
          <p:blipFill>
            <a:blip r:embed="rId6"/>
            <a:stretch/>
          </p:blipFill>
          <p:spPr>
            <a:xfrm>
              <a:off x="4816728" y="1371660"/>
              <a:ext cx="2743318" cy="719876"/>
            </a:xfrm>
            <a:prstGeom prst="rect">
              <a:avLst/>
            </a:prstGeom>
            <a:ln>
              <a:noFill/>
            </a:ln>
          </p:spPr>
        </p:pic>
        <p:sp>
          <p:nvSpPr>
            <p:cNvPr id="304" name="TextShape 2"/>
            <p:cNvSpPr txBox="1"/>
            <p:nvPr/>
          </p:nvSpPr>
          <p:spPr>
            <a:xfrm>
              <a:off x="4816727" y="2042548"/>
              <a:ext cx="2694330" cy="409783"/>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de-DE" sz="1225" b="0" strike="noStrike" spc="-1" dirty="0">
                  <a:solidFill>
                    <a:srgbClr val="000000"/>
                  </a:solidFill>
                  <a:uFill>
                    <a:solidFill>
                      <a:srgbClr val="FFFFFF"/>
                    </a:solidFill>
                  </a:uFill>
                  <a:latin typeface="Arial"/>
                  <a:hlinkClick r:id="rId7"/>
                </a:rPr>
                <a:t>https://pixabay.com/</a:t>
              </a:r>
              <a:endParaRPr lang="de-DE" sz="1225" b="0" strike="noStrike" spc="-1" dirty="0">
                <a:solidFill>
                  <a:srgbClr val="000000"/>
                </a:solidFill>
                <a:uFill>
                  <a:solidFill>
                    <a:srgbClr val="FFFFFF"/>
                  </a:solidFill>
                </a:uFill>
                <a:latin typeface="Arial"/>
              </a:endParaRPr>
            </a:p>
          </p:txBody>
        </p:sp>
      </p:grpSp>
      <p:grpSp>
        <p:nvGrpSpPr>
          <p:cNvPr id="5" name="Groupe 4">
            <a:extLst>
              <a:ext uri="{FF2B5EF4-FFF2-40B4-BE49-F238E27FC236}">
                <a16:creationId xmlns:a16="http://schemas.microsoft.com/office/drawing/2014/main" id="{7CA7D255-F622-46B1-B21C-ED12B7A0254F}"/>
              </a:ext>
            </a:extLst>
          </p:cNvPr>
          <p:cNvGrpSpPr/>
          <p:nvPr>
            <p:custDataLst>
              <p:tags r:id="rId2"/>
            </p:custDataLst>
          </p:nvPr>
        </p:nvGrpSpPr>
        <p:grpSpPr>
          <a:xfrm>
            <a:off x="2586835" y="1344759"/>
            <a:ext cx="2997810" cy="1534282"/>
            <a:chOff x="1485556" y="1297705"/>
            <a:chExt cx="2997810" cy="1534282"/>
          </a:xfrm>
        </p:grpSpPr>
        <p:pic>
          <p:nvPicPr>
            <p:cNvPr id="305" name="Image 304"/>
            <p:cNvPicPr/>
            <p:nvPr/>
          </p:nvPicPr>
          <p:blipFill>
            <a:blip r:embed="rId8"/>
            <a:stretch/>
          </p:blipFill>
          <p:spPr>
            <a:xfrm>
              <a:off x="1485556" y="1297705"/>
              <a:ext cx="2997810" cy="1325855"/>
            </a:xfrm>
            <a:prstGeom prst="rect">
              <a:avLst/>
            </a:prstGeom>
            <a:ln>
              <a:noFill/>
            </a:ln>
          </p:spPr>
        </p:pic>
        <p:sp>
          <p:nvSpPr>
            <p:cNvPr id="306" name="TextShape 3"/>
            <p:cNvSpPr txBox="1"/>
            <p:nvPr/>
          </p:nvSpPr>
          <p:spPr>
            <a:xfrm>
              <a:off x="1485556" y="2596356"/>
              <a:ext cx="2841293" cy="235631"/>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de-DE" sz="1225" b="0" strike="noStrike" spc="-1">
                  <a:solidFill>
                    <a:srgbClr val="000000"/>
                  </a:solidFill>
                  <a:uFill>
                    <a:solidFill>
                      <a:srgbClr val="FFFFFF"/>
                    </a:solidFill>
                  </a:uFill>
                  <a:latin typeface="Arial"/>
                  <a:hlinkClick r:id="rId9"/>
                </a:rPr>
                <a:t>http://www.auboutdufil.com/</a:t>
              </a:r>
              <a:endParaRPr lang="de-DE" sz="1225" b="0" strike="noStrike" spc="-1">
                <a:solidFill>
                  <a:srgbClr val="000000"/>
                </a:solidFill>
                <a:uFill>
                  <a:solidFill>
                    <a:srgbClr val="FFFFFF"/>
                  </a:solidFill>
                </a:uFill>
                <a:latin typeface="Arial"/>
              </a:endParaRPr>
            </a:p>
          </p:txBody>
        </p:sp>
      </p:grpSp>
      <p:sp>
        <p:nvSpPr>
          <p:cNvPr id="2" name="Titre 1">
            <a:extLst>
              <a:ext uri="{FF2B5EF4-FFF2-40B4-BE49-F238E27FC236}">
                <a16:creationId xmlns:a16="http://schemas.microsoft.com/office/drawing/2014/main" id="{AFF746BF-2F20-4787-A8FD-29ACD6054479}"/>
              </a:ext>
            </a:extLst>
          </p:cNvPr>
          <p:cNvSpPr>
            <a:spLocks noGrp="1"/>
          </p:cNvSpPr>
          <p:nvPr>
            <p:ph type="title"/>
            <p:custDataLst>
              <p:tags r:id="rId3"/>
            </p:custDataLst>
          </p:nvPr>
        </p:nvSpPr>
        <p:spPr/>
        <p:txBody>
          <a:bodyPr>
            <a:noAutofit/>
          </a:bodyPr>
          <a:lstStyle/>
          <a:p>
            <a:r>
              <a:rPr lang="fr-CA" sz="3200" dirty="0"/>
              <a:t>Travailler librement</a:t>
            </a:r>
          </a:p>
        </p:txBody>
      </p:sp>
      <p:grpSp>
        <p:nvGrpSpPr>
          <p:cNvPr id="7" name="Groupe 6">
            <a:extLst>
              <a:ext uri="{FF2B5EF4-FFF2-40B4-BE49-F238E27FC236}">
                <a16:creationId xmlns:a16="http://schemas.microsoft.com/office/drawing/2014/main" id="{73AC0BB1-5B4E-4932-8549-B275015D1093}"/>
              </a:ext>
            </a:extLst>
          </p:cNvPr>
          <p:cNvGrpSpPr/>
          <p:nvPr>
            <p:custDataLst>
              <p:tags r:id="rId4"/>
            </p:custDataLst>
          </p:nvPr>
        </p:nvGrpSpPr>
        <p:grpSpPr>
          <a:xfrm>
            <a:off x="3380070" y="3147236"/>
            <a:ext cx="4409149" cy="1971867"/>
            <a:chOff x="2807982" y="3086233"/>
            <a:chExt cx="4409149" cy="1971867"/>
          </a:xfrm>
        </p:grpSpPr>
        <p:pic>
          <p:nvPicPr>
            <p:cNvPr id="307" name="Image 306"/>
            <p:cNvPicPr/>
            <p:nvPr/>
          </p:nvPicPr>
          <p:blipFill>
            <a:blip r:embed="rId10"/>
            <a:stretch/>
          </p:blipFill>
          <p:spPr>
            <a:xfrm>
              <a:off x="2807982" y="3086233"/>
              <a:ext cx="4409149" cy="1622722"/>
            </a:xfrm>
            <a:prstGeom prst="rect">
              <a:avLst/>
            </a:prstGeom>
            <a:ln>
              <a:noFill/>
            </a:ln>
          </p:spPr>
        </p:pic>
        <p:sp>
          <p:nvSpPr>
            <p:cNvPr id="6" name="ZoneTexte 5">
              <a:extLst>
                <a:ext uri="{FF2B5EF4-FFF2-40B4-BE49-F238E27FC236}">
                  <a16:creationId xmlns:a16="http://schemas.microsoft.com/office/drawing/2014/main" id="{A7AF4E20-CC55-487D-A630-5FEA0F1EFEBD}"/>
                </a:ext>
              </a:extLst>
            </p:cNvPr>
            <p:cNvSpPr txBox="1"/>
            <p:nvPr/>
          </p:nvSpPr>
          <p:spPr>
            <a:xfrm>
              <a:off x="4263103" y="4750323"/>
              <a:ext cx="1498905" cy="307777"/>
            </a:xfrm>
            <a:prstGeom prst="rect">
              <a:avLst/>
            </a:prstGeom>
            <a:noFill/>
          </p:spPr>
          <p:txBody>
            <a:bodyPr wrap="square" rtlCol="0">
              <a:spAutoFit/>
            </a:bodyPr>
            <a:lstStyle/>
            <a:p>
              <a:r>
                <a:rPr lang="fr-CA" sz="1400" dirty="0">
                  <a:hlinkClick r:id="rId11"/>
                </a:rPr>
                <a:t>www.flickr.com</a:t>
              </a:r>
              <a:r>
                <a:rPr lang="fr-CA" sz="1400" dirty="0"/>
                <a:t> </a:t>
              </a:r>
            </a:p>
          </p:txBody>
        </p:sp>
      </p:grpSp>
    </p:spTree>
    <p:extLst>
      <p:ext uri="{BB962C8B-B14F-4D97-AF65-F5344CB8AC3E}">
        <p14:creationId xmlns:p14="http://schemas.microsoft.com/office/powerpoint/2010/main" val="260657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capture d’écran&#10;&#10;Description générée automatiquement">
            <a:extLst>
              <a:ext uri="{FF2B5EF4-FFF2-40B4-BE49-F238E27FC236}">
                <a16:creationId xmlns:a16="http://schemas.microsoft.com/office/drawing/2014/main" id="{AB9836AE-B637-46B5-987B-A66DEFAFF032}"/>
              </a:ext>
            </a:extLst>
          </p:cNvPr>
          <p:cNvPicPr>
            <a:picLocks noGrp="1" noChangeAspect="1"/>
          </p:cNvPicPr>
          <p:nvPr>
            <p:ph idx="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808475" y="206326"/>
            <a:ext cx="5142135" cy="4649668"/>
          </a:xfrm>
        </p:spPr>
      </p:pic>
      <p:sp>
        <p:nvSpPr>
          <p:cNvPr id="2" name="Titre 1"/>
          <p:cNvSpPr>
            <a:spLocks noGrp="1"/>
          </p:cNvSpPr>
          <p:nvPr>
            <p:ph type="title"/>
            <p:custDataLst>
              <p:tags r:id="rId2"/>
            </p:custDataLst>
          </p:nvPr>
        </p:nvSpPr>
        <p:spPr>
          <a:xfrm>
            <a:off x="1441547" y="287506"/>
            <a:ext cx="6260905" cy="572644"/>
          </a:xfrm>
        </p:spPr>
        <p:txBody>
          <a:bodyPr>
            <a:no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3600" dirty="0">
                <a:solidFill>
                  <a:srgbClr val="0000CC"/>
                </a:solidFill>
                <a:latin typeface="+mj-lt"/>
                <a:ea typeface="+mj-ea"/>
                <a:cs typeface="+mj-cs"/>
              </a:rPr>
              <a:t>Citoyenneté</a:t>
            </a:r>
          </a:p>
        </p:txBody>
      </p:sp>
      <p:sp>
        <p:nvSpPr>
          <p:cNvPr id="4" name="Rectangle 3"/>
          <p:cNvSpPr/>
          <p:nvPr>
            <p:custDataLst>
              <p:tags r:id="rId3"/>
            </p:custDataLst>
          </p:nvPr>
        </p:nvSpPr>
        <p:spPr>
          <a:xfrm>
            <a:off x="86077" y="4760383"/>
            <a:ext cx="8978376" cy="323165"/>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750" dirty="0"/>
              <a:t>Lynda Champagne et Jean François </a:t>
            </a:r>
            <a:r>
              <a:rPr lang="fr-CA" sz="750" dirty="0" err="1"/>
              <a:t>Marçal</a:t>
            </a:r>
            <a:r>
              <a:rPr lang="fr-CA" sz="750" dirty="0"/>
              <a:t>, </a:t>
            </a:r>
            <a:r>
              <a:rPr lang="fr-CA" sz="750" i="1" dirty="0"/>
              <a:t>L’engagement citoyen: fondements et pratiques. La démocratie, la citoyenneté et les défis de la citoyenneté contemporaine</a:t>
            </a:r>
            <a:r>
              <a:rPr lang="fr-CA" sz="750" dirty="0"/>
              <a:t>, Montréal, Association québécoise des organismes de coopération internationale (AQOCI), 2011. </a:t>
            </a:r>
            <a:r>
              <a:rPr lang="fr-CA" sz="750" dirty="0">
                <a:hlinkClick r:id="rId8" tooltip="http://www.jqsi.qc.ca/IMG/pdf/l_engagement_citoyen_-_fondemements_et_pratiques.pdf">
                  <a:extLst>
                    <a:ext uri="{A12FA001-AC4F-418D-AE19-62706E023703}">
                      <ahyp:hlinkClr xmlns:ahyp="http://schemas.microsoft.com/office/drawing/2018/hyperlinkcolor" val="tx"/>
                    </a:ext>
                  </a:extLst>
                </a:hlinkClick>
              </a:rPr>
              <a:t>En ligne</a:t>
            </a:r>
            <a:r>
              <a:rPr lang="fr-CA" sz="750" dirty="0"/>
              <a:t>.</a:t>
            </a:r>
          </a:p>
        </p:txBody>
      </p:sp>
      <p:sp>
        <p:nvSpPr>
          <p:cNvPr id="3" name="Rectangle 2">
            <a:extLst>
              <a:ext uri="{FF2B5EF4-FFF2-40B4-BE49-F238E27FC236}">
                <a16:creationId xmlns:a16="http://schemas.microsoft.com/office/drawing/2014/main" id="{679FF56C-E6C5-4429-8720-2500F367EBAC}"/>
              </a:ext>
            </a:extLst>
          </p:cNvPr>
          <p:cNvSpPr/>
          <p:nvPr>
            <p:custDataLst>
              <p:tags r:id="rId4"/>
            </p:custDataLst>
          </p:nvPr>
        </p:nvSpPr>
        <p:spPr>
          <a:xfrm>
            <a:off x="1672454" y="1239214"/>
            <a:ext cx="2592288" cy="300082"/>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fr-CA" sz="1350" dirty="0"/>
              <a:t>Trois dimensions</a:t>
            </a:r>
          </a:p>
        </p:txBody>
      </p:sp>
    </p:spTree>
    <p:extLst>
      <p:ext uri="{BB962C8B-B14F-4D97-AF65-F5344CB8AC3E}">
        <p14:creationId xmlns:p14="http://schemas.microsoft.com/office/powerpoint/2010/main" val="427412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434130" y="433880"/>
            <a:ext cx="5955495" cy="572644"/>
          </a:xfrm>
        </p:spPr>
        <p:txBody>
          <a:bodyPr>
            <a:normAutofit fontScale="9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en-US" sz="3200">
                <a:solidFill>
                  <a:srgbClr val="0000CC"/>
                </a:solidFill>
                <a:latin typeface="+mj-lt"/>
                <a:ea typeface="+mj-ea"/>
                <a:cs typeface="+mj-cs"/>
              </a:rPr>
              <a:t>Qu'est-ce que l’Identité numérique ?</a:t>
            </a:r>
            <a:endParaRPr lang="fr-CA" sz="3200" dirty="0">
              <a:solidFill>
                <a:srgbClr val="0000CC"/>
              </a:solidFill>
              <a:latin typeface="+mj-lt"/>
              <a:ea typeface="+mj-ea"/>
              <a:cs typeface="+mj-cs"/>
            </a:endParaRPr>
          </a:p>
        </p:txBody>
      </p:sp>
      <p:sp>
        <p:nvSpPr>
          <p:cNvPr id="3" name="Espace réservé du contenu 2"/>
          <p:cNvSpPr>
            <a:spLocks noGrp="1"/>
          </p:cNvSpPr>
          <p:nvPr>
            <p:ph idx="1"/>
            <p:custDataLst>
              <p:tags r:id="rId2"/>
            </p:custDataLst>
          </p:nvPr>
        </p:nvSpPr>
        <p:spPr>
          <a:xfrm>
            <a:off x="2434130" y="1198559"/>
            <a:ext cx="5955495" cy="3511061"/>
          </a:xfrm>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en-US">
                <a:latin typeface="Calligraffiti"/>
              </a:rPr>
              <a:t>Selon vous...</a:t>
            </a:r>
            <a:endParaRPr lang="en-US" dirty="0">
              <a:latin typeface="Calligraffiti"/>
            </a:endParaRPr>
          </a:p>
        </p:txBody>
      </p:sp>
      <p:sp>
        <p:nvSpPr>
          <p:cNvPr id="5" name="ZoneTexte 4">
            <a:extLst>
              <a:ext uri="{FF2B5EF4-FFF2-40B4-BE49-F238E27FC236}">
                <a16:creationId xmlns:a16="http://schemas.microsoft.com/office/drawing/2014/main" id="{275C594B-0717-46E2-89E7-E36B86C9F642}"/>
              </a:ext>
            </a:extLst>
          </p:cNvPr>
          <p:cNvSpPr txBox="1"/>
          <p:nvPr>
            <p:custDataLst>
              <p:tags r:id="rId3"/>
            </p:custDataLst>
          </p:nvPr>
        </p:nvSpPr>
        <p:spPr>
          <a:xfrm>
            <a:off x="2434130" y="2179399"/>
            <a:ext cx="2901395" cy="784702"/>
          </a:xfrm>
          <a:prstGeom prst="rect">
            <a:avLst/>
          </a:prstGeom>
          <a:noFill/>
        </p:spPr>
        <p:txBody>
          <a:bodyPr wrap="square" rtlCol="0">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4499">
                <a:latin typeface="AngsanaUPC" panose="020B0502040204020203" pitchFamily="18" charset="-34"/>
                <a:cs typeface="AngsanaUPC" panose="020B0502040204020203" pitchFamily="18" charset="-34"/>
                <a:hlinkClick r:id="rId6"/>
              </a:rPr>
              <a:t>www.menti.com</a:t>
            </a:r>
            <a:endParaRPr lang="fr-CA" sz="4499" dirty="0">
              <a:latin typeface="AngsanaUPC" panose="020B0502040204020203" pitchFamily="18" charset="-34"/>
              <a:cs typeface="AngsanaUPC" panose="020B0502040204020203" pitchFamily="18" charset="-34"/>
            </a:endParaRPr>
          </a:p>
        </p:txBody>
      </p:sp>
      <p:pic>
        <p:nvPicPr>
          <p:cNvPr id="6" name="Image 5">
            <a:extLst>
              <a:ext uri="{FF2B5EF4-FFF2-40B4-BE49-F238E27FC236}">
                <a16:creationId xmlns:a16="http://schemas.microsoft.com/office/drawing/2014/main" id="{007FB6FD-C221-476A-A5E6-FA324DB8006F}"/>
              </a:ext>
            </a:extLst>
          </p:cNvPr>
          <p:cNvPicPr>
            <a:picLocks noChangeAspect="1"/>
          </p:cNvPicPr>
          <p:nvPr/>
        </p:nvPicPr>
        <p:blipFill>
          <a:blip r:embed="rId7"/>
          <a:stretch>
            <a:fillRect/>
          </a:stretch>
        </p:blipFill>
        <p:spPr>
          <a:xfrm>
            <a:off x="5362680" y="942619"/>
            <a:ext cx="3602890" cy="3602890"/>
          </a:xfrm>
          <a:prstGeom prst="rect">
            <a:avLst/>
          </a:prstGeom>
        </p:spPr>
      </p:pic>
      <p:pic>
        <p:nvPicPr>
          <p:cNvPr id="8" name="Image 7" descr="Une image contenant dessin&#10;&#10;Description générée automatiquement">
            <a:extLst>
              <a:ext uri="{FF2B5EF4-FFF2-40B4-BE49-F238E27FC236}">
                <a16:creationId xmlns:a16="http://schemas.microsoft.com/office/drawing/2014/main" id="{4B69A55E-33B3-46E3-A935-088238D1E3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8868" y="4562394"/>
            <a:ext cx="5077534" cy="581106"/>
          </a:xfrm>
          <a:prstGeom prst="rect">
            <a:avLst/>
          </a:prstGeom>
        </p:spPr>
      </p:pic>
    </p:spTree>
    <p:extLst>
      <p:ext uri="{BB962C8B-B14F-4D97-AF65-F5344CB8AC3E}">
        <p14:creationId xmlns:p14="http://schemas.microsoft.com/office/powerpoint/2010/main" val="37202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3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434130" y="433880"/>
            <a:ext cx="6709870" cy="572644"/>
          </a:xfrm>
        </p:spPr>
        <p:txBody>
          <a:bodyPr>
            <a:normAutofit fontScale="9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en-US" sz="3600" dirty="0" err="1">
                <a:solidFill>
                  <a:srgbClr val="0000CC"/>
                </a:solidFill>
                <a:ea typeface="+mj-ea"/>
                <a:cs typeface="+mj-cs"/>
              </a:rPr>
              <a:t>Qu'est-ce</a:t>
            </a:r>
            <a:r>
              <a:rPr lang="en-US" sz="3600" dirty="0">
                <a:solidFill>
                  <a:srgbClr val="0000CC"/>
                </a:solidFill>
                <a:ea typeface="+mj-ea"/>
                <a:cs typeface="+mj-cs"/>
              </a:rPr>
              <a:t> que </a:t>
            </a:r>
            <a:r>
              <a:rPr lang="en-US" sz="3600" dirty="0" err="1">
                <a:solidFill>
                  <a:srgbClr val="0000CC"/>
                </a:solidFill>
                <a:ea typeface="+mj-ea"/>
                <a:cs typeface="+mj-cs"/>
              </a:rPr>
              <a:t>l’Identité</a:t>
            </a:r>
            <a:r>
              <a:rPr lang="en-US" sz="3600" dirty="0">
                <a:solidFill>
                  <a:srgbClr val="0000CC"/>
                </a:solidFill>
                <a:ea typeface="+mj-ea"/>
                <a:cs typeface="+mj-cs"/>
              </a:rPr>
              <a:t> numérique ?</a:t>
            </a:r>
            <a:endParaRPr lang="fr-CA" sz="3600" dirty="0">
              <a:solidFill>
                <a:srgbClr val="0000CC"/>
              </a:solidFill>
              <a:ea typeface="+mj-ea"/>
              <a:cs typeface="+mj-cs"/>
            </a:endParaRPr>
          </a:p>
        </p:txBody>
      </p:sp>
      <p:sp>
        <p:nvSpPr>
          <p:cNvPr id="5" name="ZoneTexte 4">
            <a:extLst>
              <a:ext uri="{FF2B5EF4-FFF2-40B4-BE49-F238E27FC236}">
                <a16:creationId xmlns:a16="http://schemas.microsoft.com/office/drawing/2014/main" id="{57C5F537-B5C3-434D-9886-E3315B3BE91A}"/>
              </a:ext>
            </a:extLst>
          </p:cNvPr>
          <p:cNvSpPr txBox="1"/>
          <p:nvPr>
            <p:custDataLst>
              <p:tags r:id="rId2"/>
            </p:custDataLst>
          </p:nvPr>
        </p:nvSpPr>
        <p:spPr>
          <a:xfrm>
            <a:off x="849668" y="2595881"/>
            <a:ext cx="6969091" cy="346159"/>
          </a:xfrm>
          <a:prstGeom prst="rect">
            <a:avLst/>
          </a:prstGeom>
          <a:noFill/>
        </p:spPr>
        <p:txBody>
          <a:bodyPr rot="0" spcFirstLastPara="0" vertOverflow="overflow" horzOverflow="overflow" vert="horz" wrap="square" lIns="68562" tIns="34281" rIns="68562" bIns="34281" numCol="1" spcCol="0" rtlCol="0" fromWordArt="0" anchor="t" anchorCtr="0" forceAA="0" compatLnSpc="1">
            <a:prstTxWarp prst="textNoShape">
              <a:avLst/>
            </a:prstTxWarp>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en-US" sz="1499" dirty="0">
                <a:latin typeface="Calligraffiti"/>
              </a:rPr>
              <a:t>entre </a:t>
            </a:r>
            <a:r>
              <a:rPr lang="en-US" sz="1499" dirty="0" err="1">
                <a:latin typeface="Calligraffiti"/>
              </a:rPr>
              <a:t>une</a:t>
            </a:r>
            <a:r>
              <a:rPr lang="en-US" sz="1499" dirty="0">
                <a:latin typeface="Calligraffiti"/>
              </a:rPr>
              <a:t> </a:t>
            </a:r>
            <a:r>
              <a:rPr lang="en-US" sz="1799" b="1" dirty="0" err="1">
                <a:latin typeface="Calligraffiti"/>
              </a:rPr>
              <a:t>entité</a:t>
            </a:r>
            <a:r>
              <a:rPr lang="en-US" sz="1799" b="1" dirty="0">
                <a:latin typeface="Calligraffiti"/>
              </a:rPr>
              <a:t> </a:t>
            </a:r>
            <a:r>
              <a:rPr lang="en-US" sz="1799" b="1" dirty="0" err="1">
                <a:latin typeface="Calligraffiti"/>
              </a:rPr>
              <a:t>réelle</a:t>
            </a:r>
            <a:r>
              <a:rPr lang="en-US" sz="1499" dirty="0">
                <a:latin typeface="Calligraffiti"/>
              </a:rPr>
              <a:t>          </a:t>
            </a:r>
            <a:endParaRPr lang="fr-CA" sz="1499" dirty="0">
              <a:latin typeface="Calligraffiti"/>
            </a:endParaRPr>
          </a:p>
        </p:txBody>
      </p:sp>
      <p:sp>
        <p:nvSpPr>
          <p:cNvPr id="6" name="ZoneTexte 5">
            <a:extLst>
              <a:ext uri="{FF2B5EF4-FFF2-40B4-BE49-F238E27FC236}">
                <a16:creationId xmlns:a16="http://schemas.microsoft.com/office/drawing/2014/main" id="{1D38B8D5-6032-4B1D-9AB3-A4BF0B412D55}"/>
              </a:ext>
            </a:extLst>
          </p:cNvPr>
          <p:cNvSpPr txBox="1"/>
          <p:nvPr>
            <p:custDataLst>
              <p:tags r:id="rId3"/>
            </p:custDataLst>
          </p:nvPr>
        </p:nvSpPr>
        <p:spPr>
          <a:xfrm>
            <a:off x="2128720" y="1937444"/>
            <a:ext cx="6709870" cy="379380"/>
          </a:xfrm>
          <a:prstGeom prst="rect">
            <a:avLst/>
          </a:prstGeom>
          <a:noFill/>
        </p:spPr>
        <p:txBody>
          <a:bodyPr rot="0" spcFirstLastPara="0" vertOverflow="overflow" horzOverflow="overflow" vert="horz" wrap="square" lIns="68562" tIns="34281" rIns="68562" bIns="34281" numCol="1" spcCol="0" rtlCol="0" fromWordArt="0" anchor="t" anchorCtr="0" forceAA="0" compatLnSpc="1">
            <a:prstTxWarp prst="textNoShape">
              <a:avLst/>
            </a:prstTxWarp>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lnSpc>
                <a:spcPct val="120000"/>
              </a:lnSpc>
              <a:spcBef>
                <a:spcPts val="750"/>
              </a:spcBef>
            </a:pPr>
            <a:r>
              <a:rPr lang="en-US" sz="1499" dirty="0">
                <a:latin typeface="Calligraffiti"/>
              </a:rPr>
              <a:t>“</a:t>
            </a:r>
            <a:r>
              <a:rPr lang="en-US" sz="1499" dirty="0" err="1">
                <a:latin typeface="Calligraffiti"/>
              </a:rPr>
              <a:t>L'identité</a:t>
            </a:r>
            <a:r>
              <a:rPr lang="en-US" sz="1499" dirty="0">
                <a:latin typeface="Calligraffiti"/>
              </a:rPr>
              <a:t> </a:t>
            </a:r>
            <a:r>
              <a:rPr lang="en-US" sz="1499" dirty="0" err="1">
                <a:latin typeface="Calligraffiti"/>
              </a:rPr>
              <a:t>numérique</a:t>
            </a:r>
            <a:r>
              <a:rPr lang="en-US" sz="1499" dirty="0">
                <a:latin typeface="Calligraffiti"/>
              </a:rPr>
              <a:t> </a:t>
            </a:r>
            <a:r>
              <a:rPr lang="en-US" sz="1499" dirty="0" err="1">
                <a:latin typeface="Calligraffiti"/>
              </a:rPr>
              <a:t>peut</a:t>
            </a:r>
            <a:r>
              <a:rPr lang="en-US" sz="1499" dirty="0">
                <a:latin typeface="Calligraffiti"/>
              </a:rPr>
              <a:t> </a:t>
            </a:r>
            <a:r>
              <a:rPr lang="en-US" sz="1499" dirty="0" err="1">
                <a:latin typeface="Calligraffiti"/>
              </a:rPr>
              <a:t>être</a:t>
            </a:r>
            <a:r>
              <a:rPr lang="en-US" sz="1499" dirty="0">
                <a:latin typeface="Calligraffiti"/>
              </a:rPr>
              <a:t> </a:t>
            </a:r>
            <a:r>
              <a:rPr lang="en-US" sz="1499" dirty="0" err="1">
                <a:latin typeface="Calligraffiti"/>
              </a:rPr>
              <a:t>définie</a:t>
            </a:r>
            <a:r>
              <a:rPr lang="en-US" sz="1499" dirty="0">
                <a:latin typeface="Calligraffiti"/>
              </a:rPr>
              <a:t> </a:t>
            </a:r>
            <a:r>
              <a:rPr lang="en-US" sz="1499" dirty="0" err="1">
                <a:latin typeface="Calligraffiti"/>
              </a:rPr>
              <a:t>comme</a:t>
            </a:r>
            <a:r>
              <a:rPr lang="en-US" sz="1499" dirty="0">
                <a:latin typeface="Calligraffiti"/>
              </a:rPr>
              <a:t> un </a:t>
            </a:r>
            <a:r>
              <a:rPr lang="en-US" sz="1799" b="1" dirty="0">
                <a:latin typeface="Calligraffiti"/>
              </a:rPr>
              <a:t>lien </a:t>
            </a:r>
            <a:r>
              <a:rPr lang="en-US" sz="1799" b="1" dirty="0" err="1">
                <a:latin typeface="Calligraffiti"/>
              </a:rPr>
              <a:t>technologique</a:t>
            </a:r>
            <a:endParaRPr lang="en-US" sz="1799" b="1" dirty="0">
              <a:latin typeface="Calligraffiti"/>
            </a:endParaRPr>
          </a:p>
        </p:txBody>
      </p:sp>
      <p:sp>
        <p:nvSpPr>
          <p:cNvPr id="7" name="ZoneTexte 6">
            <a:extLst>
              <a:ext uri="{FF2B5EF4-FFF2-40B4-BE49-F238E27FC236}">
                <a16:creationId xmlns:a16="http://schemas.microsoft.com/office/drawing/2014/main" id="{B31CDB0E-9925-407C-A476-FDBAF9157C39}"/>
              </a:ext>
            </a:extLst>
          </p:cNvPr>
          <p:cNvSpPr txBox="1"/>
          <p:nvPr>
            <p:custDataLst>
              <p:tags r:id="rId4"/>
            </p:custDataLst>
          </p:nvPr>
        </p:nvSpPr>
        <p:spPr>
          <a:xfrm>
            <a:off x="1158874" y="3574923"/>
            <a:ext cx="7519538" cy="609239"/>
          </a:xfrm>
          <a:prstGeom prst="rect">
            <a:avLst/>
          </a:prstGeom>
          <a:noFill/>
        </p:spPr>
        <p:txBody>
          <a:bodyPr rot="0" spcFirstLastPara="0" vertOverflow="overflow" horzOverflow="overflow" vert="horz" wrap="square" lIns="68562" tIns="34281" rIns="68562" bIns="34281" numCol="1" spcCol="0" rtlCol="0" fromWordArt="0" anchor="t" anchorCtr="0" forceAA="0" compatLnSpc="1">
            <a:prstTxWarp prst="textNoShape">
              <a:avLst/>
            </a:prstTxWarp>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lnSpc>
                <a:spcPct val="120000"/>
              </a:lnSpc>
              <a:spcBef>
                <a:spcPts val="750"/>
              </a:spcBef>
            </a:pPr>
            <a:r>
              <a:rPr lang="en-US" sz="1349" dirty="0">
                <a:ea typeface="+mn-lt"/>
                <a:cs typeface="+mn-lt"/>
              </a:rPr>
              <a:t> </a:t>
            </a:r>
            <a:r>
              <a:rPr lang="en-US" sz="1799" b="1" dirty="0" err="1">
                <a:latin typeface="Calligraffiti"/>
              </a:rPr>
              <a:t>une</a:t>
            </a:r>
            <a:r>
              <a:rPr lang="en-US" sz="1799" b="1" dirty="0">
                <a:latin typeface="Calligraffiti"/>
              </a:rPr>
              <a:t> </a:t>
            </a:r>
            <a:r>
              <a:rPr lang="en-US" sz="1799" b="1" dirty="0" err="1">
                <a:latin typeface="Calligraffiti"/>
              </a:rPr>
              <a:t>entité</a:t>
            </a:r>
            <a:r>
              <a:rPr lang="en-US" sz="1799" b="1" dirty="0">
                <a:latin typeface="Calligraffiti"/>
              </a:rPr>
              <a:t> </a:t>
            </a:r>
            <a:r>
              <a:rPr lang="en-US" sz="1799" b="1" dirty="0" err="1">
                <a:latin typeface="Calligraffiti"/>
              </a:rPr>
              <a:t>virtuelle</a:t>
            </a:r>
            <a:r>
              <a:rPr lang="en-US" sz="1499" dirty="0">
                <a:latin typeface="Calligraffiti"/>
              </a:rPr>
              <a:t> (sa </a:t>
            </a:r>
            <a:r>
              <a:rPr lang="en-US" sz="1499" dirty="0" err="1">
                <a:latin typeface="Calligraffiti"/>
              </a:rPr>
              <a:t>ou</a:t>
            </a:r>
            <a:r>
              <a:rPr lang="en-US" sz="1499" dirty="0">
                <a:latin typeface="Calligraffiti"/>
              </a:rPr>
              <a:t> </a:t>
            </a:r>
            <a:r>
              <a:rPr lang="en-US" sz="1499" dirty="0" err="1">
                <a:latin typeface="Calligraffiti"/>
              </a:rPr>
              <a:t>ses</a:t>
            </a:r>
            <a:r>
              <a:rPr lang="en-US" sz="1499" dirty="0">
                <a:latin typeface="Calligraffiti"/>
              </a:rPr>
              <a:t> </a:t>
            </a:r>
            <a:r>
              <a:rPr lang="en-US" sz="1499" dirty="0" err="1">
                <a:latin typeface="Calligraffiti"/>
              </a:rPr>
              <a:t>représentation</a:t>
            </a:r>
            <a:r>
              <a:rPr lang="en-US" sz="1499" dirty="0">
                <a:latin typeface="Calligraffiti"/>
              </a:rPr>
              <a:t>(s) numérique(s)).”</a:t>
            </a:r>
          </a:p>
          <a:p>
            <a:pPr algn="l"/>
            <a:endParaRPr lang="fr-CA" sz="1349" dirty="0"/>
          </a:p>
        </p:txBody>
      </p:sp>
      <p:sp>
        <p:nvSpPr>
          <p:cNvPr id="9" name="Espace réservé du contenu 2">
            <a:extLst>
              <a:ext uri="{FF2B5EF4-FFF2-40B4-BE49-F238E27FC236}">
                <a16:creationId xmlns:a16="http://schemas.microsoft.com/office/drawing/2014/main" id="{37B3D66D-13B9-44A7-9E1A-755E8D739ECA}"/>
              </a:ext>
            </a:extLst>
          </p:cNvPr>
          <p:cNvSpPr txBox="1">
            <a:spLocks/>
          </p:cNvSpPr>
          <p:nvPr>
            <p:custDataLst>
              <p:tags r:id="rId5"/>
            </p:custDataLst>
          </p:nvPr>
        </p:nvSpPr>
        <p:spPr>
          <a:xfrm>
            <a:off x="2505929" y="1337368"/>
            <a:ext cx="6172483" cy="378527"/>
          </a:xfrm>
          <a:prstGeom prst="rect">
            <a:avLst/>
          </a:prstGeom>
        </p:spPr>
        <p:txBody>
          <a:bodyPr vert="horz" lIns="68562" tIns="34281" rIns="68562" bIns="34281" rtlCol="0" anchor="t">
            <a:norm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nSpc>
                <a:spcPct val="100000"/>
              </a:lnSpc>
              <a:spcBef>
                <a:spcPts val="0"/>
              </a:spcBef>
            </a:pPr>
            <a:r>
              <a:rPr lang="en-US" sz="1499" dirty="0" err="1">
                <a:latin typeface="Calligraffiti"/>
              </a:rPr>
              <a:t>Selon</a:t>
            </a:r>
            <a:r>
              <a:rPr lang="en-US" sz="1499" dirty="0">
                <a:latin typeface="Calligraffiti"/>
              </a:rPr>
              <a:t> </a:t>
            </a:r>
            <a:r>
              <a:rPr lang="en-US" sz="1499" dirty="0" err="1">
                <a:latin typeface="Calligraffiti"/>
              </a:rPr>
              <a:t>Wikipédia</a:t>
            </a:r>
            <a:r>
              <a:rPr lang="en-US" sz="1499" dirty="0">
                <a:latin typeface="Calligraffiti"/>
              </a:rPr>
              <a:t>:</a:t>
            </a:r>
            <a:endParaRPr lang="fr-FR" sz="1499" dirty="0">
              <a:latin typeface="Calligraffiti"/>
            </a:endParaRPr>
          </a:p>
          <a:p>
            <a:pPr marL="0" indent="0">
              <a:buNone/>
            </a:pPr>
            <a:endParaRPr lang="fr-CA" sz="1499" dirty="0">
              <a:latin typeface="Gill Sans MT" panose="020B0502020104020203"/>
            </a:endParaRPr>
          </a:p>
        </p:txBody>
      </p:sp>
      <p:pic>
        <p:nvPicPr>
          <p:cNvPr id="4" name="Image 3" descr="Une image contenant homme, personne, intérieur, verres&#10;&#10;Description générée automatiquement">
            <a:extLst>
              <a:ext uri="{FF2B5EF4-FFF2-40B4-BE49-F238E27FC236}">
                <a16:creationId xmlns:a16="http://schemas.microsoft.com/office/drawing/2014/main" id="{1A67E521-D9EF-468D-853C-5759E6B35A6E}"/>
              </a:ext>
            </a:extLst>
          </p:cNvPr>
          <p:cNvPicPr>
            <a:picLocks noChangeAspect="1"/>
          </p:cNvPicPr>
          <p:nvPr>
            <p:custDataLst>
              <p:tags r:id="rId6"/>
            </p:custDataLst>
          </p:nvPr>
        </p:nvPicPr>
        <p:blipFill>
          <a:blip r:embed="rId10"/>
          <a:stretch>
            <a:fillRect/>
          </a:stretch>
        </p:blipFill>
        <p:spPr>
          <a:xfrm>
            <a:off x="4936985" y="2178603"/>
            <a:ext cx="2290730" cy="1288536"/>
          </a:xfrm>
          <a:prstGeom prst="rect">
            <a:avLst/>
          </a:prstGeom>
        </p:spPr>
      </p:pic>
      <p:pic>
        <p:nvPicPr>
          <p:cNvPr id="11" name="Image 10" descr="Une image contenant table, gâteau, petit, assis&#10;&#10;Description générée automatiquement">
            <a:extLst>
              <a:ext uri="{FF2B5EF4-FFF2-40B4-BE49-F238E27FC236}">
                <a16:creationId xmlns:a16="http://schemas.microsoft.com/office/drawing/2014/main" id="{3E8CCCA5-46DF-4EBA-90BC-D1F0E66CCE86}"/>
              </a:ext>
            </a:extLst>
          </p:cNvPr>
          <p:cNvPicPr>
            <a:picLocks noChangeAspect="1"/>
          </p:cNvPicPr>
          <p:nvPr>
            <p:custDataLst>
              <p:tags r:id="rId7"/>
            </p:custDataLst>
          </p:nvPr>
        </p:nvPicPr>
        <p:blipFill>
          <a:blip r:embed="rId11"/>
          <a:stretch>
            <a:fillRect/>
          </a:stretch>
        </p:blipFill>
        <p:spPr>
          <a:xfrm rot="20800228">
            <a:off x="758827" y="3247351"/>
            <a:ext cx="1753086" cy="1753086"/>
          </a:xfrm>
          <a:prstGeom prst="rect">
            <a:avLst/>
          </a:prstGeom>
        </p:spPr>
      </p:pic>
    </p:spTree>
    <p:extLst>
      <p:ext uri="{BB962C8B-B14F-4D97-AF65-F5344CB8AC3E}">
        <p14:creationId xmlns:p14="http://schemas.microsoft.com/office/powerpoint/2010/main" val="4949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5913B9-EA58-4A57-8E6E-A802A0094055}"/>
              </a:ext>
            </a:extLst>
          </p:cNvPr>
          <p:cNvSpPr>
            <a:spLocks noGrp="1"/>
          </p:cNvSpPr>
          <p:nvPr>
            <p:ph type="title"/>
            <p:custDataLst>
              <p:tags r:id="rId1"/>
            </p:custDataLst>
          </p:nvPr>
        </p:nvSpPr>
        <p:spPr/>
        <p:txBody>
          <a:bodyPr>
            <a:normAutofit fontScale="90000"/>
          </a:bodyPr>
          <a:lstStyle/>
          <a:p>
            <a:r>
              <a:rPr lang="de-DE" dirty="0" err="1"/>
              <a:t>Qu‘est-ce</a:t>
            </a:r>
            <a:r>
              <a:rPr lang="de-DE" dirty="0"/>
              <a:t> </a:t>
            </a:r>
            <a:r>
              <a:rPr lang="de-DE" dirty="0" err="1"/>
              <a:t>que</a:t>
            </a:r>
            <a:r>
              <a:rPr lang="de-DE" dirty="0"/>
              <a:t> </a:t>
            </a:r>
            <a:r>
              <a:rPr lang="de-DE" dirty="0" err="1"/>
              <a:t>l‘identité</a:t>
            </a:r>
            <a:r>
              <a:rPr lang="de-DE" dirty="0"/>
              <a:t> </a:t>
            </a:r>
            <a:r>
              <a:rPr lang="de-DE" dirty="0" err="1"/>
              <a:t>numérique</a:t>
            </a:r>
            <a:endParaRPr lang="fr-CA" dirty="0"/>
          </a:p>
        </p:txBody>
      </p:sp>
      <p:pic>
        <p:nvPicPr>
          <p:cNvPr id="5" name="Image 4">
            <a:extLst>
              <a:ext uri="{FF2B5EF4-FFF2-40B4-BE49-F238E27FC236}">
                <a16:creationId xmlns:a16="http://schemas.microsoft.com/office/drawing/2014/main" id="{A831D6E5-5D6D-4604-86EE-29244CBF3DF7}"/>
              </a:ext>
            </a:extLst>
          </p:cNvPr>
          <p:cNvPicPr>
            <a:picLocks noChangeAspect="1"/>
          </p:cNvPicPr>
          <p:nvPr>
            <p:custDataLst>
              <p:tags r:id="rId2"/>
            </p:custDataLst>
          </p:nvPr>
        </p:nvPicPr>
        <p:blipFill>
          <a:blip r:embed="rId11">
            <a:lum/>
            <a:alphaModFix/>
          </a:blip>
          <a:srcRect/>
          <a:stretch>
            <a:fillRect/>
          </a:stretch>
        </p:blipFill>
        <p:spPr>
          <a:xfrm>
            <a:off x="6180703" y="1676554"/>
            <a:ext cx="2413763" cy="2413763"/>
          </a:xfrm>
          <a:prstGeom prst="rect">
            <a:avLst/>
          </a:prstGeom>
          <a:noFill/>
          <a:ln>
            <a:noFill/>
          </a:ln>
        </p:spPr>
      </p:pic>
      <p:sp>
        <p:nvSpPr>
          <p:cNvPr id="6" name="ZoneTexte 5">
            <a:extLst>
              <a:ext uri="{FF2B5EF4-FFF2-40B4-BE49-F238E27FC236}">
                <a16:creationId xmlns:a16="http://schemas.microsoft.com/office/drawing/2014/main" id="{C2B104A1-8BCF-42D0-AD3E-57534FEADDE9}"/>
              </a:ext>
            </a:extLst>
          </p:cNvPr>
          <p:cNvSpPr txBox="1"/>
          <p:nvPr>
            <p:custDataLst>
              <p:tags r:id="rId3"/>
            </p:custDataLst>
          </p:nvPr>
        </p:nvSpPr>
        <p:spPr>
          <a:xfrm>
            <a:off x="6048000" y="3995120"/>
            <a:ext cx="3096000" cy="3463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de-DE" sz="1800" b="0" i="0" u="none" strike="noStrike" kern="1200" cap="none" dirty="0">
                <a:ln>
                  <a:noFill/>
                </a:ln>
                <a:latin typeface="Liberation Sans" pitchFamily="18"/>
                <a:ea typeface="Microsoft YaHei" pitchFamily="2"/>
                <a:cs typeface="Lucida Sans" pitchFamily="2"/>
              </a:rPr>
              <a:t>Le </a:t>
            </a:r>
            <a:r>
              <a:rPr lang="de-DE" sz="1800" b="0" i="0" u="none" strike="noStrike" kern="1200" cap="none" dirty="0" err="1">
                <a:ln>
                  <a:noFill/>
                </a:ln>
                <a:latin typeface="Liberation Sans" pitchFamily="18"/>
                <a:ea typeface="Microsoft YaHei" pitchFamily="2"/>
                <a:cs typeface="Lucida Sans" pitchFamily="2"/>
              </a:rPr>
              <a:t>moi</a:t>
            </a:r>
            <a:r>
              <a:rPr lang="de-DE" sz="1800" b="0" i="0" u="none" strike="noStrike" kern="1200" cap="none" dirty="0">
                <a:ln>
                  <a:noFill/>
                </a:ln>
                <a:latin typeface="Liberation Sans" pitchFamily="18"/>
                <a:ea typeface="Microsoft YaHei" pitchFamily="2"/>
                <a:cs typeface="Lucida Sans" pitchFamily="2"/>
              </a:rPr>
              <a:t> </a:t>
            </a:r>
            <a:r>
              <a:rPr lang="de-DE" sz="1800" b="0" i="0" u="none" strike="noStrike" kern="1200" cap="none" dirty="0" err="1">
                <a:ln>
                  <a:noFill/>
                </a:ln>
                <a:latin typeface="Liberation Sans" pitchFamily="18"/>
                <a:ea typeface="Microsoft YaHei" pitchFamily="2"/>
                <a:cs typeface="Lucida Sans" pitchFamily="2"/>
              </a:rPr>
              <a:t>numérique</a:t>
            </a:r>
            <a:endParaRPr lang="de-DE" sz="1800" b="0" i="0" u="none" strike="noStrike" kern="1200" cap="none" dirty="0">
              <a:ln>
                <a:noFill/>
              </a:ln>
              <a:latin typeface="Liberation Sans" pitchFamily="18"/>
              <a:ea typeface="Microsoft YaHei" pitchFamily="2"/>
              <a:cs typeface="Lucida Sans" pitchFamily="2"/>
            </a:endParaRPr>
          </a:p>
        </p:txBody>
      </p:sp>
      <p:sp>
        <p:nvSpPr>
          <p:cNvPr id="7" name="Forme libre : forme 6">
            <a:extLst>
              <a:ext uri="{FF2B5EF4-FFF2-40B4-BE49-F238E27FC236}">
                <a16:creationId xmlns:a16="http://schemas.microsoft.com/office/drawing/2014/main" id="{55929DA8-949F-4120-84F4-EF13CA9CF536}"/>
              </a:ext>
            </a:extLst>
          </p:cNvPr>
          <p:cNvSpPr/>
          <p:nvPr>
            <p:custDataLst>
              <p:tags r:id="rId4"/>
            </p:custDataLst>
          </p:nvPr>
        </p:nvSpPr>
        <p:spPr>
          <a:xfrm>
            <a:off x="4276054" y="2734200"/>
            <a:ext cx="1411585" cy="433440"/>
          </a:xfrm>
          <a:custGeom>
            <a:avLst/>
            <a:gdLst/>
            <a:ahLst/>
            <a:cxnLst>
              <a:cxn ang="3cd4">
                <a:pos x="hc" y="t"/>
              </a:cxn>
              <a:cxn ang="cd2">
                <a:pos x="l" y="vc"/>
              </a:cxn>
              <a:cxn ang="cd4">
                <a:pos x="hc" y="b"/>
              </a:cxn>
              <a:cxn ang="0">
                <a:pos x="r" y="vc"/>
              </a:cxn>
            </a:cxnLst>
            <a:rect l="l" t="t" r="r" b="b"/>
            <a:pathLst>
              <a:path w="5800" h="1800" fill="none">
                <a:moveTo>
                  <a:pt x="5800" y="1800"/>
                </a:moveTo>
                <a:lnTo>
                  <a:pt x="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de-DE" sz="1800" b="0" i="0" u="none" strike="noStrike" kern="1200" cap="none">
              <a:ln>
                <a:noFill/>
              </a:ln>
              <a:latin typeface="Liberation Sans" pitchFamily="18"/>
              <a:ea typeface="Microsoft YaHei" pitchFamily="2"/>
              <a:cs typeface="Lucida Sans" pitchFamily="2"/>
            </a:endParaRPr>
          </a:p>
        </p:txBody>
      </p:sp>
      <p:pic>
        <p:nvPicPr>
          <p:cNvPr id="8" name="Image 7">
            <a:extLst>
              <a:ext uri="{FF2B5EF4-FFF2-40B4-BE49-F238E27FC236}">
                <a16:creationId xmlns:a16="http://schemas.microsoft.com/office/drawing/2014/main" id="{25919CBF-F72F-4031-906F-1603390BDD59}"/>
              </a:ext>
            </a:extLst>
          </p:cNvPr>
          <p:cNvPicPr>
            <a:picLocks noChangeAspect="1"/>
          </p:cNvPicPr>
          <p:nvPr>
            <p:custDataLst>
              <p:tags r:id="rId5"/>
            </p:custDataLst>
          </p:nvPr>
        </p:nvPicPr>
        <p:blipFill>
          <a:blip r:embed="rId12">
            <a:lum/>
            <a:alphaModFix/>
          </a:blip>
          <a:srcRect/>
          <a:stretch>
            <a:fillRect/>
          </a:stretch>
        </p:blipFill>
        <p:spPr>
          <a:xfrm>
            <a:off x="3156156" y="1010511"/>
            <a:ext cx="2015999" cy="2015999"/>
          </a:xfrm>
          <a:prstGeom prst="rect">
            <a:avLst/>
          </a:prstGeom>
          <a:noFill/>
          <a:ln>
            <a:noFill/>
          </a:ln>
        </p:spPr>
      </p:pic>
      <p:pic>
        <p:nvPicPr>
          <p:cNvPr id="9" name="Image 8">
            <a:extLst>
              <a:ext uri="{FF2B5EF4-FFF2-40B4-BE49-F238E27FC236}">
                <a16:creationId xmlns:a16="http://schemas.microsoft.com/office/drawing/2014/main" id="{E321A0A6-DAE3-4F74-A8FF-2080A18141BD}"/>
              </a:ext>
            </a:extLst>
          </p:cNvPr>
          <p:cNvPicPr>
            <a:picLocks noChangeAspect="1"/>
          </p:cNvPicPr>
          <p:nvPr>
            <p:custDataLst>
              <p:tags r:id="rId6"/>
            </p:custDataLst>
          </p:nvPr>
        </p:nvPicPr>
        <p:blipFill>
          <a:blip r:embed="rId13">
            <a:lum/>
            <a:alphaModFix/>
          </a:blip>
          <a:srcRect/>
          <a:stretch>
            <a:fillRect/>
          </a:stretch>
        </p:blipFill>
        <p:spPr>
          <a:xfrm>
            <a:off x="2319542" y="2734200"/>
            <a:ext cx="1240560" cy="2391480"/>
          </a:xfrm>
          <a:prstGeom prst="rect">
            <a:avLst/>
          </a:prstGeom>
          <a:noFill/>
          <a:ln>
            <a:noFill/>
          </a:ln>
        </p:spPr>
      </p:pic>
      <p:sp>
        <p:nvSpPr>
          <p:cNvPr id="10" name="Forme libre : forme 9">
            <a:extLst>
              <a:ext uri="{FF2B5EF4-FFF2-40B4-BE49-F238E27FC236}">
                <a16:creationId xmlns:a16="http://schemas.microsoft.com/office/drawing/2014/main" id="{FAE064D3-A2CD-4790-8AB1-FBFE5217AF27}"/>
              </a:ext>
            </a:extLst>
          </p:cNvPr>
          <p:cNvSpPr/>
          <p:nvPr>
            <p:custDataLst>
              <p:tags r:id="rId7"/>
            </p:custDataLst>
          </p:nvPr>
        </p:nvSpPr>
        <p:spPr>
          <a:xfrm>
            <a:off x="3672000" y="3166560"/>
            <a:ext cx="2016000" cy="932240"/>
          </a:xfrm>
          <a:custGeom>
            <a:avLst/>
            <a:gdLst/>
            <a:ahLst/>
            <a:cxnLst>
              <a:cxn ang="3cd4">
                <a:pos x="hc" y="t"/>
              </a:cxn>
              <a:cxn ang="cd2">
                <a:pos x="l" y="vc"/>
              </a:cxn>
              <a:cxn ang="cd4">
                <a:pos x="hc" y="b"/>
              </a:cxn>
              <a:cxn ang="0">
                <a:pos x="r" y="vc"/>
              </a:cxn>
            </a:cxnLst>
            <a:rect l="l" t="t" r="r" b="b"/>
            <a:pathLst>
              <a:path w="8601" h="2004" fill="none">
                <a:moveTo>
                  <a:pt x="8601" y="0"/>
                </a:moveTo>
                <a:lnTo>
                  <a:pt x="0" y="2004"/>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de-DE" sz="1800" b="0" i="0" u="none" strike="noStrike" kern="1200" cap="none">
              <a:ln>
                <a:noFill/>
              </a:ln>
              <a:latin typeface="Liberation Sans" pitchFamily="18"/>
              <a:ea typeface="Microsoft YaHei" pitchFamily="2"/>
              <a:cs typeface="Lucida Sans" pitchFamily="2"/>
            </a:endParaRPr>
          </a:p>
        </p:txBody>
      </p:sp>
      <p:pic>
        <p:nvPicPr>
          <p:cNvPr id="11" name="Image 10">
            <a:extLst>
              <a:ext uri="{FF2B5EF4-FFF2-40B4-BE49-F238E27FC236}">
                <a16:creationId xmlns:a16="http://schemas.microsoft.com/office/drawing/2014/main" id="{73B5F444-DB11-4931-A3CE-BC31736CCA55}"/>
              </a:ext>
            </a:extLst>
          </p:cNvPr>
          <p:cNvPicPr>
            <a:picLocks noChangeAspect="1"/>
          </p:cNvPicPr>
          <p:nvPr>
            <p:custDataLst>
              <p:tags r:id="rId8"/>
            </p:custDataLst>
          </p:nvPr>
        </p:nvPicPr>
        <p:blipFill>
          <a:blip r:embed="rId14">
            <a:lum/>
            <a:alphaModFix/>
          </a:blip>
          <a:srcRect/>
          <a:stretch>
            <a:fillRect/>
          </a:stretch>
        </p:blipFill>
        <p:spPr>
          <a:xfrm>
            <a:off x="4981846" y="3801517"/>
            <a:ext cx="1069011" cy="1512036"/>
          </a:xfrm>
          <a:prstGeom prst="rect">
            <a:avLst/>
          </a:prstGeom>
          <a:noFill/>
          <a:ln>
            <a:noFill/>
          </a:ln>
        </p:spPr>
      </p:pic>
      <p:sp>
        <p:nvSpPr>
          <p:cNvPr id="12" name="Forme libre : forme 11">
            <a:extLst>
              <a:ext uri="{FF2B5EF4-FFF2-40B4-BE49-F238E27FC236}">
                <a16:creationId xmlns:a16="http://schemas.microsoft.com/office/drawing/2014/main" id="{55280B76-6F71-461E-9033-CBAAEEE9E83D}"/>
              </a:ext>
            </a:extLst>
          </p:cNvPr>
          <p:cNvSpPr/>
          <p:nvPr>
            <p:custDataLst>
              <p:tags r:id="rId9"/>
            </p:custDataLst>
          </p:nvPr>
        </p:nvSpPr>
        <p:spPr>
          <a:xfrm>
            <a:off x="5642280" y="3166560"/>
            <a:ext cx="45719" cy="779535"/>
          </a:xfrm>
          <a:custGeom>
            <a:avLst/>
            <a:gdLst/>
            <a:ahLst/>
            <a:cxnLst>
              <a:cxn ang="3cd4">
                <a:pos x="hc" y="t"/>
              </a:cxn>
              <a:cxn ang="cd2">
                <a:pos x="l" y="vc"/>
              </a:cxn>
              <a:cxn ang="cd4">
                <a:pos x="hc" y="b"/>
              </a:cxn>
              <a:cxn ang="0">
                <a:pos x="r" y="vc"/>
              </a:cxn>
            </a:cxnLst>
            <a:rect l="l" t="t" r="r" b="b"/>
            <a:pathLst>
              <a:path w="5201" h="4204" fill="none">
                <a:moveTo>
                  <a:pt x="5201" y="0"/>
                </a:moveTo>
                <a:lnTo>
                  <a:pt x="0" y="4204"/>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de-DE" sz="1800" b="0" i="0" u="none" strike="noStrike" kern="1200" cap="none">
              <a:ln>
                <a:noFill/>
              </a:ln>
              <a:latin typeface="Liberation Sans" pitchFamily="18"/>
              <a:ea typeface="Microsoft YaHei" pitchFamily="2"/>
              <a:cs typeface="Lucida Sans" pitchFamily="2"/>
            </a:endParaRPr>
          </a:p>
        </p:txBody>
      </p:sp>
    </p:spTree>
    <p:extLst>
      <p:ext uri="{BB962C8B-B14F-4D97-AF65-F5344CB8AC3E}">
        <p14:creationId xmlns:p14="http://schemas.microsoft.com/office/powerpoint/2010/main" val="338445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555" y="1502815"/>
            <a:ext cx="8093366" cy="763525"/>
          </a:xfrm>
        </p:spPr>
        <p:txBody>
          <a:bodyPr>
            <a:normAutofit/>
          </a:bodyPr>
          <a:lstStyle/>
          <a:p>
            <a:r>
              <a:rPr lang="fr-CA" dirty="0"/>
              <a:t>Plan de la Rencontre</a:t>
            </a:r>
            <a:endParaRPr lang="en-US" dirty="0"/>
          </a:p>
        </p:txBody>
      </p:sp>
      <p:sp>
        <p:nvSpPr>
          <p:cNvPr id="3" name="Content Placeholder 2"/>
          <p:cNvSpPr>
            <a:spLocks noGrp="1"/>
          </p:cNvSpPr>
          <p:nvPr>
            <p:ph idx="1"/>
            <p:custDataLst>
              <p:tags r:id="rId2"/>
            </p:custDataLst>
          </p:nvPr>
        </p:nvSpPr>
        <p:spPr>
          <a:xfrm>
            <a:off x="2739540" y="2266340"/>
            <a:ext cx="5955495" cy="2443280"/>
          </a:xfrm>
        </p:spPr>
        <p:txBody>
          <a:bodyPr>
            <a:normAutofit lnSpcReduction="10000"/>
          </a:bodyPr>
          <a:lstStyle/>
          <a:p>
            <a:pPr marL="342797" indent="-342797">
              <a:buFont typeface="+mj-lt"/>
              <a:buAutoNum type="arabicPeriod"/>
            </a:pPr>
            <a:r>
              <a:rPr lang="fr-CA" dirty="0"/>
              <a:t>Contexte</a:t>
            </a:r>
          </a:p>
          <a:p>
            <a:pPr marL="342797" indent="-342797">
              <a:buFont typeface="+mj-lt"/>
              <a:buAutoNum type="arabicPeriod"/>
            </a:pPr>
            <a:r>
              <a:rPr lang="fr-CA" b="1" u="sng" dirty="0"/>
              <a:t>Les pièges</a:t>
            </a:r>
          </a:p>
          <a:p>
            <a:pPr marL="742847" lvl="1" indent="-342797">
              <a:buFont typeface="+mj-lt"/>
              <a:buAutoNum type="arabicPeriod"/>
            </a:pPr>
            <a:r>
              <a:rPr lang="fr-CA" dirty="0"/>
              <a:t>Courriels</a:t>
            </a:r>
          </a:p>
          <a:p>
            <a:pPr marL="742847" lvl="1" indent="-342797">
              <a:buFont typeface="+mj-lt"/>
              <a:buAutoNum type="arabicPeriod"/>
            </a:pPr>
            <a:r>
              <a:rPr lang="fr-CA" dirty="0"/>
              <a:t>Les traces</a:t>
            </a:r>
          </a:p>
          <a:p>
            <a:pPr marL="342797" indent="-342797">
              <a:buFont typeface="+mj-lt"/>
              <a:buAutoNum type="arabicPeriod"/>
            </a:pPr>
            <a:r>
              <a:rPr lang="fr-CA" dirty="0"/>
              <a:t>Propositions de solutions</a:t>
            </a:r>
          </a:p>
        </p:txBody>
      </p:sp>
    </p:spTree>
    <p:extLst>
      <p:ext uri="{BB962C8B-B14F-4D97-AF65-F5344CB8AC3E}">
        <p14:creationId xmlns:p14="http://schemas.microsoft.com/office/powerpoint/2010/main" val="303095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41DED4F-B062-4C05-B433-23CF3BCF8D77}"/>
              </a:ext>
            </a:extLst>
          </p:cNvPr>
          <p:cNvSpPr>
            <a:spLocks noGrp="1"/>
          </p:cNvSpPr>
          <p:nvPr>
            <p:ph type="title"/>
            <p:custDataLst>
              <p:tags r:id="rId1"/>
            </p:custDataLst>
          </p:nvPr>
        </p:nvSpPr>
        <p:spPr>
          <a:xfrm>
            <a:off x="2739540" y="3335275"/>
            <a:ext cx="8246070" cy="891995"/>
          </a:xfrm>
        </p:spPr>
        <p:txBody>
          <a:bodyPr/>
          <a:lstStyle/>
          <a:p>
            <a:r>
              <a:rPr lang="fr-CA" dirty="0"/>
              <a:t>Études FB </a:t>
            </a:r>
          </a:p>
        </p:txBody>
      </p:sp>
      <p:pic>
        <p:nvPicPr>
          <p:cNvPr id="5" name="Espace réservé du contenu 4">
            <a:extLst>
              <a:ext uri="{FF2B5EF4-FFF2-40B4-BE49-F238E27FC236}">
                <a16:creationId xmlns:a16="http://schemas.microsoft.com/office/drawing/2014/main" id="{9C1DA4D5-982A-42A2-B3DF-C68EE8A76126}"/>
              </a:ext>
            </a:extLst>
          </p:cNvPr>
          <p:cNvPicPr>
            <a:picLocks noGrp="1" noChangeAspect="1"/>
          </p:cNvPicPr>
          <p:nvPr>
            <p:ph idx="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281425" y="1466478"/>
            <a:ext cx="5812140" cy="3633621"/>
          </a:xfrm>
        </p:spPr>
      </p:pic>
      <p:pic>
        <p:nvPicPr>
          <p:cNvPr id="7" name="Image 6">
            <a:extLst>
              <a:ext uri="{FF2B5EF4-FFF2-40B4-BE49-F238E27FC236}">
                <a16:creationId xmlns:a16="http://schemas.microsoft.com/office/drawing/2014/main" id="{6A544AD7-AF8F-47D1-9FF4-417CD1A2A983}"/>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rot="20369400">
            <a:off x="-2228" y="1831061"/>
            <a:ext cx="2149169" cy="376105"/>
          </a:xfrm>
          <a:prstGeom prst="rect">
            <a:avLst/>
          </a:prstGeom>
        </p:spPr>
      </p:pic>
    </p:spTree>
    <p:extLst>
      <p:ext uri="{BB962C8B-B14F-4D97-AF65-F5344CB8AC3E}">
        <p14:creationId xmlns:p14="http://schemas.microsoft.com/office/powerpoint/2010/main" val="271425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41DED4F-B062-4C05-B433-23CF3BCF8D77}"/>
              </a:ext>
            </a:extLst>
          </p:cNvPr>
          <p:cNvSpPr>
            <a:spLocks noGrp="1"/>
          </p:cNvSpPr>
          <p:nvPr>
            <p:ph type="title"/>
            <p:custDataLst>
              <p:tags r:id="rId1"/>
            </p:custDataLst>
          </p:nvPr>
        </p:nvSpPr>
        <p:spPr>
          <a:xfrm>
            <a:off x="2739540" y="3335275"/>
            <a:ext cx="8246070" cy="891995"/>
          </a:xfrm>
        </p:spPr>
        <p:txBody>
          <a:bodyPr/>
          <a:lstStyle/>
          <a:p>
            <a:r>
              <a:rPr lang="fr-CA" dirty="0"/>
              <a:t>Études FB </a:t>
            </a:r>
          </a:p>
        </p:txBody>
      </p:sp>
      <p:pic>
        <p:nvPicPr>
          <p:cNvPr id="5" name="Espace réservé du contenu 4">
            <a:extLst>
              <a:ext uri="{FF2B5EF4-FFF2-40B4-BE49-F238E27FC236}">
                <a16:creationId xmlns:a16="http://schemas.microsoft.com/office/drawing/2014/main" id="{9C1DA4D5-982A-42A2-B3DF-C68EE8A76126}"/>
              </a:ext>
            </a:extLst>
          </p:cNvPr>
          <p:cNvPicPr>
            <a:picLocks noGrp="1" noChangeAspect="1"/>
          </p:cNvPicPr>
          <p:nvPr>
            <p:ph idx="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976015" y="1350110"/>
            <a:ext cx="5812140" cy="3633621"/>
          </a:xfrm>
        </p:spPr>
      </p:pic>
      <p:pic>
        <p:nvPicPr>
          <p:cNvPr id="7" name="Image 6">
            <a:extLst>
              <a:ext uri="{FF2B5EF4-FFF2-40B4-BE49-F238E27FC236}">
                <a16:creationId xmlns:a16="http://schemas.microsoft.com/office/drawing/2014/main" id="{6A544AD7-AF8F-47D1-9FF4-417CD1A2A983}"/>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rot="20369400">
            <a:off x="-2228" y="1831061"/>
            <a:ext cx="2149169" cy="376105"/>
          </a:xfrm>
          <a:prstGeom prst="rect">
            <a:avLst/>
          </a:prstGeom>
        </p:spPr>
      </p:pic>
      <p:sp>
        <p:nvSpPr>
          <p:cNvPr id="3" name="Rectangle 2">
            <a:extLst>
              <a:ext uri="{FF2B5EF4-FFF2-40B4-BE49-F238E27FC236}">
                <a16:creationId xmlns:a16="http://schemas.microsoft.com/office/drawing/2014/main" id="{5F20EA05-973C-4319-8DBC-F0AE6C5533D0}"/>
              </a:ext>
            </a:extLst>
          </p:cNvPr>
          <p:cNvSpPr/>
          <p:nvPr>
            <p:custDataLst>
              <p:tags r:id="rId4"/>
            </p:custDataLst>
          </p:nvPr>
        </p:nvSpPr>
        <p:spPr>
          <a:xfrm rot="20356725">
            <a:off x="143556" y="1174558"/>
            <a:ext cx="9000444" cy="2554545"/>
          </a:xfrm>
          <a:prstGeom prst="rect">
            <a:avLst/>
          </a:prstGeom>
          <a:solidFill>
            <a:schemeClr val="bg1"/>
          </a:solidFill>
        </p:spPr>
        <p:txBody>
          <a:bodyPr wrap="square" lIns="91440" tIns="45720" rIns="91440" bIns="45720">
            <a:spAutoFit/>
          </a:bodyPr>
          <a:lstStyle/>
          <a:p>
            <a:pPr algn="ctr"/>
            <a:r>
              <a:rPr lang="fr-FR" sz="8000" b="0" cap="none" spc="0" dirty="0">
                <a:ln w="0"/>
                <a:solidFill>
                  <a:schemeClr val="accent1"/>
                </a:solidFill>
                <a:effectLst>
                  <a:outerShdw blurRad="38100" dist="25400" dir="5400000" algn="ctr" rotWithShape="0">
                    <a:srgbClr val="6E747A">
                      <a:alpha val="43000"/>
                    </a:srgbClr>
                  </a:outerShdw>
                </a:effectLst>
              </a:rPr>
              <a:t>Partagée 125 000 fois</a:t>
            </a:r>
          </a:p>
        </p:txBody>
      </p:sp>
    </p:spTree>
    <p:extLst>
      <p:ext uri="{BB962C8B-B14F-4D97-AF65-F5344CB8AC3E}">
        <p14:creationId xmlns:p14="http://schemas.microsoft.com/office/powerpoint/2010/main" val="293273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AAC42-4F67-48BB-84BF-BF98FDE0289B}"/>
              </a:ext>
            </a:extLst>
          </p:cNvPr>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Mettre PAGE web</a:t>
            </a:r>
          </a:p>
        </p:txBody>
      </p:sp>
      <p:pic>
        <p:nvPicPr>
          <p:cNvPr id="5" name="2019-11-13_11h38_17">
            <a:hlinkClick r:id="" action="ppaction://media"/>
            <a:extLst>
              <a:ext uri="{FF2B5EF4-FFF2-40B4-BE49-F238E27FC236}">
                <a16:creationId xmlns:a16="http://schemas.microsoft.com/office/drawing/2014/main" id="{F60AC5CD-1C4C-47F2-B7BB-8BBB7FDA6BE7}"/>
              </a:ext>
            </a:extLst>
          </p:cNvPr>
          <p:cNvPicPr>
            <a:picLocks noGrp="1" noChangeAspect="1"/>
          </p:cNvPicPr>
          <p:nvPr>
            <p:ph sz="half" idx="1"/>
            <a:vide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238367" y="-24235"/>
            <a:ext cx="9382367" cy="4632175"/>
          </a:xfrm>
        </p:spPr>
      </p:pic>
    </p:spTree>
    <p:extLst>
      <p:ext uri="{BB962C8B-B14F-4D97-AF65-F5344CB8AC3E}">
        <p14:creationId xmlns:p14="http://schemas.microsoft.com/office/powerpoint/2010/main" val="18545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D3C5C-3ECA-45EA-A039-56618782B8F8}"/>
              </a:ext>
            </a:extLst>
          </p:cNvPr>
          <p:cNvSpPr>
            <a:spLocks noGrp="1"/>
          </p:cNvSpPr>
          <p:nvPr>
            <p:ph type="title"/>
            <p:custDataLst>
              <p:tags r:id="rId1"/>
            </p:custDataLst>
          </p:nvPr>
        </p:nvSpPr>
        <p:spPr>
          <a:xfrm>
            <a:off x="2586835" y="433387"/>
            <a:ext cx="6413610" cy="572644"/>
          </a:xfrm>
        </p:spPr>
        <p:txBody>
          <a:bodyPr>
            <a:no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3600" dirty="0">
                <a:solidFill>
                  <a:srgbClr val="0000CC"/>
                </a:solidFill>
                <a:latin typeface="+mj-lt"/>
                <a:ea typeface="+mj-ea"/>
                <a:cs typeface="+mj-cs"/>
              </a:rPr>
              <a:t>Pourcentage des gens « victimes » de fausses nouvelles </a:t>
            </a:r>
          </a:p>
        </p:txBody>
      </p:sp>
      <p:graphicFrame>
        <p:nvGraphicFramePr>
          <p:cNvPr id="6" name="Espace réservé du contenu 5">
            <a:extLst>
              <a:ext uri="{FF2B5EF4-FFF2-40B4-BE49-F238E27FC236}">
                <a16:creationId xmlns:a16="http://schemas.microsoft.com/office/drawing/2014/main" id="{93BBAAFE-AAB9-4912-8C71-A3EC25DD7727}"/>
              </a:ext>
            </a:extLst>
          </p:cNvPr>
          <p:cNvGraphicFramePr>
            <a:graphicFrameLocks noGrp="1"/>
          </p:cNvGraphicFramePr>
          <p:nvPr>
            <p:ph idx="1"/>
            <p:custDataLst>
              <p:tags r:id="rId2"/>
            </p:custDataLst>
            <p:extLst>
              <p:ext uri="{D42A27DB-BD31-4B8C-83A1-F6EECF244321}">
                <p14:modId xmlns:p14="http://schemas.microsoft.com/office/powerpoint/2010/main" val="3852876764"/>
              </p:ext>
            </p:extLst>
          </p:nvPr>
        </p:nvGraphicFramePr>
        <p:xfrm>
          <a:off x="2434443" y="1350109"/>
          <a:ext cx="5955495" cy="3552535"/>
        </p:xfrm>
        <a:graphic>
          <a:graphicData uri="http://schemas.openxmlformats.org/drawingml/2006/chart">
            <c:chart xmlns:c="http://schemas.openxmlformats.org/drawingml/2006/chart" xmlns:r="http://schemas.openxmlformats.org/officeDocument/2006/relationships" r:id="rId6"/>
          </a:graphicData>
        </a:graphic>
      </p:graphicFrame>
      <p:sp>
        <p:nvSpPr>
          <p:cNvPr id="4" name="Rectangle 3">
            <a:extLst>
              <a:ext uri="{FF2B5EF4-FFF2-40B4-BE49-F238E27FC236}">
                <a16:creationId xmlns:a16="http://schemas.microsoft.com/office/drawing/2014/main" id="{69222A23-1B8C-4986-9F2B-5DDC9816FCB0}"/>
              </a:ext>
            </a:extLst>
          </p:cNvPr>
          <p:cNvSpPr/>
          <p:nvPr>
            <p:custDataLst>
              <p:tags r:id="rId3"/>
            </p:custDataLst>
          </p:nvPr>
        </p:nvSpPr>
        <p:spPr>
          <a:xfrm>
            <a:off x="296260" y="4902645"/>
            <a:ext cx="2496196" cy="230832"/>
          </a:xfrm>
          <a:prstGeom prst="rect">
            <a:avLst/>
          </a:prstGeom>
        </p:spPr>
        <p:txBody>
          <a:bodyPr wrap="none">
            <a:spAutoFit/>
          </a:bodyPr>
          <a:lstStyle/>
          <a:p>
            <a:pPr lvl="0"/>
            <a:r>
              <a:rPr lang="fr-CA" sz="900" dirty="0">
                <a:solidFill>
                  <a:prstClr val="black"/>
                </a:solidFill>
              </a:rPr>
              <a:t>https://www.cigionline.org/internet-survey-2019</a:t>
            </a:r>
          </a:p>
        </p:txBody>
      </p:sp>
    </p:spTree>
    <p:extLst>
      <p:ext uri="{BB962C8B-B14F-4D97-AF65-F5344CB8AC3E}">
        <p14:creationId xmlns:p14="http://schemas.microsoft.com/office/powerpoint/2010/main" val="328920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B7F6A2-A170-4C44-92FB-96F2CD09F8DB}"/>
              </a:ext>
            </a:extLst>
          </p:cNvPr>
          <p:cNvSpPr>
            <a:spLocks noGrp="1"/>
          </p:cNvSpPr>
          <p:nvPr>
            <p:ph type="title"/>
            <p:custDataLst>
              <p:tags r:id="rId1"/>
            </p:custDataLst>
          </p:nvPr>
        </p:nvSpPr>
        <p:spPr>
          <a:xfrm>
            <a:off x="296261" y="1071195"/>
            <a:ext cx="8551480" cy="891995"/>
          </a:xfrm>
        </p:spPr>
        <p:txBody>
          <a:bodyPr>
            <a:norm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3600" dirty="0">
                <a:solidFill>
                  <a:srgbClr val="0000CC"/>
                </a:solidFill>
                <a:latin typeface="+mj-lt"/>
                <a:ea typeface="+mj-ea"/>
                <a:cs typeface="+mj-cs"/>
              </a:rPr>
              <a:t>Objectif</a:t>
            </a:r>
          </a:p>
        </p:txBody>
      </p:sp>
      <p:sp>
        <p:nvSpPr>
          <p:cNvPr id="3" name="Espace réservé du contenu 2">
            <a:extLst>
              <a:ext uri="{FF2B5EF4-FFF2-40B4-BE49-F238E27FC236}">
                <a16:creationId xmlns:a16="http://schemas.microsoft.com/office/drawing/2014/main" id="{CEBDE022-642A-4892-A62E-C2BFBBC62B18}"/>
              </a:ext>
            </a:extLst>
          </p:cNvPr>
          <p:cNvSpPr>
            <a:spLocks noGrp="1"/>
          </p:cNvSpPr>
          <p:nvPr>
            <p:ph idx="1"/>
            <p:custDataLst>
              <p:tags r:id="rId2"/>
            </p:custDataLst>
          </p:nvPr>
        </p:nvSpPr>
        <p:spPr>
          <a:xfrm>
            <a:off x="1976014" y="1960929"/>
            <a:ext cx="5344676" cy="916231"/>
          </a:xfrm>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indent="0">
              <a:buNone/>
            </a:pPr>
            <a:r>
              <a:rPr lang="fr-CA" dirty="0"/>
              <a:t>Présenter des situations, explorer des outils et proposer des moyens pour prendre en main son identité en ligne.</a:t>
            </a:r>
          </a:p>
        </p:txBody>
      </p:sp>
    </p:spTree>
    <p:extLst>
      <p:ext uri="{BB962C8B-B14F-4D97-AF65-F5344CB8AC3E}">
        <p14:creationId xmlns:p14="http://schemas.microsoft.com/office/powerpoint/2010/main" val="1696807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Espace réservé du contenu 13">
            <a:extLst>
              <a:ext uri="{FF2B5EF4-FFF2-40B4-BE49-F238E27FC236}">
                <a16:creationId xmlns:a16="http://schemas.microsoft.com/office/drawing/2014/main" id="{4B3D3F9D-032D-4693-A4F6-8D4A82F99D14}"/>
              </a:ext>
            </a:extLst>
          </p:cNvPr>
          <p:cNvGraphicFramePr>
            <a:graphicFrameLocks noGrp="1"/>
          </p:cNvGraphicFramePr>
          <p:nvPr>
            <p:ph idx="1"/>
            <p:custDataLst>
              <p:tags r:id="rId1"/>
            </p:custDataLst>
            <p:extLst>
              <p:ext uri="{D42A27DB-BD31-4B8C-83A1-F6EECF244321}">
                <p14:modId xmlns:p14="http://schemas.microsoft.com/office/powerpoint/2010/main" val="3275674042"/>
              </p:ext>
            </p:extLst>
          </p:nvPr>
        </p:nvGraphicFramePr>
        <p:xfrm>
          <a:off x="2433638" y="1198563"/>
          <a:ext cx="5956300" cy="3511550"/>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09D967C1-DDCF-4D61-BDC6-4D4E7B7B8335}"/>
              </a:ext>
            </a:extLst>
          </p:cNvPr>
          <p:cNvSpPr/>
          <p:nvPr>
            <p:custDataLst>
              <p:tags r:id="rId2"/>
            </p:custDataLst>
          </p:nvPr>
        </p:nvSpPr>
        <p:spPr>
          <a:xfrm>
            <a:off x="251521" y="4935751"/>
            <a:ext cx="2808311" cy="230832"/>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900" dirty="0"/>
              <a:t>https://www.cigionline.org/internet-survey-2019</a:t>
            </a:r>
          </a:p>
        </p:txBody>
      </p:sp>
      <p:sp>
        <p:nvSpPr>
          <p:cNvPr id="6" name="Titre 1">
            <a:extLst>
              <a:ext uri="{FF2B5EF4-FFF2-40B4-BE49-F238E27FC236}">
                <a16:creationId xmlns:a16="http://schemas.microsoft.com/office/drawing/2014/main" id="{11B9923D-747C-40BC-87BB-0236741BFB58}"/>
              </a:ext>
            </a:extLst>
          </p:cNvPr>
          <p:cNvSpPr txBox="1">
            <a:spLocks/>
          </p:cNvSpPr>
          <p:nvPr>
            <p:custDataLst>
              <p:tags r:id="rId3"/>
            </p:custDataLst>
          </p:nvPr>
        </p:nvSpPr>
        <p:spPr>
          <a:xfrm>
            <a:off x="2586835" y="433387"/>
            <a:ext cx="6413610" cy="572644"/>
          </a:xfrm>
          <a:prstGeom prst="rect">
            <a:avLst/>
          </a:prstGeom>
        </p:spPr>
        <p:txBody>
          <a:bodyPr vert="horz" lIns="91440" tIns="45720" rIns="91440" bIns="45720" rtlCol="0" anchor="ctr">
            <a:noAutofit/>
          </a:bodyPr>
          <a:lstStyle>
            <a:defPPr rtl="0">
              <a:defRPr lang="fr-fr"/>
            </a:defPPr>
            <a:lvl1pPr marL="0" algn="l" defTabSz="914362" rtl="0" eaLnBrk="1" latinLnBrk="0" hangingPunct="1">
              <a:spcBef>
                <a:spcPct val="0"/>
              </a:spcBef>
              <a:buNone/>
              <a:defRPr sz="1800" kern="1200">
                <a:solidFill>
                  <a:schemeClr val="tx1"/>
                </a:solidFill>
                <a:effectLst>
                  <a:outerShdw blurRad="50800" dist="38100" dir="2700000" algn="tl" rotWithShape="0">
                    <a:prstClr val="black">
                      <a:alpha val="40000"/>
                    </a:prstClr>
                  </a:outerShdw>
                </a:effectLst>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3600">
                <a:solidFill>
                  <a:srgbClr val="0000CC"/>
                </a:solidFill>
                <a:latin typeface="+mj-lt"/>
                <a:ea typeface="+mj-ea"/>
                <a:cs typeface="+mj-cs"/>
              </a:rPr>
              <a:t>Pourcentage des gens « victimes » de fausses nouvelles </a:t>
            </a:r>
            <a:endParaRPr lang="fr-CA" sz="3600" dirty="0">
              <a:solidFill>
                <a:srgbClr val="0000CC"/>
              </a:solidFill>
              <a:latin typeface="+mj-lt"/>
              <a:ea typeface="+mj-ea"/>
              <a:cs typeface="+mj-cs"/>
            </a:endParaRPr>
          </a:p>
        </p:txBody>
      </p:sp>
    </p:spTree>
    <p:extLst>
      <p:ext uri="{BB962C8B-B14F-4D97-AF65-F5344CB8AC3E}">
        <p14:creationId xmlns:p14="http://schemas.microsoft.com/office/powerpoint/2010/main" val="35741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FB0B3-3FA5-4618-BABB-4DD4678CC3A4}"/>
              </a:ext>
            </a:extLst>
          </p:cNvPr>
          <p:cNvSpPr>
            <a:spLocks noGrp="1"/>
          </p:cNvSpPr>
          <p:nvPr>
            <p:ph type="title"/>
            <p:custDataLst>
              <p:tags r:id="rId1"/>
            </p:custDataLst>
          </p:nvPr>
        </p:nvSpPr>
        <p:spPr/>
        <p:txBody>
          <a:bodyPr>
            <a:norm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4400" dirty="0">
                <a:solidFill>
                  <a:schemeClr val="tx2"/>
                </a:solidFill>
              </a:rPr>
              <a:t>Les « </a:t>
            </a:r>
            <a:r>
              <a:rPr lang="fr-CA" sz="4400" dirty="0">
                <a:solidFill>
                  <a:schemeClr val="tx2"/>
                </a:solidFill>
                <a:latin typeface="+mj-lt"/>
              </a:rPr>
              <a:t>pires</a:t>
            </a:r>
            <a:r>
              <a:rPr lang="fr-CA" sz="4400" dirty="0">
                <a:solidFill>
                  <a:schemeClr val="tx2"/>
                </a:solidFill>
              </a:rPr>
              <a:t> »</a:t>
            </a:r>
          </a:p>
        </p:txBody>
      </p:sp>
      <p:graphicFrame>
        <p:nvGraphicFramePr>
          <p:cNvPr id="8" name="Espace réservé du contenu 7">
            <a:extLst>
              <a:ext uri="{FF2B5EF4-FFF2-40B4-BE49-F238E27FC236}">
                <a16:creationId xmlns:a16="http://schemas.microsoft.com/office/drawing/2014/main" id="{CFC54EBF-CBD5-4075-A627-706BDDBC8B47}"/>
              </a:ext>
            </a:extLst>
          </p:cNvPr>
          <p:cNvGraphicFramePr>
            <a:graphicFrameLocks noGrp="1"/>
          </p:cNvGraphicFramePr>
          <p:nvPr>
            <p:ph idx="1"/>
            <p:custDataLst>
              <p:tags r:id="rId2"/>
            </p:custDataLst>
            <p:extLst>
              <p:ext uri="{D42A27DB-BD31-4B8C-83A1-F6EECF244321}">
                <p14:modId xmlns:p14="http://schemas.microsoft.com/office/powerpoint/2010/main" val="2268032481"/>
              </p:ext>
            </p:extLst>
          </p:nvPr>
        </p:nvGraphicFramePr>
        <p:xfrm>
          <a:off x="490609" y="1862517"/>
          <a:ext cx="7617619" cy="3352800"/>
        </p:xfrm>
        <a:graphic>
          <a:graphicData uri="http://schemas.openxmlformats.org/drawingml/2006/chart">
            <c:chart xmlns:c="http://schemas.openxmlformats.org/drawingml/2006/chart" xmlns:r="http://schemas.openxmlformats.org/officeDocument/2006/relationships" r:id="rId11"/>
          </a:graphicData>
        </a:graphic>
      </p:graphicFrame>
      <p:sp>
        <p:nvSpPr>
          <p:cNvPr id="3" name="Rectangle 2">
            <a:extLst>
              <a:ext uri="{FF2B5EF4-FFF2-40B4-BE49-F238E27FC236}">
                <a16:creationId xmlns:a16="http://schemas.microsoft.com/office/drawing/2014/main" id="{A208929E-436C-42C6-9BD7-9AB97F7110B3}"/>
              </a:ext>
            </a:extLst>
          </p:cNvPr>
          <p:cNvSpPr/>
          <p:nvPr>
            <p:custDataLst>
              <p:tags r:id="rId3"/>
            </p:custDataLst>
          </p:nvPr>
        </p:nvSpPr>
        <p:spPr>
          <a:xfrm>
            <a:off x="2281425" y="3793390"/>
            <a:ext cx="305410" cy="305410"/>
          </a:xfrm>
          <a:prstGeom prst="rect">
            <a:avLst/>
          </a:prstGeom>
          <a:ln>
            <a:solidFill>
              <a:srgbClr val="4E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CC"/>
              </a:solidFill>
            </a:endParaRPr>
          </a:p>
        </p:txBody>
      </p:sp>
      <p:sp>
        <p:nvSpPr>
          <p:cNvPr id="4" name="Rectangle 3">
            <a:extLst>
              <a:ext uri="{FF2B5EF4-FFF2-40B4-BE49-F238E27FC236}">
                <a16:creationId xmlns:a16="http://schemas.microsoft.com/office/drawing/2014/main" id="{FC546813-1C73-4E30-8C34-F2089E16F7D6}"/>
              </a:ext>
            </a:extLst>
          </p:cNvPr>
          <p:cNvSpPr/>
          <p:nvPr>
            <p:custDataLst>
              <p:tags r:id="rId4"/>
            </p:custDataLst>
          </p:nvPr>
        </p:nvSpPr>
        <p:spPr>
          <a:xfrm>
            <a:off x="1699833" y="4937093"/>
            <a:ext cx="916230" cy="162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bg1"/>
              </a:solidFill>
            </a:endParaRPr>
          </a:p>
        </p:txBody>
      </p:sp>
      <p:sp>
        <p:nvSpPr>
          <p:cNvPr id="6" name="Rectangle 5">
            <a:extLst>
              <a:ext uri="{FF2B5EF4-FFF2-40B4-BE49-F238E27FC236}">
                <a16:creationId xmlns:a16="http://schemas.microsoft.com/office/drawing/2014/main" id="{1518E09D-06D7-40CA-B13E-CFC95AB5542A}"/>
              </a:ext>
            </a:extLst>
          </p:cNvPr>
          <p:cNvSpPr/>
          <p:nvPr>
            <p:custDataLst>
              <p:tags r:id="rId5"/>
            </p:custDataLst>
          </p:nvPr>
        </p:nvSpPr>
        <p:spPr>
          <a:xfrm>
            <a:off x="3994008" y="3812254"/>
            <a:ext cx="305410" cy="305410"/>
          </a:xfrm>
          <a:prstGeom prst="rect">
            <a:avLst/>
          </a:prstGeom>
          <a:ln>
            <a:solidFill>
              <a:srgbClr val="4E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CC"/>
              </a:solidFill>
            </a:endParaRPr>
          </a:p>
        </p:txBody>
      </p:sp>
      <p:sp>
        <p:nvSpPr>
          <p:cNvPr id="7" name="Rectangle 6">
            <a:extLst>
              <a:ext uri="{FF2B5EF4-FFF2-40B4-BE49-F238E27FC236}">
                <a16:creationId xmlns:a16="http://schemas.microsoft.com/office/drawing/2014/main" id="{47C09B9F-438A-455C-AD0A-09B1DDB0CE3B}"/>
              </a:ext>
            </a:extLst>
          </p:cNvPr>
          <p:cNvSpPr/>
          <p:nvPr>
            <p:custDataLst>
              <p:tags r:id="rId6"/>
            </p:custDataLst>
          </p:nvPr>
        </p:nvSpPr>
        <p:spPr>
          <a:xfrm>
            <a:off x="5706591" y="3793390"/>
            <a:ext cx="305410" cy="305410"/>
          </a:xfrm>
          <a:prstGeom prst="rect">
            <a:avLst/>
          </a:prstGeom>
          <a:ln>
            <a:solidFill>
              <a:srgbClr val="4E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CC"/>
              </a:solidFill>
            </a:endParaRPr>
          </a:p>
        </p:txBody>
      </p:sp>
      <p:pic>
        <p:nvPicPr>
          <p:cNvPr id="5" name="Image 4">
            <a:extLst>
              <a:ext uri="{FF2B5EF4-FFF2-40B4-BE49-F238E27FC236}">
                <a16:creationId xmlns:a16="http://schemas.microsoft.com/office/drawing/2014/main" id="{5B5F0F39-0AA7-4C3B-986D-3A82B38440C0}"/>
              </a:ext>
            </a:extLst>
          </p:cNvPr>
          <p:cNvPicPr>
            <a:picLocks noChangeAspect="1"/>
          </p:cNvPicPr>
          <p:nvPr>
            <p:custDataLst>
              <p:tags r:id="rId7"/>
            </p:custDataLst>
          </p:nvPr>
        </p:nvPicPr>
        <p:blipFill>
          <a:blip r:embed="rId12"/>
          <a:stretch>
            <a:fillRect/>
          </a:stretch>
        </p:blipFill>
        <p:spPr>
          <a:xfrm>
            <a:off x="3512966" y="4981498"/>
            <a:ext cx="786452" cy="162001"/>
          </a:xfrm>
          <a:prstGeom prst="rect">
            <a:avLst/>
          </a:prstGeom>
        </p:spPr>
      </p:pic>
      <p:pic>
        <p:nvPicPr>
          <p:cNvPr id="9" name="Image 8">
            <a:extLst>
              <a:ext uri="{FF2B5EF4-FFF2-40B4-BE49-F238E27FC236}">
                <a16:creationId xmlns:a16="http://schemas.microsoft.com/office/drawing/2014/main" id="{7A78AF18-2EE4-44BE-84FF-8FF4510EC8F0}"/>
              </a:ext>
            </a:extLst>
          </p:cNvPr>
          <p:cNvPicPr>
            <a:picLocks noChangeAspect="1"/>
          </p:cNvPicPr>
          <p:nvPr>
            <p:custDataLst>
              <p:tags r:id="rId8"/>
            </p:custDataLst>
          </p:nvPr>
        </p:nvPicPr>
        <p:blipFill>
          <a:blip r:embed="rId12"/>
          <a:stretch>
            <a:fillRect/>
          </a:stretch>
        </p:blipFill>
        <p:spPr>
          <a:xfrm>
            <a:off x="5313365" y="4934029"/>
            <a:ext cx="786452" cy="162001"/>
          </a:xfrm>
          <a:prstGeom prst="rect">
            <a:avLst/>
          </a:prstGeom>
        </p:spPr>
      </p:pic>
    </p:spTree>
    <p:extLst>
      <p:ext uri="{BB962C8B-B14F-4D97-AF65-F5344CB8AC3E}">
        <p14:creationId xmlns:p14="http://schemas.microsoft.com/office/powerpoint/2010/main" val="394336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555" y="1502815"/>
            <a:ext cx="8093366" cy="763525"/>
          </a:xfrm>
        </p:spPr>
        <p:txBody>
          <a:bodyPr>
            <a:normAutofit/>
          </a:bodyPr>
          <a:lstStyle/>
          <a:p>
            <a:r>
              <a:rPr lang="fr-CA" dirty="0"/>
              <a:t>Plan de la Rencontre</a:t>
            </a:r>
            <a:endParaRPr lang="en-US" dirty="0"/>
          </a:p>
        </p:txBody>
      </p:sp>
      <p:sp>
        <p:nvSpPr>
          <p:cNvPr id="3" name="Content Placeholder 2"/>
          <p:cNvSpPr>
            <a:spLocks noGrp="1"/>
          </p:cNvSpPr>
          <p:nvPr>
            <p:ph idx="1"/>
            <p:custDataLst>
              <p:tags r:id="rId2"/>
            </p:custDataLst>
          </p:nvPr>
        </p:nvSpPr>
        <p:spPr>
          <a:xfrm>
            <a:off x="2739540" y="2266340"/>
            <a:ext cx="5955495" cy="2443280"/>
          </a:xfrm>
        </p:spPr>
        <p:txBody>
          <a:bodyPr>
            <a:normAutofit lnSpcReduction="10000"/>
          </a:bodyPr>
          <a:lstStyle/>
          <a:p>
            <a:pPr marL="342797" indent="-342797">
              <a:buFont typeface="+mj-lt"/>
              <a:buAutoNum type="arabicPeriod"/>
            </a:pPr>
            <a:r>
              <a:rPr lang="fr-CA" dirty="0"/>
              <a:t>Contexte</a:t>
            </a:r>
          </a:p>
          <a:p>
            <a:pPr marL="342797" indent="-342797">
              <a:buFont typeface="+mj-lt"/>
              <a:buAutoNum type="arabicPeriod"/>
            </a:pPr>
            <a:r>
              <a:rPr lang="fr-CA" dirty="0"/>
              <a:t>Les pièges</a:t>
            </a:r>
          </a:p>
          <a:p>
            <a:pPr marL="742847" lvl="1" indent="-342797">
              <a:buFont typeface="+mj-lt"/>
              <a:buAutoNum type="arabicPeriod"/>
            </a:pPr>
            <a:r>
              <a:rPr lang="fr-CA" b="1" u="sng" dirty="0"/>
              <a:t>Courriels</a:t>
            </a:r>
          </a:p>
          <a:p>
            <a:pPr marL="742847" lvl="1" indent="-342797">
              <a:buFont typeface="+mj-lt"/>
              <a:buAutoNum type="arabicPeriod"/>
            </a:pPr>
            <a:r>
              <a:rPr lang="fr-CA" dirty="0"/>
              <a:t>Les traces</a:t>
            </a:r>
          </a:p>
          <a:p>
            <a:pPr marL="342797" indent="-342797">
              <a:buFont typeface="+mj-lt"/>
              <a:buAutoNum type="arabicPeriod"/>
            </a:pPr>
            <a:r>
              <a:rPr lang="fr-CA" dirty="0"/>
              <a:t>Propositions de solutions</a:t>
            </a:r>
          </a:p>
        </p:txBody>
      </p:sp>
    </p:spTree>
    <p:extLst>
      <p:ext uri="{BB962C8B-B14F-4D97-AF65-F5344CB8AC3E}">
        <p14:creationId xmlns:p14="http://schemas.microsoft.com/office/powerpoint/2010/main" val="44518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5C450C5-B876-49EF-9AA9-EBCEDBD78138}"/>
              </a:ext>
            </a:extLst>
          </p:cNvPr>
          <p:cNvPicPr>
            <a:picLocks noChangeAspect="1"/>
          </p:cNvPicPr>
          <p:nvPr>
            <p:custDataLst>
              <p:tags r:id="rId1"/>
            </p:custDataLst>
          </p:nvPr>
        </p:nvPicPr>
        <p:blipFill rotWithShape="1">
          <a:blip r:embed="rId10"/>
          <a:srcRect l="28579" t="19769" r="9448"/>
          <a:stretch/>
        </p:blipFill>
        <p:spPr>
          <a:xfrm>
            <a:off x="3044950" y="1006524"/>
            <a:ext cx="4886560" cy="4084946"/>
          </a:xfrm>
          <a:prstGeom prst="rect">
            <a:avLst/>
          </a:prstGeom>
        </p:spPr>
      </p:pic>
      <p:sp>
        <p:nvSpPr>
          <p:cNvPr id="3" name="Titre 2">
            <a:extLst>
              <a:ext uri="{FF2B5EF4-FFF2-40B4-BE49-F238E27FC236}">
                <a16:creationId xmlns:a16="http://schemas.microsoft.com/office/drawing/2014/main" id="{E8BDF70E-BC5D-4497-BB8D-403E7F65500D}"/>
              </a:ext>
            </a:extLst>
          </p:cNvPr>
          <p:cNvSpPr>
            <a:spLocks noGrp="1"/>
          </p:cNvSpPr>
          <p:nvPr>
            <p:ph type="title"/>
            <p:custDataLst>
              <p:tags r:id="rId2"/>
            </p:custDataLst>
          </p:nvPr>
        </p:nvSpPr>
        <p:spPr/>
        <p:txBody>
          <a:bodyPr>
            <a:normAutofit fontScale="90000"/>
          </a:bodyPr>
          <a:lstStyle/>
          <a:p>
            <a:r>
              <a:rPr lang="fr-CA" dirty="0"/>
              <a:t>Desjardins</a:t>
            </a:r>
          </a:p>
        </p:txBody>
      </p:sp>
      <p:sp>
        <p:nvSpPr>
          <p:cNvPr id="4" name="Ellipse 3">
            <a:extLst>
              <a:ext uri="{FF2B5EF4-FFF2-40B4-BE49-F238E27FC236}">
                <a16:creationId xmlns:a16="http://schemas.microsoft.com/office/drawing/2014/main" id="{E9BCCBC7-C6A2-4EA5-A599-8DDE79301B0B}"/>
              </a:ext>
            </a:extLst>
          </p:cNvPr>
          <p:cNvSpPr/>
          <p:nvPr>
            <p:custDataLst>
              <p:tags r:id="rId3"/>
            </p:custDataLst>
          </p:nvPr>
        </p:nvSpPr>
        <p:spPr>
          <a:xfrm>
            <a:off x="2739540" y="2571751"/>
            <a:ext cx="5039265" cy="610819"/>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Connecteur droit 12">
            <a:extLst>
              <a:ext uri="{FF2B5EF4-FFF2-40B4-BE49-F238E27FC236}">
                <a16:creationId xmlns:a16="http://schemas.microsoft.com/office/drawing/2014/main" id="{A0314DF2-EEBB-4E49-9312-C59D9A545A24}"/>
              </a:ext>
            </a:extLst>
          </p:cNvPr>
          <p:cNvCxnSpPr>
            <a:cxnSpLocks/>
          </p:cNvCxnSpPr>
          <p:nvPr>
            <p:custDataLst>
              <p:tags r:id="rId4"/>
            </p:custDataLst>
          </p:nvPr>
        </p:nvCxnSpPr>
        <p:spPr>
          <a:xfrm flipV="1">
            <a:off x="4200224" y="5079998"/>
            <a:ext cx="1527050" cy="1147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CA0C306-39C5-42CE-932D-D3CF21D08B20}"/>
              </a:ext>
            </a:extLst>
          </p:cNvPr>
          <p:cNvCxnSpPr>
            <a:cxnSpLocks/>
          </p:cNvCxnSpPr>
          <p:nvPr>
            <p:custDataLst>
              <p:tags r:id="rId5"/>
            </p:custDataLst>
          </p:nvPr>
        </p:nvCxnSpPr>
        <p:spPr>
          <a:xfrm>
            <a:off x="3808475" y="1502815"/>
            <a:ext cx="2901395" cy="0"/>
          </a:xfrm>
          <a:prstGeom prst="line">
            <a:avLst/>
          </a:prstGeom>
          <a:ln w="22225">
            <a:solidFill>
              <a:schemeClr val="tx2"/>
            </a:solidFill>
          </a:ln>
          <a:effectLst>
            <a:outerShdw blurRad="508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Flèche : droite 13">
            <a:extLst>
              <a:ext uri="{FF2B5EF4-FFF2-40B4-BE49-F238E27FC236}">
                <a16:creationId xmlns:a16="http://schemas.microsoft.com/office/drawing/2014/main" id="{5C944887-B8F4-4168-82E9-CD88A0E33F9A}"/>
              </a:ext>
            </a:extLst>
          </p:cNvPr>
          <p:cNvSpPr/>
          <p:nvPr>
            <p:custDataLst>
              <p:tags r:id="rId6"/>
            </p:custDataLst>
          </p:nvPr>
        </p:nvSpPr>
        <p:spPr>
          <a:xfrm rot="10094558">
            <a:off x="4016868" y="2975147"/>
            <a:ext cx="610820" cy="5368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6" name="Image 5">
            <a:extLst>
              <a:ext uri="{FF2B5EF4-FFF2-40B4-BE49-F238E27FC236}">
                <a16:creationId xmlns:a16="http://schemas.microsoft.com/office/drawing/2014/main" id="{62192DCC-101F-4744-A986-EB29F63B09D5}"/>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rcRect/>
          <a:stretch/>
        </p:blipFill>
        <p:spPr>
          <a:xfrm>
            <a:off x="2867986" y="2112033"/>
            <a:ext cx="2046983" cy="2061605"/>
          </a:xfrm>
          <a:prstGeom prst="rect">
            <a:avLst/>
          </a:prstGeom>
        </p:spPr>
      </p:pic>
    </p:spTree>
    <p:extLst>
      <p:ext uri="{BB962C8B-B14F-4D97-AF65-F5344CB8AC3E}">
        <p14:creationId xmlns:p14="http://schemas.microsoft.com/office/powerpoint/2010/main" val="192847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464">
                                          <p:stCondLst>
                                            <p:cond delay="0"/>
                                          </p:stCondLst>
                                        </p:cTn>
                                        <p:tgtEl>
                                          <p:spTgt spid="14"/>
                                        </p:tgtEl>
                                      </p:cBhvr>
                                    </p:animEffect>
                                    <p:anim calcmode="lin" valueType="num">
                                      <p:cBhvr>
                                        <p:cTn id="17" dur="1458"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531"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531" tmFilter="0, 0; 0.125,0.2665; 0.25,0.4; 0.375,0.465; 0.5,0.5;  0.625,0.535; 0.75,0.6; 0.875,0.7335; 1,1">
                                          <p:stCondLst>
                                            <p:cond delay="531"/>
                                          </p:stCondLst>
                                        </p:cTn>
                                        <p:tgtEl>
                                          <p:spTgt spid="14"/>
                                        </p:tgtEl>
                                        <p:attrNameLst>
                                          <p:attrName>ppt_y</p:attrName>
                                        </p:attrNameLst>
                                      </p:cBhvr>
                                      <p:tavLst>
                                        <p:tav tm="0" fmla="#ppt_y-sin(pi*$)/9">
                                          <p:val>
                                            <p:fltVal val="0"/>
                                          </p:val>
                                        </p:tav>
                                        <p:tav tm="100000">
                                          <p:val>
                                            <p:fltVal val="1"/>
                                          </p:val>
                                        </p:tav>
                                      </p:tavLst>
                                    </p:anim>
                                    <p:anim calcmode="lin" valueType="num">
                                      <p:cBhvr>
                                        <p:cTn id="20" dur="266" tmFilter="0, 0; 0.125,0.2665; 0.25,0.4; 0.375,0.465; 0.5,0.5;  0.625,0.535; 0.75,0.6; 0.875,0.7335; 1,1">
                                          <p:stCondLst>
                                            <p:cond delay="1059"/>
                                          </p:stCondLst>
                                        </p:cTn>
                                        <p:tgtEl>
                                          <p:spTgt spid="14"/>
                                        </p:tgtEl>
                                        <p:attrNameLst>
                                          <p:attrName>ppt_y</p:attrName>
                                        </p:attrNameLst>
                                      </p:cBhvr>
                                      <p:tavLst>
                                        <p:tav tm="0" fmla="#ppt_y-sin(pi*$)/27">
                                          <p:val>
                                            <p:fltVal val="0"/>
                                          </p:val>
                                        </p:tav>
                                        <p:tav tm="100000">
                                          <p:val>
                                            <p:fltVal val="1"/>
                                          </p:val>
                                        </p:tav>
                                      </p:tavLst>
                                    </p:anim>
                                    <p:anim calcmode="lin" valueType="num">
                                      <p:cBhvr>
                                        <p:cTn id="21" dur="131" tmFilter="0, 0; 0.125,0.2665; 0.25,0.4; 0.375,0.465; 0.5,0.5;  0.625,0.535; 0.75,0.6; 0.875,0.7335; 1,1">
                                          <p:stCondLst>
                                            <p:cond delay="1325"/>
                                          </p:stCondLst>
                                        </p:cTn>
                                        <p:tgtEl>
                                          <p:spTgt spid="14"/>
                                        </p:tgtEl>
                                        <p:attrNameLst>
                                          <p:attrName>ppt_y</p:attrName>
                                        </p:attrNameLst>
                                      </p:cBhvr>
                                      <p:tavLst>
                                        <p:tav tm="0" fmla="#ppt_y-sin(pi*$)/81">
                                          <p:val>
                                            <p:fltVal val="0"/>
                                          </p:val>
                                        </p:tav>
                                        <p:tav tm="100000">
                                          <p:val>
                                            <p:fltVal val="1"/>
                                          </p:val>
                                        </p:tav>
                                      </p:tavLst>
                                    </p:anim>
                                    <p:animScale>
                                      <p:cBhvr>
                                        <p:cTn id="22" dur="21">
                                          <p:stCondLst>
                                            <p:cond delay="520"/>
                                          </p:stCondLst>
                                        </p:cTn>
                                        <p:tgtEl>
                                          <p:spTgt spid="14"/>
                                        </p:tgtEl>
                                      </p:cBhvr>
                                      <p:to x="100000" y="60000"/>
                                    </p:animScale>
                                    <p:animScale>
                                      <p:cBhvr>
                                        <p:cTn id="23" dur="133" decel="50000">
                                          <p:stCondLst>
                                            <p:cond delay="541"/>
                                          </p:stCondLst>
                                        </p:cTn>
                                        <p:tgtEl>
                                          <p:spTgt spid="14"/>
                                        </p:tgtEl>
                                      </p:cBhvr>
                                      <p:to x="100000" y="100000"/>
                                    </p:animScale>
                                    <p:animScale>
                                      <p:cBhvr>
                                        <p:cTn id="24" dur="21">
                                          <p:stCondLst>
                                            <p:cond delay="1050"/>
                                          </p:stCondLst>
                                        </p:cTn>
                                        <p:tgtEl>
                                          <p:spTgt spid="14"/>
                                        </p:tgtEl>
                                      </p:cBhvr>
                                      <p:to x="100000" y="80000"/>
                                    </p:animScale>
                                    <p:animScale>
                                      <p:cBhvr>
                                        <p:cTn id="25" dur="133" decel="50000">
                                          <p:stCondLst>
                                            <p:cond delay="1070"/>
                                          </p:stCondLst>
                                        </p:cTn>
                                        <p:tgtEl>
                                          <p:spTgt spid="14"/>
                                        </p:tgtEl>
                                      </p:cBhvr>
                                      <p:to x="100000" y="100000"/>
                                    </p:animScale>
                                    <p:animScale>
                                      <p:cBhvr>
                                        <p:cTn id="26" dur="21">
                                          <p:stCondLst>
                                            <p:cond delay="1314"/>
                                          </p:stCondLst>
                                        </p:cTn>
                                        <p:tgtEl>
                                          <p:spTgt spid="14"/>
                                        </p:tgtEl>
                                      </p:cBhvr>
                                      <p:to x="100000" y="90000"/>
                                    </p:animScale>
                                    <p:animScale>
                                      <p:cBhvr>
                                        <p:cTn id="27" dur="133" decel="50000">
                                          <p:stCondLst>
                                            <p:cond delay="1334"/>
                                          </p:stCondLst>
                                        </p:cTn>
                                        <p:tgtEl>
                                          <p:spTgt spid="14"/>
                                        </p:tgtEl>
                                      </p:cBhvr>
                                      <p:to x="100000" y="100000"/>
                                    </p:animScale>
                                    <p:animScale>
                                      <p:cBhvr>
                                        <p:cTn id="28" dur="21">
                                          <p:stCondLst>
                                            <p:cond delay="1446"/>
                                          </p:stCondLst>
                                        </p:cTn>
                                        <p:tgtEl>
                                          <p:spTgt spid="14"/>
                                        </p:tgtEl>
                                      </p:cBhvr>
                                      <p:to x="100000" y="95000"/>
                                    </p:animScale>
                                    <p:animScale>
                                      <p:cBhvr>
                                        <p:cTn id="29" dur="133" decel="50000">
                                          <p:stCondLst>
                                            <p:cond delay="1467"/>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300"/>
                                  </p:stCondLst>
                                  <p:childTnLst>
                                    <p:set>
                                      <p:cBhvr>
                                        <p:cTn id="33" dur="1" fill="hold">
                                          <p:stCondLst>
                                            <p:cond delay="0"/>
                                          </p:stCondLst>
                                        </p:cTn>
                                        <p:tgtEl>
                                          <p:spTgt spid="6"/>
                                        </p:tgtEl>
                                        <p:attrNameLst>
                                          <p:attrName>style.visibility</p:attrName>
                                        </p:attrNameLst>
                                      </p:cBhvr>
                                      <p:to>
                                        <p:strVal val="visible"/>
                                      </p:to>
                                    </p:set>
                                    <p:anim calcmode="lin" valueType="num">
                                      <p:cBhvr>
                                        <p:cTn id="34" dur="800" fill="hold"/>
                                        <p:tgtEl>
                                          <p:spTgt spid="6"/>
                                        </p:tgtEl>
                                        <p:attrNameLst>
                                          <p:attrName>ppt_w</p:attrName>
                                        </p:attrNameLst>
                                      </p:cBhvr>
                                      <p:tavLst>
                                        <p:tav tm="0">
                                          <p:val>
                                            <p:fltVal val="0"/>
                                          </p:val>
                                        </p:tav>
                                        <p:tav tm="100000">
                                          <p:val>
                                            <p:strVal val="#ppt_w"/>
                                          </p:val>
                                        </p:tav>
                                      </p:tavLst>
                                    </p:anim>
                                    <p:anim calcmode="lin" valueType="num">
                                      <p:cBhvr>
                                        <p:cTn id="35" dur="800" fill="hold"/>
                                        <p:tgtEl>
                                          <p:spTgt spid="6"/>
                                        </p:tgtEl>
                                        <p:attrNameLst>
                                          <p:attrName>ppt_h</p:attrName>
                                        </p:attrNameLst>
                                      </p:cBhvr>
                                      <p:tavLst>
                                        <p:tav tm="0">
                                          <p:val>
                                            <p:fltVal val="0"/>
                                          </p:val>
                                        </p:tav>
                                        <p:tav tm="100000">
                                          <p:val>
                                            <p:strVal val="#ppt_h"/>
                                          </p:val>
                                        </p:tav>
                                      </p:tavLst>
                                    </p:anim>
                                    <p:anim calcmode="lin" valueType="num">
                                      <p:cBhvr>
                                        <p:cTn id="36" dur="800" fill="hold"/>
                                        <p:tgtEl>
                                          <p:spTgt spid="6"/>
                                        </p:tgtEl>
                                        <p:attrNameLst>
                                          <p:attrName>style.rotation</p:attrName>
                                        </p:attrNameLst>
                                      </p:cBhvr>
                                      <p:tavLst>
                                        <p:tav tm="0">
                                          <p:val>
                                            <p:fltVal val="90"/>
                                          </p:val>
                                        </p:tav>
                                        <p:tav tm="100000">
                                          <p:val>
                                            <p:fltVal val="0"/>
                                          </p:val>
                                        </p:tav>
                                      </p:tavLst>
                                    </p:anim>
                                    <p:animEffect transition="in" filter="fade">
                                      <p:cBhvr>
                                        <p:cTn id="37" dur="8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29790BD4-3552-4999-A35D-E55F169B7B0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508380" y="1220035"/>
            <a:ext cx="6594890" cy="3031470"/>
          </a:xfrm>
          <a:prstGeom prst="rect">
            <a:avLst/>
          </a:prstGeom>
        </p:spPr>
      </p:pic>
      <p:sp>
        <p:nvSpPr>
          <p:cNvPr id="2" name="Titre 1">
            <a:extLst>
              <a:ext uri="{FF2B5EF4-FFF2-40B4-BE49-F238E27FC236}">
                <a16:creationId xmlns:a16="http://schemas.microsoft.com/office/drawing/2014/main" id="{BE98EAA0-9201-4F29-801E-0C620F2C9B10}"/>
              </a:ext>
            </a:extLst>
          </p:cNvPr>
          <p:cNvSpPr>
            <a:spLocks noGrp="1"/>
          </p:cNvSpPr>
          <p:nvPr>
            <p:ph type="title"/>
            <p:custDataLst>
              <p:tags r:id="rId2"/>
            </p:custDataLst>
          </p:nvPr>
        </p:nvSpPr>
        <p:spPr/>
        <p:txBody>
          <a:bodyPr>
            <a:normAutofit fontScale="90000"/>
          </a:bodyPr>
          <a:lstStyle/>
          <a:p>
            <a:r>
              <a:rPr lang="fr-CA" dirty="0"/>
              <a:t>Desjardins II</a:t>
            </a:r>
          </a:p>
        </p:txBody>
      </p:sp>
      <p:pic>
        <p:nvPicPr>
          <p:cNvPr id="5" name="Image 4" descr="Une image contenant capture d’écran, télécommande&#10;&#10;Description générée automatiquement">
            <a:extLst>
              <a:ext uri="{FF2B5EF4-FFF2-40B4-BE49-F238E27FC236}">
                <a16:creationId xmlns:a16="http://schemas.microsoft.com/office/drawing/2014/main" id="{C587CE24-C435-48BD-B1E6-94549C58AD75}"/>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518914" y="2060437"/>
            <a:ext cx="7584356" cy="1938858"/>
          </a:xfrm>
          <a:prstGeom prst="rect">
            <a:avLst/>
          </a:prstGeom>
        </p:spPr>
      </p:pic>
      <p:sp>
        <p:nvSpPr>
          <p:cNvPr id="4" name="Flèche : bas 3">
            <a:extLst>
              <a:ext uri="{FF2B5EF4-FFF2-40B4-BE49-F238E27FC236}">
                <a16:creationId xmlns:a16="http://schemas.microsoft.com/office/drawing/2014/main" id="{EECE26D6-B2BA-4271-A1AC-E6A5C1CC5AAF}"/>
              </a:ext>
            </a:extLst>
          </p:cNvPr>
          <p:cNvSpPr/>
          <p:nvPr>
            <p:custDataLst>
              <p:tags r:id="rId4"/>
            </p:custDataLst>
          </p:nvPr>
        </p:nvSpPr>
        <p:spPr>
          <a:xfrm>
            <a:off x="3503065" y="1350110"/>
            <a:ext cx="610820" cy="763525"/>
          </a:xfrm>
          <a:prstGeom prst="downArrow">
            <a:avLst>
              <a:gd name="adj1" fmla="val 3068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97D7E55E-725C-48BB-AB13-732742F31DFF}"/>
              </a:ext>
            </a:extLst>
          </p:cNvPr>
          <p:cNvSpPr/>
          <p:nvPr/>
        </p:nvSpPr>
        <p:spPr>
          <a:xfrm>
            <a:off x="5726900" y="2735770"/>
            <a:ext cx="716635" cy="141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4660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26D681A2-E764-4AC6-A1F1-FA26D36BACC0}"/>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28520" y="1774524"/>
            <a:ext cx="6715480" cy="3188646"/>
          </a:xfrm>
          <a:prstGeom prst="rect">
            <a:avLst/>
          </a:prstGeom>
        </p:spPr>
      </p:pic>
      <p:sp>
        <p:nvSpPr>
          <p:cNvPr id="2" name="Titre 1">
            <a:extLst>
              <a:ext uri="{FF2B5EF4-FFF2-40B4-BE49-F238E27FC236}">
                <a16:creationId xmlns:a16="http://schemas.microsoft.com/office/drawing/2014/main" id="{61AD98C0-2C04-4EF5-8863-47753A5A39B1}"/>
              </a:ext>
            </a:extLst>
          </p:cNvPr>
          <p:cNvSpPr>
            <a:spLocks noGrp="1"/>
          </p:cNvSpPr>
          <p:nvPr>
            <p:ph type="title" idx="4294967295"/>
            <p:custDataLst>
              <p:tags r:id="rId2"/>
            </p:custDataLst>
          </p:nvPr>
        </p:nvSpPr>
        <p:spPr>
          <a:xfrm>
            <a:off x="37800" y="3029865"/>
            <a:ext cx="2435045" cy="857250"/>
          </a:xfrm>
        </p:spPr>
        <p:txBody>
          <a:bodyPr/>
          <a:lstStyle/>
          <a:p>
            <a:r>
              <a:rPr lang="fr-CA" sz="3200" kern="1200" dirty="0">
                <a:solidFill>
                  <a:srgbClr val="0000CC"/>
                </a:solidFill>
                <a:effectLst>
                  <a:outerShdw blurRad="50800" dist="38100" dir="2700000" algn="tl" rotWithShape="0">
                    <a:prstClr val="black">
                      <a:alpha val="40000"/>
                    </a:prstClr>
                  </a:outerShdw>
                </a:effectLst>
                <a:latin typeface="+mj-lt"/>
                <a:ea typeface="+mj-ea"/>
                <a:cs typeface="+mj-cs"/>
              </a:rPr>
              <a:t>Unicef</a:t>
            </a:r>
          </a:p>
        </p:txBody>
      </p:sp>
    </p:spTree>
    <p:extLst>
      <p:ext uri="{BB962C8B-B14F-4D97-AF65-F5344CB8AC3E}">
        <p14:creationId xmlns:p14="http://schemas.microsoft.com/office/powerpoint/2010/main" val="180100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416CA-AB72-4887-883F-1BD0A7E50759}"/>
              </a:ext>
            </a:extLst>
          </p:cNvPr>
          <p:cNvSpPr>
            <a:spLocks noGrp="1"/>
          </p:cNvSpPr>
          <p:nvPr>
            <p:ph type="title"/>
            <p:custDataLst>
              <p:tags r:id="rId1"/>
            </p:custDataLst>
          </p:nvPr>
        </p:nvSpPr>
        <p:spPr>
          <a:xfrm>
            <a:off x="143555" y="1197405"/>
            <a:ext cx="8246070" cy="891995"/>
          </a:xfrm>
        </p:spPr>
        <p:txBody>
          <a:bodyPr/>
          <a:lstStyle/>
          <a:p>
            <a:r>
              <a:rPr lang="fr-CA" dirty="0"/>
              <a:t>Réponse</a:t>
            </a:r>
            <a:r>
              <a:rPr lang="fr-CA" baseline="0" dirty="0"/>
              <a:t> UNICEF</a:t>
            </a:r>
            <a:endParaRPr lang="fr-CA" dirty="0"/>
          </a:p>
        </p:txBody>
      </p:sp>
      <p:pic>
        <p:nvPicPr>
          <p:cNvPr id="5" name="Espace réservé du contenu 4" descr="Une image contenant capture d’écran&#10;&#10;Description générée automatiquement">
            <a:extLst>
              <a:ext uri="{FF2B5EF4-FFF2-40B4-BE49-F238E27FC236}">
                <a16:creationId xmlns:a16="http://schemas.microsoft.com/office/drawing/2014/main" id="{89CD313E-624B-42D8-B635-E5921511D937}"/>
              </a:ext>
            </a:extLst>
          </p:cNvPr>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296260" y="2266340"/>
            <a:ext cx="8245475" cy="2585067"/>
          </a:xfrm>
        </p:spPr>
      </p:pic>
    </p:spTree>
    <p:extLst>
      <p:ext uri="{BB962C8B-B14F-4D97-AF65-F5344CB8AC3E}">
        <p14:creationId xmlns:p14="http://schemas.microsoft.com/office/powerpoint/2010/main" val="3134602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capture d’écran, oiseau&#10;&#10;Description générée automatiquement">
            <a:extLst>
              <a:ext uri="{FF2B5EF4-FFF2-40B4-BE49-F238E27FC236}">
                <a16:creationId xmlns:a16="http://schemas.microsoft.com/office/drawing/2014/main" id="{27061C9E-022A-4D6E-93F2-5B497C511045}"/>
              </a:ext>
            </a:extLst>
          </p:cNvPr>
          <p:cNvPicPr>
            <a:picLocks noGrp="1" noChangeAspect="1"/>
          </p:cNvPicPr>
          <p:nvPr>
            <p:ph idx="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23576" y="1502815"/>
            <a:ext cx="7096847" cy="3512215"/>
          </a:xfrm>
        </p:spPr>
      </p:pic>
      <p:sp>
        <p:nvSpPr>
          <p:cNvPr id="9" name="Rectangle 8">
            <a:extLst>
              <a:ext uri="{FF2B5EF4-FFF2-40B4-BE49-F238E27FC236}">
                <a16:creationId xmlns:a16="http://schemas.microsoft.com/office/drawing/2014/main" id="{AC0EC795-A503-49D9-915F-1410390433BA}"/>
              </a:ext>
            </a:extLst>
          </p:cNvPr>
          <p:cNvSpPr/>
          <p:nvPr>
            <p:custDataLst>
              <p:tags r:id="rId2"/>
            </p:custDataLst>
          </p:nvPr>
        </p:nvSpPr>
        <p:spPr>
          <a:xfrm>
            <a:off x="1423632" y="1536743"/>
            <a:ext cx="1288380" cy="2149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A"/>
          </a:p>
        </p:txBody>
      </p:sp>
      <p:sp>
        <p:nvSpPr>
          <p:cNvPr id="10" name="Rectangle 9">
            <a:extLst>
              <a:ext uri="{FF2B5EF4-FFF2-40B4-BE49-F238E27FC236}">
                <a16:creationId xmlns:a16="http://schemas.microsoft.com/office/drawing/2014/main" id="{959155F9-3B2F-41AD-A653-397B270A3684}"/>
              </a:ext>
            </a:extLst>
          </p:cNvPr>
          <p:cNvSpPr/>
          <p:nvPr>
            <p:custDataLst>
              <p:tags r:id="rId3"/>
            </p:custDataLst>
          </p:nvPr>
        </p:nvSpPr>
        <p:spPr>
          <a:xfrm>
            <a:off x="4074253" y="4148317"/>
            <a:ext cx="2595985" cy="2219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508390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453CE5EF-07C9-421F-9782-23AB1F6C3F8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88380" y="891995"/>
            <a:ext cx="6046994" cy="3932261"/>
          </a:xfrm>
          <a:prstGeom prst="rect">
            <a:avLst/>
          </a:prstGeom>
        </p:spPr>
      </p:pic>
      <p:sp>
        <p:nvSpPr>
          <p:cNvPr id="2" name="Titre 1">
            <a:extLst>
              <a:ext uri="{FF2B5EF4-FFF2-40B4-BE49-F238E27FC236}">
                <a16:creationId xmlns:a16="http://schemas.microsoft.com/office/drawing/2014/main" id="{B67235CA-6D43-443F-AAA2-6B4AD38D851E}"/>
              </a:ext>
            </a:extLst>
          </p:cNvPr>
          <p:cNvSpPr>
            <a:spLocks noGrp="1"/>
          </p:cNvSpPr>
          <p:nvPr>
            <p:ph type="title"/>
            <p:custDataLst>
              <p:tags r:id="rId2"/>
            </p:custDataLst>
          </p:nvPr>
        </p:nvSpPr>
        <p:spPr>
          <a:xfrm>
            <a:off x="2434130" y="52640"/>
            <a:ext cx="5955495" cy="572644"/>
          </a:xfrm>
        </p:spPr>
        <p:txBody>
          <a:bodyPr>
            <a:normAutofit fontScale="90000"/>
          </a:bodyPr>
          <a:lstStyle/>
          <a:p>
            <a:r>
              <a:rPr lang="fr-CA" dirty="0"/>
              <a:t>RBC</a:t>
            </a:r>
          </a:p>
        </p:txBody>
      </p:sp>
    </p:spTree>
    <p:extLst>
      <p:ext uri="{BB962C8B-B14F-4D97-AF65-F5344CB8AC3E}">
        <p14:creationId xmlns:p14="http://schemas.microsoft.com/office/powerpoint/2010/main" val="21105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6D5C934B-6A01-4DDB-8BAC-371579340D05}"/>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631378" y="1220036"/>
            <a:ext cx="5881245" cy="2703429"/>
          </a:xfrm>
          <a:prstGeom prst="rect">
            <a:avLst/>
          </a:prstGeom>
        </p:spPr>
      </p:pic>
      <p:sp>
        <p:nvSpPr>
          <p:cNvPr id="4" name="Titre 3">
            <a:extLst>
              <a:ext uri="{FF2B5EF4-FFF2-40B4-BE49-F238E27FC236}">
                <a16:creationId xmlns:a16="http://schemas.microsoft.com/office/drawing/2014/main" id="{28C98959-00F0-42AA-9302-2042C35B8204}"/>
              </a:ext>
            </a:extLst>
          </p:cNvPr>
          <p:cNvSpPr>
            <a:spLocks noGrp="1"/>
          </p:cNvSpPr>
          <p:nvPr>
            <p:ph type="title" idx="4294967295"/>
            <p:custDataLst>
              <p:tags r:id="rId2"/>
            </p:custDataLst>
          </p:nvPr>
        </p:nvSpPr>
        <p:spPr/>
        <p:txBody>
          <a:bodyPr/>
          <a:lstStyle/>
          <a:p>
            <a:r>
              <a:rPr lang="fr-CA" dirty="0">
                <a:solidFill>
                  <a:schemeClr val="bg1"/>
                </a:solidFill>
              </a:rPr>
              <a:t>Unicef-Mise en garde</a:t>
            </a:r>
          </a:p>
        </p:txBody>
      </p:sp>
      <p:pic>
        <p:nvPicPr>
          <p:cNvPr id="5" name="Image 4" descr="Une image contenant capture d’écran&#10;&#10;Description générée automatiquement">
            <a:extLst>
              <a:ext uri="{FF2B5EF4-FFF2-40B4-BE49-F238E27FC236}">
                <a16:creationId xmlns:a16="http://schemas.microsoft.com/office/drawing/2014/main" id="{744F85C9-3027-4939-99D9-258F37301294}"/>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212490" y="-14875"/>
            <a:ext cx="6932543" cy="5143500"/>
          </a:xfrm>
          <a:prstGeom prst="rect">
            <a:avLst/>
          </a:prstGeom>
        </p:spPr>
      </p:pic>
      <p:sp>
        <p:nvSpPr>
          <p:cNvPr id="6" name="Rectangle 5">
            <a:extLst>
              <a:ext uri="{FF2B5EF4-FFF2-40B4-BE49-F238E27FC236}">
                <a16:creationId xmlns:a16="http://schemas.microsoft.com/office/drawing/2014/main" id="{3CADFB82-AAF7-4257-8C96-EAEF0D6CF2D3}"/>
              </a:ext>
            </a:extLst>
          </p:cNvPr>
          <p:cNvSpPr/>
          <p:nvPr>
            <p:custDataLst>
              <p:tags r:id="rId4"/>
            </p:custDataLst>
          </p:nvPr>
        </p:nvSpPr>
        <p:spPr>
          <a:xfrm>
            <a:off x="2382" y="4980570"/>
            <a:ext cx="4569619" cy="196208"/>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675" dirty="0"/>
              <a:t>https://www.unicef.ca/fr/mise-en-garde-concernant-des-offres-demploi-frauduleuses</a:t>
            </a:r>
          </a:p>
        </p:txBody>
      </p:sp>
    </p:spTree>
    <p:extLst>
      <p:ext uri="{BB962C8B-B14F-4D97-AF65-F5344CB8AC3E}">
        <p14:creationId xmlns:p14="http://schemas.microsoft.com/office/powerpoint/2010/main" val="409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7049C-B2A3-44B8-A1C0-97D2CEFF70DA}"/>
              </a:ext>
            </a:extLst>
          </p:cNvPr>
          <p:cNvSpPr>
            <a:spLocks noGrp="1"/>
          </p:cNvSpPr>
          <p:nvPr>
            <p:ph type="title"/>
            <p:custDataLst>
              <p:tags r:id="rId1"/>
            </p:custDataLst>
          </p:nvPr>
        </p:nvSpPr>
        <p:spPr/>
        <p:txBody>
          <a:bodyPr/>
          <a:lstStyle/>
          <a:p>
            <a:endParaRPr lang="fr-CA"/>
          </a:p>
        </p:txBody>
      </p:sp>
      <p:pic>
        <p:nvPicPr>
          <p:cNvPr id="5" name="Espace réservé du contenu 4" descr="Une image contenant bâtiment, homme, debout, rue&#10;&#10;Description générée automatiquement">
            <a:hlinkClick r:id="rId5"/>
            <a:extLst>
              <a:ext uri="{FF2B5EF4-FFF2-40B4-BE49-F238E27FC236}">
                <a16:creationId xmlns:a16="http://schemas.microsoft.com/office/drawing/2014/main" id="{EC8EE3BF-2E7E-4C51-8CCB-DF2662B8F166}"/>
              </a:ext>
            </a:extLst>
          </p:cNvPr>
          <p:cNvPicPr>
            <a:picLocks noGrp="1" noChangeAspect="1"/>
          </p:cNvPicPr>
          <p:nvPr>
            <p:ph idx="1"/>
            <p:custDataLst>
              <p:tags r:id="rId2"/>
            </p:custDataLst>
          </p:nvPr>
        </p:nvPicPr>
        <p:blipFill rotWithShape="1">
          <a:blip r:embed="rId6">
            <a:extLst>
              <a:ext uri="{28A0092B-C50C-407E-A947-70E740481C1C}">
                <a14:useLocalDpi xmlns:a14="http://schemas.microsoft.com/office/drawing/2010/main" val="0"/>
              </a:ext>
            </a:extLst>
          </a:blip>
          <a:srcRect r="10370"/>
          <a:stretch/>
        </p:blipFill>
        <p:spPr>
          <a:xfrm>
            <a:off x="0" y="0"/>
            <a:ext cx="9144000" cy="5136629"/>
          </a:xfrm>
        </p:spPr>
      </p:pic>
      <p:sp>
        <p:nvSpPr>
          <p:cNvPr id="6" name="ZoneTexte 5">
            <a:extLst>
              <a:ext uri="{FF2B5EF4-FFF2-40B4-BE49-F238E27FC236}">
                <a16:creationId xmlns:a16="http://schemas.microsoft.com/office/drawing/2014/main" id="{C0122358-E232-4FEB-B30B-29A6C3B285A3}"/>
              </a:ext>
            </a:extLst>
          </p:cNvPr>
          <p:cNvSpPr txBox="1"/>
          <p:nvPr>
            <p:custDataLst>
              <p:tags r:id="rId3"/>
            </p:custDataLst>
          </p:nvPr>
        </p:nvSpPr>
        <p:spPr>
          <a:xfrm>
            <a:off x="2586835" y="4751878"/>
            <a:ext cx="3359510" cy="369332"/>
          </a:xfrm>
          <a:prstGeom prst="rect">
            <a:avLst/>
          </a:prstGeom>
          <a:noFill/>
        </p:spPr>
        <p:txBody>
          <a:bodyPr wrap="square" rtlCol="0">
            <a:spAutoFit/>
          </a:bodyPr>
          <a:lstStyle/>
          <a:p>
            <a:r>
              <a:rPr lang="fr-CA" dirty="0">
                <a:solidFill>
                  <a:schemeClr val="bg1"/>
                </a:solidFill>
              </a:rPr>
              <a:t>Émission du 26 novembre 2019</a:t>
            </a:r>
          </a:p>
        </p:txBody>
      </p:sp>
    </p:spTree>
    <p:extLst>
      <p:ext uri="{BB962C8B-B14F-4D97-AF65-F5344CB8AC3E}">
        <p14:creationId xmlns:p14="http://schemas.microsoft.com/office/powerpoint/2010/main" val="8810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555" y="1502815"/>
            <a:ext cx="8093366" cy="763525"/>
          </a:xfrm>
        </p:spPr>
        <p:txBody>
          <a:bodyPr>
            <a:normAutofit/>
          </a:bodyPr>
          <a:lstStyle/>
          <a:p>
            <a:r>
              <a:rPr lang="fr-CA" dirty="0"/>
              <a:t>Plan de la Rencontre</a:t>
            </a:r>
            <a:endParaRPr lang="en-US" dirty="0"/>
          </a:p>
        </p:txBody>
      </p:sp>
      <p:sp>
        <p:nvSpPr>
          <p:cNvPr id="3" name="Content Placeholder 2"/>
          <p:cNvSpPr>
            <a:spLocks noGrp="1"/>
          </p:cNvSpPr>
          <p:nvPr>
            <p:ph idx="1"/>
            <p:custDataLst>
              <p:tags r:id="rId2"/>
            </p:custDataLst>
          </p:nvPr>
        </p:nvSpPr>
        <p:spPr>
          <a:xfrm>
            <a:off x="2739540" y="2266340"/>
            <a:ext cx="5955495" cy="2443280"/>
          </a:xfrm>
        </p:spPr>
        <p:txBody>
          <a:bodyPr>
            <a:normAutofit lnSpcReduction="10000"/>
          </a:bodyPr>
          <a:lstStyle/>
          <a:p>
            <a:pPr marL="342797" indent="-342797">
              <a:buFont typeface="+mj-lt"/>
              <a:buAutoNum type="arabicPeriod"/>
            </a:pPr>
            <a:r>
              <a:rPr lang="fr-CA" dirty="0"/>
              <a:t>Contexte</a:t>
            </a:r>
          </a:p>
          <a:p>
            <a:pPr marL="342797" indent="-342797">
              <a:buFont typeface="+mj-lt"/>
              <a:buAutoNum type="arabicPeriod"/>
            </a:pPr>
            <a:r>
              <a:rPr lang="fr-CA" dirty="0"/>
              <a:t>Les pièges</a:t>
            </a:r>
          </a:p>
          <a:p>
            <a:pPr marL="742847" lvl="1" indent="-342797">
              <a:buFont typeface="+mj-lt"/>
              <a:buAutoNum type="arabicPeriod"/>
            </a:pPr>
            <a:r>
              <a:rPr lang="fr-CA" dirty="0"/>
              <a:t>Courriels</a:t>
            </a:r>
          </a:p>
          <a:p>
            <a:pPr marL="742847" lvl="1" indent="-342797">
              <a:buFont typeface="+mj-lt"/>
              <a:buAutoNum type="arabicPeriod"/>
            </a:pPr>
            <a:r>
              <a:rPr lang="fr-CA" b="1" u="sng" dirty="0"/>
              <a:t>Les traces</a:t>
            </a:r>
          </a:p>
          <a:p>
            <a:pPr marL="342797" indent="-342797">
              <a:buFont typeface="+mj-lt"/>
              <a:buAutoNum type="arabicPeriod"/>
            </a:pPr>
            <a:r>
              <a:rPr lang="fr-CA" dirty="0"/>
              <a:t>Propositions de solutions</a:t>
            </a:r>
          </a:p>
        </p:txBody>
      </p:sp>
    </p:spTree>
    <p:extLst>
      <p:ext uri="{BB962C8B-B14F-4D97-AF65-F5344CB8AC3E}">
        <p14:creationId xmlns:p14="http://schemas.microsoft.com/office/powerpoint/2010/main" val="2691901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6E483B-1584-47B7-B0C4-6D5ECFAAA2D8}"/>
              </a:ext>
            </a:extLst>
          </p:cNvPr>
          <p:cNvSpPr>
            <a:spLocks noGrp="1"/>
          </p:cNvSpPr>
          <p:nvPr>
            <p:ph type="title"/>
            <p:custDataLst>
              <p:tags r:id="rId1"/>
            </p:custDataLst>
          </p:nvPr>
        </p:nvSpPr>
        <p:spPr/>
        <p:txBody>
          <a:bodyPr>
            <a:normAutofit fontScale="90000"/>
          </a:bodyPr>
          <a:lstStyle/>
          <a:p>
            <a:r>
              <a:rPr lang="de-DE" dirty="0"/>
              <a:t>Quelles so</a:t>
            </a:r>
            <a:r>
              <a:rPr lang="fr-CA" dirty="0"/>
              <a:t>nt ces traces?</a:t>
            </a:r>
          </a:p>
        </p:txBody>
      </p:sp>
      <p:sp>
        <p:nvSpPr>
          <p:cNvPr id="4" name="Titre 1">
            <a:extLst>
              <a:ext uri="{FF2B5EF4-FFF2-40B4-BE49-F238E27FC236}">
                <a16:creationId xmlns:a16="http://schemas.microsoft.com/office/drawing/2014/main" id="{69E285DC-172E-42DA-8EEE-56EBEF118D51}"/>
              </a:ext>
            </a:extLst>
          </p:cNvPr>
          <p:cNvSpPr txBox="1">
            <a:spLocks/>
          </p:cNvSpPr>
          <p:nvPr>
            <p:custDataLst>
              <p:tags r:id="rId2"/>
            </p:custDataLst>
          </p:nvPr>
        </p:nvSpPr>
        <p:spPr>
          <a:xfrm>
            <a:off x="503999" y="547319"/>
            <a:ext cx="7759080" cy="769441"/>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de-DE" dirty="0"/>
          </a:p>
        </p:txBody>
      </p:sp>
      <p:pic>
        <p:nvPicPr>
          <p:cNvPr id="6" name="Image 5">
            <a:extLst>
              <a:ext uri="{FF2B5EF4-FFF2-40B4-BE49-F238E27FC236}">
                <a16:creationId xmlns:a16="http://schemas.microsoft.com/office/drawing/2014/main" id="{BF5A040C-4EF8-4F1D-8D6C-B4B4C66E2C47}"/>
              </a:ext>
            </a:extLst>
          </p:cNvPr>
          <p:cNvPicPr>
            <a:picLocks noChangeAspect="1"/>
          </p:cNvPicPr>
          <p:nvPr>
            <p:custDataLst>
              <p:tags r:id="rId3"/>
            </p:custDataLst>
          </p:nvPr>
        </p:nvPicPr>
        <p:blipFill>
          <a:blip r:embed="rId8">
            <a:lum/>
            <a:alphaModFix/>
          </a:blip>
          <a:srcRect/>
          <a:stretch>
            <a:fillRect/>
          </a:stretch>
        </p:blipFill>
        <p:spPr>
          <a:xfrm>
            <a:off x="4079871" y="932039"/>
            <a:ext cx="6367302" cy="3581280"/>
          </a:xfrm>
          <a:prstGeom prst="rect">
            <a:avLst/>
          </a:prstGeom>
          <a:noFill/>
          <a:ln>
            <a:noFill/>
          </a:ln>
        </p:spPr>
      </p:pic>
      <p:pic>
        <p:nvPicPr>
          <p:cNvPr id="7" name="Image 6">
            <a:extLst>
              <a:ext uri="{FF2B5EF4-FFF2-40B4-BE49-F238E27FC236}">
                <a16:creationId xmlns:a16="http://schemas.microsoft.com/office/drawing/2014/main" id="{8D650310-3B15-412A-B8B3-88061492C4A2}"/>
              </a:ext>
            </a:extLst>
          </p:cNvPr>
          <p:cNvPicPr>
            <a:picLocks noChangeAspect="1"/>
          </p:cNvPicPr>
          <p:nvPr>
            <p:custDataLst>
              <p:tags r:id="rId4"/>
            </p:custDataLst>
          </p:nvPr>
        </p:nvPicPr>
        <p:blipFill>
          <a:blip r:embed="rId9">
            <a:lum/>
            <a:alphaModFix/>
          </a:blip>
          <a:srcRect/>
          <a:stretch>
            <a:fillRect/>
          </a:stretch>
        </p:blipFill>
        <p:spPr>
          <a:xfrm>
            <a:off x="3085542" y="2694373"/>
            <a:ext cx="3585568" cy="3040532"/>
          </a:xfrm>
          <a:prstGeom prst="rect">
            <a:avLst/>
          </a:prstGeom>
          <a:noFill/>
          <a:ln>
            <a:noFill/>
          </a:ln>
        </p:spPr>
      </p:pic>
      <p:pic>
        <p:nvPicPr>
          <p:cNvPr id="8" name="Image 7">
            <a:extLst>
              <a:ext uri="{FF2B5EF4-FFF2-40B4-BE49-F238E27FC236}">
                <a16:creationId xmlns:a16="http://schemas.microsoft.com/office/drawing/2014/main" id="{C2753F1D-A3BF-4B4B-ABAC-120D8D1CC0E4}"/>
              </a:ext>
            </a:extLst>
          </p:cNvPr>
          <p:cNvPicPr>
            <a:picLocks noChangeAspect="1"/>
          </p:cNvPicPr>
          <p:nvPr>
            <p:custDataLst>
              <p:tags r:id="rId5"/>
            </p:custDataLst>
          </p:nvPr>
        </p:nvPicPr>
        <p:blipFill>
          <a:blip r:embed="rId10">
            <a:lum/>
            <a:alphaModFix/>
          </a:blip>
          <a:srcRect/>
          <a:stretch>
            <a:fillRect/>
          </a:stretch>
        </p:blipFill>
        <p:spPr>
          <a:xfrm rot="727200">
            <a:off x="3959280" y="1210009"/>
            <a:ext cx="1078920" cy="2083320"/>
          </a:xfrm>
          <a:prstGeom prst="rect">
            <a:avLst/>
          </a:prstGeom>
          <a:noFill/>
          <a:ln>
            <a:noFill/>
          </a:ln>
        </p:spPr>
      </p:pic>
      <p:pic>
        <p:nvPicPr>
          <p:cNvPr id="5" name="Image 4">
            <a:extLst>
              <a:ext uri="{FF2B5EF4-FFF2-40B4-BE49-F238E27FC236}">
                <a16:creationId xmlns:a16="http://schemas.microsoft.com/office/drawing/2014/main" id="{FC6A3019-1BE8-4E13-8549-D460F2D6FC8F}"/>
              </a:ext>
            </a:extLst>
          </p:cNvPr>
          <p:cNvPicPr>
            <a:picLocks noChangeAspect="1"/>
          </p:cNvPicPr>
          <p:nvPr>
            <p:custDataLst>
              <p:tags r:id="rId6"/>
            </p:custDataLst>
          </p:nvPr>
        </p:nvPicPr>
        <p:blipFill>
          <a:blip r:embed="rId11">
            <a:lum/>
            <a:alphaModFix/>
          </a:blip>
          <a:srcRect/>
          <a:stretch>
            <a:fillRect/>
          </a:stretch>
        </p:blipFill>
        <p:spPr>
          <a:xfrm>
            <a:off x="873704" y="2113635"/>
            <a:ext cx="3120851" cy="3120851"/>
          </a:xfrm>
          <a:prstGeom prst="rect">
            <a:avLst/>
          </a:prstGeom>
          <a:noFill/>
          <a:ln>
            <a:noFill/>
          </a:ln>
        </p:spPr>
      </p:pic>
    </p:spTree>
    <p:extLst>
      <p:ext uri="{BB962C8B-B14F-4D97-AF65-F5344CB8AC3E}">
        <p14:creationId xmlns:p14="http://schemas.microsoft.com/office/powerpoint/2010/main" val="30621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5EB45E4-A7A3-43AF-965B-2C56485E1F00}"/>
              </a:ext>
            </a:extLst>
          </p:cNvPr>
          <p:cNvPicPr>
            <a:picLocks noGrp="1" noChangeAspect="1"/>
          </p:cNvPicPr>
          <p:nvPr>
            <p:ph idx="1"/>
            <p:custDataLst>
              <p:tags r:id="rId1"/>
            </p:custDataLst>
          </p:nvPr>
        </p:nvPicPr>
        <p:blipFill>
          <a:blip r:embed="rId4"/>
          <a:stretch>
            <a:fillRect/>
          </a:stretch>
        </p:blipFill>
        <p:spPr>
          <a:xfrm>
            <a:off x="3350360" y="57361"/>
            <a:ext cx="5191970" cy="5028777"/>
          </a:xfrm>
          <a:prstGeom prst="rect">
            <a:avLst/>
          </a:prstGeom>
        </p:spPr>
      </p:pic>
      <p:sp>
        <p:nvSpPr>
          <p:cNvPr id="5" name="TextBox 1">
            <a:extLst>
              <a:ext uri="{FF2B5EF4-FFF2-40B4-BE49-F238E27FC236}">
                <a16:creationId xmlns:a16="http://schemas.microsoft.com/office/drawing/2014/main" id="{C7501F12-263E-4FD7-B0D9-FD0A20B27C88}"/>
              </a:ext>
            </a:extLst>
          </p:cNvPr>
          <p:cNvSpPr txBox="1"/>
          <p:nvPr>
            <p:custDataLst>
              <p:tags r:id="rId2"/>
            </p:custDataLst>
          </p:nvPr>
        </p:nvSpPr>
        <p:spPr>
          <a:xfrm>
            <a:off x="1857375" y="4928056"/>
            <a:ext cx="2714625" cy="215444"/>
          </a:xfrm>
          <a:prstGeom prst="rect">
            <a:avLst/>
          </a:prstGeom>
          <a:effectLst/>
        </p:spPr>
        <p:txBody>
          <a:bodyPr wrap="square" rtlCol="0" anchor="t">
            <a:spAutoFit/>
          </a:bodyPr>
          <a:lstStyle/>
          <a:p>
            <a:pPr algn="l"/>
            <a:r>
              <a:rPr lang="en-US" sz="800" b="0" i="0" u="none" spc="0" dirty="0">
                <a:solidFill>
                  <a:srgbClr val="999999"/>
                </a:solidFill>
                <a:latin typeface="Calligraffiti"/>
              </a:rPr>
              <a:t>http://recit.org/ul/58h</a:t>
            </a:r>
          </a:p>
        </p:txBody>
      </p:sp>
    </p:spTree>
    <p:extLst>
      <p:ext uri="{BB962C8B-B14F-4D97-AF65-F5344CB8AC3E}">
        <p14:creationId xmlns:p14="http://schemas.microsoft.com/office/powerpoint/2010/main" val="216996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73274" y="1407823"/>
            <a:ext cx="8597452" cy="3735677"/>
          </a:xfrm>
        </p:spPr>
      </p:pic>
    </p:spTree>
    <p:extLst>
      <p:ext uri="{BB962C8B-B14F-4D97-AF65-F5344CB8AC3E}">
        <p14:creationId xmlns:p14="http://schemas.microsoft.com/office/powerpoint/2010/main" val="3833280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CAEAA-2666-47BA-9134-BD8C7820A2F7}"/>
              </a:ext>
            </a:extLst>
          </p:cNvPr>
          <p:cNvSpPr>
            <a:spLocks noGrp="1"/>
          </p:cNvSpPr>
          <p:nvPr>
            <p:ph type="title"/>
            <p:custDataLst>
              <p:tags r:id="rId1"/>
            </p:custDataLst>
          </p:nvPr>
        </p:nvSpPr>
        <p:spPr/>
        <p:txBody>
          <a:bodyPr/>
          <a:lstStyle/>
          <a:p>
            <a:endParaRPr lang="fr-CA"/>
          </a:p>
        </p:txBody>
      </p:sp>
      <p:pic>
        <p:nvPicPr>
          <p:cNvPr id="4" name="Espace réservé du contenu 3">
            <a:extLst>
              <a:ext uri="{FF2B5EF4-FFF2-40B4-BE49-F238E27FC236}">
                <a16:creationId xmlns:a16="http://schemas.microsoft.com/office/drawing/2014/main" id="{5E0EE31B-AD51-4A15-9CEA-1C642CE11448}"/>
              </a:ext>
            </a:extLst>
          </p:cNvPr>
          <p:cNvPicPr>
            <a:picLocks noGrp="1" noChangeAspect="1"/>
          </p:cNvPicPr>
          <p:nvPr>
            <p:ph idx="1"/>
            <p:custDataLst>
              <p:tags r:id="rId2"/>
            </p:custDataLst>
          </p:nvPr>
        </p:nvPicPr>
        <p:blipFill>
          <a:blip r:embed="rId5"/>
          <a:stretch>
            <a:fillRect/>
          </a:stretch>
        </p:blipFill>
        <p:spPr>
          <a:xfrm>
            <a:off x="0" y="0"/>
            <a:ext cx="9479116" cy="5143500"/>
          </a:xfrm>
          <a:prstGeom prst="rect">
            <a:avLst/>
          </a:prstGeom>
        </p:spPr>
      </p:pic>
    </p:spTree>
    <p:extLst>
      <p:ext uri="{BB962C8B-B14F-4D97-AF65-F5344CB8AC3E}">
        <p14:creationId xmlns:p14="http://schemas.microsoft.com/office/powerpoint/2010/main" val="4035377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B05B6-9CE2-4875-9C31-58B98C0E0E65}"/>
              </a:ext>
            </a:extLst>
          </p:cNvPr>
          <p:cNvSpPr>
            <a:spLocks noGrp="1"/>
          </p:cNvSpPr>
          <p:nvPr>
            <p:ph type="title"/>
            <p:custDataLst>
              <p:tags r:id="rId1"/>
            </p:custDataLst>
          </p:nvPr>
        </p:nvSpPr>
        <p:spPr>
          <a:xfrm>
            <a:off x="0" y="1197405"/>
            <a:ext cx="8246070" cy="891995"/>
          </a:xfrm>
        </p:spPr>
        <p:txBody>
          <a:bodyPr/>
          <a:lstStyle/>
          <a:p>
            <a:r>
              <a:rPr lang="fr-CA" dirty="0"/>
              <a:t>Carte d’embarquement</a:t>
            </a:r>
          </a:p>
        </p:txBody>
      </p:sp>
      <p:pic>
        <p:nvPicPr>
          <p:cNvPr id="5" name="Image 4" descr="Une image contenant alimentation&#10;&#10;Description générée automatiquement">
            <a:extLst>
              <a:ext uri="{FF2B5EF4-FFF2-40B4-BE49-F238E27FC236}">
                <a16:creationId xmlns:a16="http://schemas.microsoft.com/office/drawing/2014/main" id="{D2F74E6D-25C3-41DE-B537-58510A693D70}"/>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907080" y="1350110"/>
            <a:ext cx="7482545" cy="4208932"/>
          </a:xfrm>
          <a:prstGeom prst="rect">
            <a:avLst/>
          </a:prstGeom>
        </p:spPr>
      </p:pic>
      <p:sp>
        <p:nvSpPr>
          <p:cNvPr id="6" name="Rectangle 5">
            <a:extLst>
              <a:ext uri="{FF2B5EF4-FFF2-40B4-BE49-F238E27FC236}">
                <a16:creationId xmlns:a16="http://schemas.microsoft.com/office/drawing/2014/main" id="{98FB1399-8F57-4BDE-96DC-408E9492FC1F}"/>
              </a:ext>
            </a:extLst>
          </p:cNvPr>
          <p:cNvSpPr/>
          <p:nvPr>
            <p:custDataLst>
              <p:tags r:id="rId3"/>
            </p:custDataLst>
          </p:nvPr>
        </p:nvSpPr>
        <p:spPr>
          <a:xfrm>
            <a:off x="53312" y="4862325"/>
            <a:ext cx="9099837" cy="369332"/>
          </a:xfrm>
          <a:prstGeom prst="rect">
            <a:avLst/>
          </a:prstGeom>
        </p:spPr>
        <p:txBody>
          <a:bodyPr wrap="square">
            <a:spAutoFit/>
          </a:bodyPr>
          <a:lstStyle/>
          <a:p>
            <a:r>
              <a:rPr lang="fr-CA" dirty="0"/>
              <a:t>https://flytrippers.com/fr/jamais-mettre-photo-votre-carte-dembarquement-reseaux-sociaux/</a:t>
            </a:r>
          </a:p>
        </p:txBody>
      </p:sp>
    </p:spTree>
    <p:extLst>
      <p:ext uri="{BB962C8B-B14F-4D97-AF65-F5344CB8AC3E}">
        <p14:creationId xmlns:p14="http://schemas.microsoft.com/office/powerpoint/2010/main" val="1428666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5"/>
          <a:stretch>
            <a:fillRect/>
          </a:stretch>
        </p:blipFill>
        <p:spPr>
          <a:xfrm>
            <a:off x="1137172" y="2148773"/>
            <a:ext cx="6959273" cy="2072040"/>
          </a:xfrm>
          <a:prstGeom prst="rect">
            <a:avLst/>
          </a:prstGeom>
        </p:spPr>
      </p:pic>
      <p:sp>
        <p:nvSpPr>
          <p:cNvPr id="2" name="Titre 1"/>
          <p:cNvSpPr>
            <a:spLocks noGrp="1"/>
          </p:cNvSpPr>
          <p:nvPr>
            <p:ph type="title"/>
            <p:custDataLst>
              <p:tags r:id="rId2"/>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err="1">
                <a:hlinkClick r:id="rId6"/>
              </a:rPr>
              <a:t>clickclickclick.click</a:t>
            </a:r>
            <a:br>
              <a:rPr lang="fr-CA" dirty="0"/>
            </a:br>
            <a:endParaRPr lang="fr-CA" dirty="0"/>
          </a:p>
        </p:txBody>
      </p:sp>
      <p:sp>
        <p:nvSpPr>
          <p:cNvPr id="3" name="Espace réservé du contenu 2"/>
          <p:cNvSpPr>
            <a:spLocks noGrp="1"/>
          </p:cNvSpPr>
          <p:nvPr>
            <p:ph idx="1"/>
            <p:custDataLst>
              <p:tags r:id="rId3"/>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endParaRPr lang="fr-CA" dirty="0"/>
          </a:p>
        </p:txBody>
      </p:sp>
    </p:spTree>
    <p:extLst>
      <p:ext uri="{BB962C8B-B14F-4D97-AF65-F5344CB8AC3E}">
        <p14:creationId xmlns:p14="http://schemas.microsoft.com/office/powerpoint/2010/main" val="343777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custDataLst>
              <p:tags r:id="rId1"/>
            </p:custDataLst>
          </p:nvPr>
        </p:nvSpPr>
        <p:spPr>
          <a:xfrm>
            <a:off x="296260" y="1264921"/>
            <a:ext cx="4123035" cy="815712"/>
          </a:xfrm>
          <a:prstGeom prst="rect">
            <a:avLst/>
          </a:prstGeom>
          <a:noFill/>
          <a:ln>
            <a:noFill/>
          </a:ln>
        </p:spPr>
        <p:style>
          <a:lnRef idx="0">
            <a:scrgbClr r="0" g="0" b="0"/>
          </a:lnRef>
          <a:fillRef idx="0">
            <a:scrgbClr r="0" g="0" b="0"/>
          </a:fillRef>
          <a:effectRef idx="0">
            <a:scrgbClr r="0" g="0" b="0"/>
          </a:effectRef>
          <a:fontRef idx="minor"/>
        </p:style>
        <p:txBody>
          <a:bodyPr lIns="61235" tIns="30617" rIns="61235" bIns="30617" anchor="ct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lnSpc>
                <a:spcPct val="100000"/>
              </a:lnSpc>
            </a:pPr>
            <a:r>
              <a:rPr lang="de-DE" sz="3600" dirty="0">
                <a:solidFill>
                  <a:srgbClr val="0000CC"/>
                </a:solidFill>
                <a:effectLst>
                  <a:outerShdw blurRad="50800" dist="38100" dir="2700000" algn="tl" rotWithShape="0">
                    <a:prstClr val="black">
                      <a:alpha val="40000"/>
                    </a:prstClr>
                  </a:outerShdw>
                </a:effectLst>
                <a:latin typeface="+mj-lt"/>
                <a:ea typeface="+mj-ea"/>
                <a:cs typeface="+mj-cs"/>
              </a:rPr>
              <a:t>Vieux </a:t>
            </a:r>
            <a:r>
              <a:rPr lang="fr-CA" sz="3600" dirty="0">
                <a:solidFill>
                  <a:srgbClr val="0000CC"/>
                </a:solidFill>
                <a:effectLst>
                  <a:outerShdw blurRad="50800" dist="38100" dir="2700000" algn="tl" rotWithShape="0">
                    <a:prstClr val="black">
                      <a:alpha val="40000"/>
                    </a:prstClr>
                  </a:outerShdw>
                </a:effectLst>
                <a:latin typeface="+mj-lt"/>
                <a:ea typeface="+mj-ea"/>
                <a:cs typeface="+mj-cs"/>
              </a:rPr>
              <a:t>cas intéressant</a:t>
            </a:r>
            <a:r>
              <a:rPr lang="de-DE" sz="1837" b="0" strike="noStrike" spc="-1" dirty="0">
                <a:solidFill>
                  <a:srgbClr val="333333"/>
                </a:solidFill>
                <a:uFill>
                  <a:solidFill>
                    <a:srgbClr val="FFFFFF"/>
                  </a:solidFill>
                </a:uFill>
                <a:latin typeface="Flux Architect"/>
              </a:rPr>
              <a:t> </a:t>
            </a:r>
            <a:endParaRPr lang="de-DE" sz="3600" dirty="0">
              <a:solidFill>
                <a:srgbClr val="0000CC"/>
              </a:solidFill>
              <a:effectLst>
                <a:outerShdw blurRad="50800" dist="38100" dir="2700000" algn="tl" rotWithShape="0">
                  <a:prstClr val="black">
                    <a:alpha val="40000"/>
                  </a:prstClr>
                </a:outerShdw>
              </a:effectLst>
              <a:latin typeface="+mj-lt"/>
              <a:ea typeface="+mj-ea"/>
              <a:cs typeface="+mj-cs"/>
            </a:endParaRPr>
          </a:p>
        </p:txBody>
      </p:sp>
      <p:sp>
        <p:nvSpPr>
          <p:cNvPr id="216" name="CustomShape 2"/>
          <p:cNvSpPr/>
          <p:nvPr>
            <p:custDataLst>
              <p:tags r:id="rId2"/>
            </p:custDataLst>
          </p:nvPr>
        </p:nvSpPr>
        <p:spPr>
          <a:xfrm>
            <a:off x="6215819" y="4675888"/>
            <a:ext cx="1687141" cy="271883"/>
          </a:xfrm>
          <a:prstGeom prst="rect">
            <a:avLst/>
          </a:prstGeom>
          <a:noFill/>
          <a:ln>
            <a:noFill/>
          </a:ln>
        </p:spPr>
        <p:style>
          <a:lnRef idx="0">
            <a:scrgbClr r="0" g="0" b="0"/>
          </a:lnRef>
          <a:fillRef idx="0">
            <a:scrgbClr r="0" g="0" b="0"/>
          </a:fillRef>
          <a:effectRef idx="0">
            <a:scrgbClr r="0" g="0" b="0"/>
          </a:effectRef>
          <a:fontRef idx="minor"/>
        </p:style>
      </p:sp>
      <p:sp>
        <p:nvSpPr>
          <p:cNvPr id="217" name="CustomShape 3"/>
          <p:cNvSpPr/>
          <p:nvPr>
            <p:custDataLst>
              <p:tags r:id="rId3"/>
            </p:custDataLst>
          </p:nvPr>
        </p:nvSpPr>
        <p:spPr>
          <a:xfrm>
            <a:off x="143555" y="1744569"/>
            <a:ext cx="5735286" cy="482285"/>
          </a:xfrm>
          <a:prstGeom prst="rect">
            <a:avLst/>
          </a:prstGeom>
          <a:noFill/>
          <a:ln>
            <a:noFill/>
          </a:ln>
        </p:spPr>
        <p:style>
          <a:lnRef idx="0">
            <a:scrgbClr r="0" g="0" b="0"/>
          </a:lnRef>
          <a:fillRef idx="0">
            <a:scrgbClr r="0" g="0" b="0"/>
          </a:fillRef>
          <a:effectRef idx="0">
            <a:scrgbClr r="0" g="0" b="0"/>
          </a:effectRef>
          <a:fontRef idx="minor"/>
        </p:style>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nSpc>
                <a:spcPct val="100000"/>
              </a:lnSpc>
            </a:pPr>
            <a:endParaRPr lang="de-DE" sz="1600" b="0" strike="noStrike" spc="-1" dirty="0">
              <a:uFill>
                <a:solidFill>
                  <a:srgbClr val="FFFFFF"/>
                </a:solidFill>
              </a:uFill>
              <a:latin typeface="Arial"/>
            </a:endParaRPr>
          </a:p>
          <a:p>
            <a:pPr marL="146966" indent="-146966">
              <a:lnSpc>
                <a:spcPct val="100000"/>
              </a:lnSpc>
              <a:buClr>
                <a:srgbClr val="000000"/>
              </a:buClr>
              <a:buSzPct val="45000"/>
              <a:buFont typeface="Wingdings" charset="2"/>
              <a:buChar char=""/>
            </a:pPr>
            <a:r>
              <a:rPr lang="fr-CA" sz="1600" b="0" strike="noStrike" spc="-1" dirty="0">
                <a:uFill>
                  <a:solidFill>
                    <a:srgbClr val="FFFFFF"/>
                  </a:solidFill>
                </a:uFill>
                <a:latin typeface="Calligraffiti"/>
              </a:rPr>
              <a:t>16 juillet 2012 à 11:38pm photo est déposée </a:t>
            </a:r>
            <a:endParaRPr lang="fr-CA" sz="1600" b="0" strike="noStrike" spc="-1" dirty="0">
              <a:uFill>
                <a:solidFill>
                  <a:srgbClr val="FFFFFF"/>
                </a:solidFill>
              </a:uFill>
              <a:latin typeface="Arial"/>
            </a:endParaRPr>
          </a:p>
        </p:txBody>
      </p:sp>
      <p:sp>
        <p:nvSpPr>
          <p:cNvPr id="218" name="TextShape 4"/>
          <p:cNvSpPr txBox="1"/>
          <p:nvPr>
            <p:custDataLst>
              <p:tags r:id="rId4"/>
            </p:custDataLst>
          </p:nvPr>
        </p:nvSpPr>
        <p:spPr>
          <a:xfrm>
            <a:off x="143555" y="2344669"/>
            <a:ext cx="4983568" cy="323817"/>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marL="146966" indent="-146966">
              <a:lnSpc>
                <a:spcPct val="100000"/>
              </a:lnSpc>
              <a:buClr>
                <a:srgbClr val="000000"/>
              </a:buClr>
              <a:buSzPct val="45000"/>
              <a:buFont typeface="Wingdings" charset="2"/>
              <a:buChar char=""/>
            </a:pPr>
            <a:r>
              <a:rPr lang="fr-CA" sz="1600" b="0" strike="noStrike" spc="-1" dirty="0">
                <a:uFill>
                  <a:solidFill>
                    <a:srgbClr val="FFFFFF"/>
                  </a:solidFill>
                </a:uFill>
                <a:latin typeface="Calligraffiti"/>
              </a:rPr>
              <a:t>9 min plus tard quelqu’un avait déjà retrouvé la ville</a:t>
            </a:r>
            <a:endParaRPr lang="fr-CA" sz="1600" b="0" strike="noStrike" spc="-1" dirty="0">
              <a:uFill>
                <a:solidFill>
                  <a:srgbClr val="FFFFFF"/>
                </a:solidFill>
              </a:uFill>
              <a:latin typeface="Arial"/>
            </a:endParaRPr>
          </a:p>
        </p:txBody>
      </p:sp>
      <p:sp>
        <p:nvSpPr>
          <p:cNvPr id="219" name="TextShape 5"/>
          <p:cNvSpPr txBox="1"/>
          <p:nvPr>
            <p:custDataLst>
              <p:tags r:id="rId5"/>
            </p:custDataLst>
          </p:nvPr>
        </p:nvSpPr>
        <p:spPr>
          <a:xfrm>
            <a:off x="143556" y="2696893"/>
            <a:ext cx="5254962" cy="470039"/>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marL="146966" indent="-146966">
              <a:lnSpc>
                <a:spcPct val="100000"/>
              </a:lnSpc>
              <a:buClr>
                <a:srgbClr val="000000"/>
              </a:buClr>
              <a:buSzPct val="45000"/>
              <a:buFont typeface="Wingdings" charset="2"/>
              <a:buChar char=""/>
            </a:pPr>
            <a:r>
              <a:rPr lang="fr-CA" sz="1600" b="0" strike="noStrike" spc="-1" dirty="0">
                <a:uFill>
                  <a:solidFill>
                    <a:srgbClr val="FFFFFF"/>
                  </a:solidFill>
                </a:uFill>
                <a:latin typeface="Calligraffiti"/>
              </a:rPr>
              <a:t>3  minutes après quelqu’un avait trouvé l’adresse du Burger King</a:t>
            </a:r>
            <a:endParaRPr lang="fr-CA" sz="1600" b="0" strike="noStrike" spc="-1" dirty="0">
              <a:uFill>
                <a:solidFill>
                  <a:srgbClr val="FFFFFF"/>
                </a:solidFill>
              </a:uFill>
              <a:latin typeface="Arial"/>
            </a:endParaRPr>
          </a:p>
        </p:txBody>
      </p:sp>
      <p:sp>
        <p:nvSpPr>
          <p:cNvPr id="220" name="TextShape 6"/>
          <p:cNvSpPr txBox="1"/>
          <p:nvPr>
            <p:custDataLst>
              <p:tags r:id="rId6"/>
            </p:custDataLst>
          </p:nvPr>
        </p:nvSpPr>
        <p:spPr>
          <a:xfrm>
            <a:off x="143555" y="3284747"/>
            <a:ext cx="5083749" cy="266004"/>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marL="146966" indent="-146966">
              <a:lnSpc>
                <a:spcPct val="100000"/>
              </a:lnSpc>
              <a:buClr>
                <a:srgbClr val="000000"/>
              </a:buClr>
              <a:buSzPct val="45000"/>
              <a:buFont typeface="Wingdings" charset="2"/>
              <a:buChar char=""/>
            </a:pPr>
            <a:r>
              <a:rPr lang="fr-CA" sz="1600" b="0" strike="noStrike" spc="-1" dirty="0">
                <a:uFill>
                  <a:solidFill>
                    <a:srgbClr val="FFFFFF"/>
                  </a:solidFill>
                </a:uFill>
                <a:latin typeface="Calligraffiti"/>
              </a:rPr>
              <a:t>5 minutes de plus, journalistes contactés</a:t>
            </a:r>
            <a:endParaRPr lang="fr-CA" sz="1600" b="0" strike="noStrike" spc="-1" dirty="0">
              <a:uFill>
                <a:solidFill>
                  <a:srgbClr val="FFFFFF"/>
                </a:solidFill>
              </a:uFill>
              <a:latin typeface="Arial"/>
            </a:endParaRPr>
          </a:p>
        </p:txBody>
      </p:sp>
      <p:sp>
        <p:nvSpPr>
          <p:cNvPr id="221" name="TextShape 7"/>
          <p:cNvSpPr txBox="1"/>
          <p:nvPr>
            <p:custDataLst>
              <p:tags r:id="rId7"/>
            </p:custDataLst>
          </p:nvPr>
        </p:nvSpPr>
        <p:spPr>
          <a:xfrm>
            <a:off x="143555" y="3676650"/>
            <a:ext cx="5490347" cy="878597"/>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marL="146966" indent="-146966">
              <a:lnSpc>
                <a:spcPct val="100000"/>
              </a:lnSpc>
              <a:buClr>
                <a:srgbClr val="000000"/>
              </a:buClr>
              <a:buSzPct val="45000"/>
              <a:buFont typeface="Wingdings" charset="2"/>
              <a:buChar char=""/>
            </a:pPr>
            <a:r>
              <a:rPr lang="fr-CA" sz="1600" b="0" strike="noStrike" spc="-1" dirty="0">
                <a:uFill>
                  <a:solidFill>
                    <a:srgbClr val="FFFFFF"/>
                  </a:solidFill>
                </a:uFill>
                <a:latin typeface="Calligraffiti"/>
              </a:rPr>
              <a:t>Exactement 20 minutes après que la photo ait été mise en ligne, un message était envoyé à Burger King, c'en était fini...</a:t>
            </a:r>
            <a:endParaRPr lang="fr-CA" sz="1600" b="0" strike="noStrike" spc="-1" dirty="0">
              <a:uFill>
                <a:solidFill>
                  <a:srgbClr val="FFFFFF"/>
                </a:solidFill>
              </a:uFill>
              <a:latin typeface="Arial"/>
            </a:endParaRPr>
          </a:p>
        </p:txBody>
      </p:sp>
      <p:pic>
        <p:nvPicPr>
          <p:cNvPr id="222" name="4Chan-Burger-King-Lettuce-1.jpeg"/>
          <p:cNvPicPr/>
          <p:nvPr>
            <p:custDataLst>
              <p:tags r:id="rId8"/>
            </p:custDataLst>
          </p:nvPr>
        </p:nvPicPr>
        <p:blipFill>
          <a:blip r:embed="rId13"/>
          <a:stretch/>
        </p:blipFill>
        <p:spPr>
          <a:xfrm>
            <a:off x="5649520" y="1224696"/>
            <a:ext cx="2253440" cy="2335250"/>
          </a:xfrm>
          <a:prstGeom prst="rect">
            <a:avLst/>
          </a:prstGeom>
          <a:ln>
            <a:noFill/>
          </a:ln>
        </p:spPr>
      </p:pic>
      <p:sp>
        <p:nvSpPr>
          <p:cNvPr id="223" name="TextShape 8"/>
          <p:cNvSpPr txBox="1"/>
          <p:nvPr>
            <p:custDataLst>
              <p:tags r:id="rId9"/>
            </p:custDataLst>
          </p:nvPr>
        </p:nvSpPr>
        <p:spPr>
          <a:xfrm>
            <a:off x="5649520" y="3576112"/>
            <a:ext cx="2253440" cy="409783"/>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de-DE" sz="1225" b="0" strike="noStrike" spc="-1" dirty="0">
                <a:solidFill>
                  <a:srgbClr val="000000"/>
                </a:solidFill>
                <a:uFill>
                  <a:solidFill>
                    <a:srgbClr val="FFFFFF"/>
                  </a:solidFill>
                </a:uFill>
                <a:latin typeface="Arial"/>
              </a:rPr>
              <a:t>“</a:t>
            </a:r>
            <a:r>
              <a:rPr lang="de-DE" sz="1225" b="0" strike="noStrike" spc="-1" dirty="0" err="1">
                <a:solidFill>
                  <a:srgbClr val="000000"/>
                </a:solidFill>
                <a:uFill>
                  <a:solidFill>
                    <a:srgbClr val="FFFFFF"/>
                  </a:solidFill>
                </a:uFill>
                <a:latin typeface="Arial"/>
              </a:rPr>
              <a:t>Voici</a:t>
            </a:r>
            <a:r>
              <a:rPr lang="de-DE" sz="1225" b="0" strike="noStrike" spc="-1" dirty="0">
                <a:solidFill>
                  <a:srgbClr val="000000"/>
                </a:solidFill>
                <a:uFill>
                  <a:solidFill>
                    <a:srgbClr val="FFFFFF"/>
                  </a:solidFill>
                </a:uFill>
                <a:latin typeface="Arial"/>
              </a:rPr>
              <a:t> la </a:t>
            </a:r>
            <a:r>
              <a:rPr lang="de-DE" sz="1225" b="0" strike="noStrike" spc="-1" dirty="0" err="1">
                <a:solidFill>
                  <a:srgbClr val="000000"/>
                </a:solidFill>
                <a:uFill>
                  <a:solidFill>
                    <a:srgbClr val="FFFFFF"/>
                  </a:solidFill>
                </a:uFill>
                <a:latin typeface="Arial"/>
              </a:rPr>
              <a:t>laitue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que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vous</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mangez</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chez</a:t>
            </a:r>
            <a:r>
              <a:rPr lang="de-DE" sz="1225" b="0" strike="noStrike" spc="-1" dirty="0">
                <a:solidFill>
                  <a:srgbClr val="000000"/>
                </a:solidFill>
                <a:uFill>
                  <a:solidFill>
                    <a:srgbClr val="FFFFFF"/>
                  </a:solidFill>
                </a:uFill>
                <a:latin typeface="Arial"/>
              </a:rPr>
              <a:t> Burger King“</a:t>
            </a:r>
          </a:p>
        </p:txBody>
      </p:sp>
      <p:sp>
        <p:nvSpPr>
          <p:cNvPr id="11" name="TextBox 1">
            <a:extLst>
              <a:ext uri="{FF2B5EF4-FFF2-40B4-BE49-F238E27FC236}">
                <a16:creationId xmlns:a16="http://schemas.microsoft.com/office/drawing/2014/main" id="{7F01C2EC-A176-43AD-96BA-30D4831CC612}"/>
              </a:ext>
            </a:extLst>
          </p:cNvPr>
          <p:cNvSpPr txBox="1"/>
          <p:nvPr>
            <p:custDataLst>
              <p:tags r:id="rId10"/>
            </p:custDataLst>
          </p:nvPr>
        </p:nvSpPr>
        <p:spPr>
          <a:xfrm>
            <a:off x="5852206" y="4350459"/>
            <a:ext cx="2050754" cy="409575"/>
          </a:xfrm>
          <a:prstGeom prst="rect">
            <a:avLst/>
          </a:prstGeom>
          <a:effectLst/>
        </p:spPr>
        <p:txBody>
          <a:bodyPr wrap="square" rtlCol="0" anchor="t">
            <a:spAutoFit/>
          </a:bodyPr>
          <a:lstStyle/>
          <a:p>
            <a:r>
              <a:rPr lang="en-US" sz="2025" dirty="0">
                <a:solidFill>
                  <a:srgbClr val="999999"/>
                </a:solidFill>
                <a:latin typeface="Calligraffiti"/>
                <a:hlinkClick r:id="rId14"/>
              </a:rPr>
              <a:t>zeroseconde.com</a:t>
            </a:r>
          </a:p>
        </p:txBody>
      </p:sp>
    </p:spTree>
    <p:extLst>
      <p:ext uri="{BB962C8B-B14F-4D97-AF65-F5344CB8AC3E}">
        <p14:creationId xmlns:p14="http://schemas.microsoft.com/office/powerpoint/2010/main" val="397166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218" grpId="0"/>
      <p:bldP spid="219" grpId="0"/>
      <p:bldP spid="220" grpId="0"/>
      <p:bldP spid="2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38362" y="4692011"/>
            <a:ext cx="8693569" cy="507575"/>
          </a:xfrm>
          <a:prstGeom prst="rect">
            <a:avLst/>
          </a:prstGeom>
        </p:spPr>
        <p:txBody>
          <a:bodyPr wrap="square" anchor="t">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solidFill>
                  <a:schemeClr val="bg1"/>
                </a:solidFill>
                <a:ea typeface="+mn-lt"/>
                <a:cs typeface="+mn-lt"/>
              </a:rPr>
              <a:t>https://crypto.quebec/les-chiens-de-garde-87-la-valeur-dune-identite-numerique-les-tendances-emergentes-en-cybercriminalite-et-comment-contourner-une-cage-de-faraday/</a:t>
            </a:r>
            <a:endParaRPr lang="fr-FR" sz="1349">
              <a:solidFill>
                <a:schemeClr val="bg1"/>
              </a:solidFill>
              <a:ea typeface="+mn-lt"/>
              <a:cs typeface="+mn-lt"/>
            </a:endParaRPr>
          </a:p>
        </p:txBody>
      </p:sp>
      <p:sp>
        <p:nvSpPr>
          <p:cNvPr id="7" name="Titre 6">
            <a:extLst>
              <a:ext uri="{FF2B5EF4-FFF2-40B4-BE49-F238E27FC236}">
                <a16:creationId xmlns:a16="http://schemas.microsoft.com/office/drawing/2014/main" id="{6D385CE8-2259-45D5-BA63-FF1C58B1B882}"/>
              </a:ext>
            </a:extLst>
          </p:cNvPr>
          <p:cNvSpPr>
            <a:spLocks noGrp="1"/>
          </p:cNvSpPr>
          <p:nvPr>
            <p:ph type="title"/>
            <p:custDataLst>
              <p:tags r:id="rId2"/>
            </p:custDataLst>
          </p:nvPr>
        </p:nvSpPr>
        <p:spPr>
          <a:xfrm>
            <a:off x="138362" y="1044700"/>
            <a:ext cx="2901395" cy="916230"/>
          </a:xfrm>
        </p:spPr>
        <p:txBody>
          <a:bodyPr>
            <a:normAutofit/>
          </a:bodyPr>
          <a:lstStyle/>
          <a:p>
            <a:pPr algn="r"/>
            <a:r>
              <a:rPr lang="fr-CA" dirty="0"/>
              <a:t>Votre valeur</a:t>
            </a:r>
          </a:p>
        </p:txBody>
      </p:sp>
      <p:sp>
        <p:nvSpPr>
          <p:cNvPr id="9" name="Espace réservé du contenu 8">
            <a:extLst>
              <a:ext uri="{FF2B5EF4-FFF2-40B4-BE49-F238E27FC236}">
                <a16:creationId xmlns:a16="http://schemas.microsoft.com/office/drawing/2014/main" id="{A3910D17-38FD-4630-9706-F466B29C0BE7}"/>
              </a:ext>
            </a:extLst>
          </p:cNvPr>
          <p:cNvSpPr>
            <a:spLocks noGrp="1"/>
          </p:cNvSpPr>
          <p:nvPr>
            <p:ph idx="1"/>
            <p:custDataLst>
              <p:tags r:id="rId3"/>
            </p:custDataLst>
          </p:nvPr>
        </p:nvSpPr>
        <p:spPr>
          <a:xfrm>
            <a:off x="448965" y="2724455"/>
            <a:ext cx="8246070" cy="2383677"/>
          </a:xfrm>
        </p:spPr>
        <p:txBody>
          <a:bodyPr>
            <a:normAutofit fontScale="62500" lnSpcReduction="20000"/>
          </a:bodyPr>
          <a:lstStyle/>
          <a:p>
            <a:r>
              <a:rPr lang="fr-CA" b="1" dirty="0"/>
              <a:t>Courriel et mot de passe Gmail</a:t>
            </a:r>
            <a:r>
              <a:rPr lang="fr-CA" dirty="0"/>
              <a:t> </a:t>
            </a:r>
            <a:r>
              <a:rPr lang="fr-CA" b="1" dirty="0"/>
              <a:t>:</a:t>
            </a:r>
            <a:r>
              <a:rPr lang="fr-CA" dirty="0"/>
              <a:t> 3 $</a:t>
            </a:r>
          </a:p>
          <a:p>
            <a:r>
              <a:rPr lang="fr-CA" b="1" dirty="0"/>
              <a:t>Accès à un site web bancaire</a:t>
            </a:r>
            <a:r>
              <a:rPr lang="fr-CA" dirty="0"/>
              <a:t> </a:t>
            </a:r>
            <a:r>
              <a:rPr lang="fr-CA" b="1" dirty="0"/>
              <a:t>: </a:t>
            </a:r>
            <a:r>
              <a:rPr lang="fr-CA" dirty="0"/>
              <a:t>100 $</a:t>
            </a:r>
          </a:p>
          <a:p>
            <a:r>
              <a:rPr lang="fr-CA" b="1" dirty="0"/>
              <a:t>Numéro de carte de crédit avec code CVV</a:t>
            </a:r>
            <a:r>
              <a:rPr lang="fr-CA" dirty="0"/>
              <a:t> </a:t>
            </a:r>
            <a:r>
              <a:rPr lang="fr-CA" b="1" dirty="0"/>
              <a:t>:</a:t>
            </a:r>
            <a:r>
              <a:rPr lang="fr-CA" dirty="0"/>
              <a:t> 60 $</a:t>
            </a:r>
          </a:p>
          <a:p>
            <a:r>
              <a:rPr lang="fr-CA" b="1" dirty="0"/>
              <a:t>Permis de conduire</a:t>
            </a:r>
            <a:r>
              <a:rPr lang="fr-CA" dirty="0"/>
              <a:t> </a:t>
            </a:r>
            <a:r>
              <a:rPr lang="fr-CA" b="1" dirty="0"/>
              <a:t>: </a:t>
            </a:r>
            <a:r>
              <a:rPr lang="fr-CA" dirty="0"/>
              <a:t>400-500 $ pour un permis d'un État américain (moins cher pour les autres pays)</a:t>
            </a:r>
          </a:p>
          <a:p>
            <a:r>
              <a:rPr lang="fr-CA" b="1" dirty="0"/>
              <a:t>Passeport canadien</a:t>
            </a:r>
            <a:r>
              <a:rPr lang="fr-CA" dirty="0"/>
              <a:t> </a:t>
            </a:r>
            <a:r>
              <a:rPr lang="fr-CA" b="1" dirty="0"/>
              <a:t>: </a:t>
            </a:r>
            <a:r>
              <a:rPr lang="fr-CA" dirty="0"/>
              <a:t>2000 à 5000 $, aussi peu que 15 $ pour un scan</a:t>
            </a:r>
          </a:p>
          <a:p>
            <a:r>
              <a:rPr lang="fr-CA" b="1" dirty="0"/>
              <a:t>Carte d’assurance maladie du Québec</a:t>
            </a:r>
            <a:r>
              <a:rPr lang="fr-CA" dirty="0"/>
              <a:t> </a:t>
            </a:r>
            <a:r>
              <a:rPr lang="fr-CA" b="1" dirty="0"/>
              <a:t>:</a:t>
            </a:r>
            <a:r>
              <a:rPr lang="fr-CA" dirty="0"/>
              <a:t> 200 $</a:t>
            </a:r>
          </a:p>
          <a:p>
            <a:r>
              <a:rPr lang="fr-CA" b="1" dirty="0"/>
              <a:t>Nouvelle identité complète (incl. documents, etc.)</a:t>
            </a:r>
            <a:r>
              <a:rPr lang="fr-CA" dirty="0"/>
              <a:t> </a:t>
            </a:r>
            <a:r>
              <a:rPr lang="fr-CA" b="1" dirty="0"/>
              <a:t>:</a:t>
            </a:r>
            <a:r>
              <a:rPr lang="fr-CA" dirty="0"/>
              <a:t> 46 000 $</a:t>
            </a:r>
          </a:p>
          <a:p>
            <a:endParaRPr lang="fr-CA" b="1" dirty="0"/>
          </a:p>
          <a:p>
            <a:endParaRPr lang="fr-CA" dirty="0"/>
          </a:p>
        </p:txBody>
      </p:sp>
      <p:sp>
        <p:nvSpPr>
          <p:cNvPr id="10" name="Rectangle 9">
            <a:extLst>
              <a:ext uri="{FF2B5EF4-FFF2-40B4-BE49-F238E27FC236}">
                <a16:creationId xmlns:a16="http://schemas.microsoft.com/office/drawing/2014/main" id="{8BC8A270-B8E8-41D5-91D0-2A338573E3D0}"/>
              </a:ext>
            </a:extLst>
          </p:cNvPr>
          <p:cNvSpPr/>
          <p:nvPr>
            <p:custDataLst>
              <p:tags r:id="rId4"/>
            </p:custDataLst>
          </p:nvPr>
        </p:nvSpPr>
        <p:spPr>
          <a:xfrm>
            <a:off x="2856440" y="1655520"/>
            <a:ext cx="3193118" cy="646331"/>
          </a:xfrm>
          <a:prstGeom prst="rect">
            <a:avLst/>
          </a:prstGeom>
        </p:spPr>
        <p:txBody>
          <a:bodyPr wrap="none">
            <a:spAutoFit/>
          </a:bodyPr>
          <a:lstStyle/>
          <a:p>
            <a:r>
              <a:rPr lang="fr-CA" sz="3600" dirty="0">
                <a:solidFill>
                  <a:srgbClr val="0000CC"/>
                </a:solidFill>
                <a:effectLst>
                  <a:outerShdw blurRad="50800" dist="38100" dir="2700000" algn="tl" rotWithShape="0">
                    <a:prstClr val="black">
                      <a:alpha val="40000"/>
                    </a:prstClr>
                  </a:outerShdw>
                </a:effectLst>
                <a:ea typeface="+mj-ea"/>
                <a:cs typeface="+mj-cs"/>
              </a:rPr>
              <a:t>face aux voleurs</a:t>
            </a:r>
            <a:endParaRPr lang="fr-CA" dirty="0"/>
          </a:p>
        </p:txBody>
      </p:sp>
      <p:sp>
        <p:nvSpPr>
          <p:cNvPr id="11" name="Rectangle 10">
            <a:extLst>
              <a:ext uri="{FF2B5EF4-FFF2-40B4-BE49-F238E27FC236}">
                <a16:creationId xmlns:a16="http://schemas.microsoft.com/office/drawing/2014/main" id="{FCFF8DB7-EB54-46CC-BB98-8259497303EA}"/>
              </a:ext>
            </a:extLst>
          </p:cNvPr>
          <p:cNvSpPr/>
          <p:nvPr>
            <p:custDataLst>
              <p:tags r:id="rId5"/>
            </p:custDataLst>
          </p:nvPr>
        </p:nvSpPr>
        <p:spPr>
          <a:xfrm>
            <a:off x="1825597" y="2323783"/>
            <a:ext cx="5492805" cy="369332"/>
          </a:xfrm>
          <a:prstGeom prst="rect">
            <a:avLst/>
          </a:prstGeom>
        </p:spPr>
        <p:txBody>
          <a:bodyPr wrap="square">
            <a:spAutoFit/>
          </a:bodyPr>
          <a:lstStyle/>
          <a:p>
            <a:r>
              <a:rPr lang="fr-CA" b="1" dirty="0"/>
              <a:t>Des prix de données personnelles en dollars américains</a:t>
            </a:r>
          </a:p>
        </p:txBody>
      </p:sp>
      <p:pic>
        <p:nvPicPr>
          <p:cNvPr id="13" name="Image 12" descr="Une image contenant ordinateur, signe&#10;&#10;Description générée automatiquement">
            <a:extLst>
              <a:ext uri="{FF2B5EF4-FFF2-40B4-BE49-F238E27FC236}">
                <a16:creationId xmlns:a16="http://schemas.microsoft.com/office/drawing/2014/main" id="{E93C7873-9220-4A86-8AE6-A48129322E5E}"/>
              </a:ext>
            </a:extLst>
          </p:cNvPr>
          <p:cNvPicPr>
            <a:picLocks noChangeAspect="1"/>
          </p:cNvPicPr>
          <p:nvPr>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flipH="1">
            <a:off x="6595822" y="1116017"/>
            <a:ext cx="2418589" cy="1804115"/>
          </a:xfrm>
          <a:prstGeom prst="rect">
            <a:avLst/>
          </a:prstGeom>
        </p:spPr>
      </p:pic>
      <p:sp>
        <p:nvSpPr>
          <p:cNvPr id="2" name="Rectangle 1">
            <a:extLst>
              <a:ext uri="{FF2B5EF4-FFF2-40B4-BE49-F238E27FC236}">
                <a16:creationId xmlns:a16="http://schemas.microsoft.com/office/drawing/2014/main" id="{FDE2B064-8DF6-406F-B780-45C71E804B75}"/>
              </a:ext>
            </a:extLst>
          </p:cNvPr>
          <p:cNvSpPr/>
          <p:nvPr>
            <p:custDataLst>
              <p:tags r:id="rId7"/>
            </p:custDataLst>
          </p:nvPr>
        </p:nvSpPr>
        <p:spPr>
          <a:xfrm>
            <a:off x="1212491" y="4984142"/>
            <a:ext cx="7024430" cy="215444"/>
          </a:xfrm>
          <a:prstGeom prst="rect">
            <a:avLst/>
          </a:prstGeom>
        </p:spPr>
        <p:txBody>
          <a:bodyPr wrap="square">
            <a:spAutoFit/>
          </a:bodyPr>
          <a:lstStyle/>
          <a:p>
            <a:r>
              <a:rPr lang="fr-CA" sz="800" dirty="0"/>
              <a:t>https://ici.radio-canada.ca/nouvelle/1325939/questions-reponses-jean-philippe-decarie-mathieu-fuite-vol-de-donnees-desjardins-capitalone-vente-valeur-darkweb</a:t>
            </a:r>
          </a:p>
        </p:txBody>
      </p:sp>
    </p:spTree>
    <p:extLst>
      <p:ext uri="{BB962C8B-B14F-4D97-AF65-F5344CB8AC3E}">
        <p14:creationId xmlns:p14="http://schemas.microsoft.com/office/powerpoint/2010/main" val="22041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F2308FE-AE76-4034-B83A-C37671D75677}"/>
              </a:ext>
            </a:extLst>
          </p:cNvPr>
          <p:cNvSpPr>
            <a:spLocks noGrp="1"/>
          </p:cNvSpPr>
          <p:nvPr>
            <p:ph type="title"/>
          </p:nvPr>
        </p:nvSpPr>
        <p:spPr/>
        <p:txBody>
          <a:bodyPr/>
          <a:lstStyle/>
          <a:p>
            <a:r>
              <a:rPr lang="fr-CA" dirty="0" err="1"/>
              <a:t>Angry</a:t>
            </a:r>
            <a:r>
              <a:rPr lang="fr-CA" dirty="0"/>
              <a:t> Bird</a:t>
            </a:r>
          </a:p>
        </p:txBody>
      </p:sp>
      <p:sp>
        <p:nvSpPr>
          <p:cNvPr id="6" name="Espace réservé du contenu 5">
            <a:extLst>
              <a:ext uri="{FF2B5EF4-FFF2-40B4-BE49-F238E27FC236}">
                <a16:creationId xmlns:a16="http://schemas.microsoft.com/office/drawing/2014/main" id="{177CAA3B-0047-4892-A6BA-2A0C261D9B50}"/>
              </a:ext>
            </a:extLst>
          </p:cNvPr>
          <p:cNvSpPr>
            <a:spLocks noGrp="1"/>
          </p:cNvSpPr>
          <p:nvPr>
            <p:ph sz="half" idx="2"/>
          </p:nvPr>
        </p:nvSpPr>
        <p:spPr>
          <a:xfrm>
            <a:off x="531811" y="2266341"/>
            <a:ext cx="4040188" cy="2290574"/>
          </a:xfrm>
        </p:spPr>
        <p:txBody>
          <a:bodyPr>
            <a:normAutofit fontScale="77500" lnSpcReduction="20000"/>
          </a:bodyPr>
          <a:lstStyle/>
          <a:p>
            <a:pPr algn="l"/>
            <a:r>
              <a:rPr lang="fr-CA" dirty="0"/>
              <a:t>± 1 milliard de téléchargements</a:t>
            </a:r>
          </a:p>
          <a:p>
            <a:pPr algn="l"/>
            <a:r>
              <a:rPr lang="fr-CA" dirty="0"/>
              <a:t>Le lieu où se trouve le joueur</a:t>
            </a:r>
          </a:p>
          <a:p>
            <a:pPr algn="l"/>
            <a:r>
              <a:rPr lang="fr-CA" dirty="0"/>
              <a:t>Son genre</a:t>
            </a:r>
          </a:p>
          <a:p>
            <a:pPr algn="l"/>
            <a:r>
              <a:rPr lang="fr-CA" dirty="0"/>
              <a:t>Le numéro d’identification de son appareil</a:t>
            </a:r>
          </a:p>
          <a:p>
            <a:pPr algn="l"/>
            <a:r>
              <a:rPr lang="fr-CA" dirty="0"/>
              <a:t>Parfois même, des noms sur la liste de contacts et des photos stockées dans l’album du téléphone.</a:t>
            </a:r>
          </a:p>
        </p:txBody>
      </p:sp>
      <p:sp>
        <p:nvSpPr>
          <p:cNvPr id="9" name="Rectangle 8">
            <a:extLst>
              <a:ext uri="{FF2B5EF4-FFF2-40B4-BE49-F238E27FC236}">
                <a16:creationId xmlns:a16="http://schemas.microsoft.com/office/drawing/2014/main" id="{F1A27BE8-B535-4464-8ABA-4272B7157461}"/>
              </a:ext>
            </a:extLst>
          </p:cNvPr>
          <p:cNvSpPr/>
          <p:nvPr/>
        </p:nvSpPr>
        <p:spPr>
          <a:xfrm>
            <a:off x="485185" y="4771809"/>
            <a:ext cx="8070242" cy="215444"/>
          </a:xfrm>
          <a:prstGeom prst="rect">
            <a:avLst/>
          </a:prstGeom>
        </p:spPr>
        <p:txBody>
          <a:bodyPr wrap="square">
            <a:spAutoFit/>
          </a:bodyPr>
          <a:lstStyle/>
          <a:p>
            <a:r>
              <a:rPr lang="fr-CA" sz="800" dirty="0"/>
              <a:t>https://www.ztele.com/articles/la-face-cachee-d-angry-birds-1.1102765</a:t>
            </a:r>
          </a:p>
        </p:txBody>
      </p:sp>
      <p:pic>
        <p:nvPicPr>
          <p:cNvPr id="13" name="Espace réservé du contenu 12" descr="Une image contenant dessin&#10;&#10;Description générée automatiquement">
            <a:extLst>
              <a:ext uri="{FF2B5EF4-FFF2-40B4-BE49-F238E27FC236}">
                <a16:creationId xmlns:a16="http://schemas.microsoft.com/office/drawing/2014/main" id="{58E609B4-FFA2-461C-8951-E4917B6353E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571999" y="2122061"/>
            <a:ext cx="4419295" cy="2488616"/>
          </a:xfrm>
        </p:spPr>
      </p:pic>
    </p:spTree>
    <p:extLst>
      <p:ext uri="{BB962C8B-B14F-4D97-AF65-F5344CB8AC3E}">
        <p14:creationId xmlns:p14="http://schemas.microsoft.com/office/powerpoint/2010/main" val="407858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0C6CB9-DB33-46C2-A436-527F175EDDC6}"/>
              </a:ext>
            </a:extLst>
          </p:cNvPr>
          <p:cNvSpPr>
            <a:spLocks noGrp="1"/>
          </p:cNvSpPr>
          <p:nvPr>
            <p:ph type="title"/>
            <p:custDataLst>
              <p:tags r:id="rId1"/>
            </p:custDataLst>
          </p:nvPr>
        </p:nvSpPr>
        <p:spPr/>
        <p:txBody>
          <a:bodyPr>
            <a:normAutofit fontScale="90000"/>
          </a:bodyPr>
          <a:lstStyle/>
          <a:p>
            <a:r>
              <a:rPr lang="fr-CA" dirty="0"/>
              <a:t>Journal de </a:t>
            </a:r>
            <a:r>
              <a:rPr lang="fr-CA" dirty="0" err="1"/>
              <a:t>Mourréal</a:t>
            </a:r>
            <a:endParaRPr lang="fr-CA" dirty="0"/>
          </a:p>
        </p:txBody>
      </p:sp>
      <p:pic>
        <p:nvPicPr>
          <p:cNvPr id="4" name="Image 3">
            <a:extLst>
              <a:ext uri="{FF2B5EF4-FFF2-40B4-BE49-F238E27FC236}">
                <a16:creationId xmlns:a16="http://schemas.microsoft.com/office/drawing/2014/main" id="{6A5E10D9-A11C-4580-80C6-6604993E377F}"/>
              </a:ext>
            </a:extLst>
          </p:cNvPr>
          <p:cNvPicPr>
            <a:picLocks noChangeAspect="1"/>
          </p:cNvPicPr>
          <p:nvPr>
            <p:custDataLst>
              <p:tags r:id="rId2"/>
            </p:custDataLst>
          </p:nvPr>
        </p:nvPicPr>
        <p:blipFill rotWithShape="1">
          <a:blip r:embed="rId5"/>
          <a:srcRect t="1490" r="3" b="24366"/>
          <a:stretch/>
        </p:blipFill>
        <p:spPr>
          <a:xfrm>
            <a:off x="2153264" y="19618"/>
            <a:ext cx="4837471" cy="4814504"/>
          </a:xfrm>
          <a:prstGeom prst="rect">
            <a:avLst/>
          </a:prstGeom>
          <a:ln>
            <a:noFill/>
          </a:ln>
        </p:spPr>
      </p:pic>
      <p:pic>
        <p:nvPicPr>
          <p:cNvPr id="5" name="Image 4" descr="Une image contenant signe, dessin&#10;&#10;Description générée automatiquement">
            <a:extLst>
              <a:ext uri="{FF2B5EF4-FFF2-40B4-BE49-F238E27FC236}">
                <a16:creationId xmlns:a16="http://schemas.microsoft.com/office/drawing/2014/main" id="{FCBC3727-6BE4-4E5F-B3AB-D8AF8EB5774C}"/>
              </a:ext>
            </a:extLst>
          </p:cNvPr>
          <p:cNvPicPr>
            <a:picLocks noChangeAspect="1"/>
          </p:cNvPicPr>
          <p:nvPr>
            <p:custDataLst>
              <p:tags r:id="rId3"/>
            </p:custDataLst>
          </p:nvPr>
        </p:nvPicPr>
        <p:blipFill rotWithShape="1">
          <a:blip r:embed="rId6"/>
          <a:srcRect t="476" r="1" b="1"/>
          <a:stretch/>
        </p:blipFill>
        <p:spPr>
          <a:xfrm>
            <a:off x="7092854" y="936304"/>
            <a:ext cx="1643267" cy="1635446"/>
          </a:xfrm>
          <a:prstGeom prst="rect">
            <a:avLst/>
          </a:prstGeom>
        </p:spPr>
      </p:pic>
    </p:spTree>
    <p:extLst>
      <p:ext uri="{BB962C8B-B14F-4D97-AF65-F5344CB8AC3E}">
        <p14:creationId xmlns:p14="http://schemas.microsoft.com/office/powerpoint/2010/main" val="6174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405F7-C577-4FA8-BC18-4C988A904583}"/>
              </a:ext>
            </a:extLst>
          </p:cNvPr>
          <p:cNvSpPr>
            <a:spLocks noGrp="1"/>
          </p:cNvSpPr>
          <p:nvPr>
            <p:ph type="title"/>
            <p:custDataLst>
              <p:tags r:id="rId1"/>
            </p:custDataLst>
          </p:nvPr>
        </p:nvSpPr>
        <p:spPr>
          <a:xfrm>
            <a:off x="448965" y="1693898"/>
            <a:ext cx="8246070" cy="891995"/>
          </a:xfrm>
        </p:spPr>
        <p:txBody>
          <a:bodyPr/>
          <a:lstStyle/>
          <a:p>
            <a:r>
              <a:rPr lang="fr-CA" dirty="0"/>
              <a:t>Avoir tout faux!</a:t>
            </a:r>
          </a:p>
        </p:txBody>
      </p:sp>
    </p:spTree>
    <p:extLst>
      <p:ext uri="{BB962C8B-B14F-4D97-AF65-F5344CB8AC3E}">
        <p14:creationId xmlns:p14="http://schemas.microsoft.com/office/powerpoint/2010/main" val="1399658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Image 253"/>
          <p:cNvPicPr/>
          <p:nvPr>
            <p:custDataLst>
              <p:tags r:id="rId1"/>
            </p:custDataLst>
          </p:nvPr>
        </p:nvPicPr>
        <p:blipFill>
          <a:blip r:embed="rId6"/>
          <a:stretch/>
        </p:blipFill>
        <p:spPr>
          <a:xfrm>
            <a:off x="0" y="1588610"/>
            <a:ext cx="2892246" cy="677730"/>
          </a:xfrm>
          <a:prstGeom prst="rect">
            <a:avLst/>
          </a:prstGeom>
          <a:ln>
            <a:noFill/>
          </a:ln>
        </p:spPr>
      </p:pic>
      <p:sp>
        <p:nvSpPr>
          <p:cNvPr id="255" name="TextShape 2"/>
          <p:cNvSpPr txBox="1"/>
          <p:nvPr>
            <p:custDataLst>
              <p:tags r:id="rId2"/>
            </p:custDataLst>
          </p:nvPr>
        </p:nvSpPr>
        <p:spPr>
          <a:xfrm>
            <a:off x="2801613" y="4729906"/>
            <a:ext cx="5178855" cy="270680"/>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dirty="0">
                <a:solidFill>
                  <a:srgbClr val="000000"/>
                </a:solidFill>
                <a:uFill>
                  <a:solidFill>
                    <a:srgbClr val="FFFFFF"/>
                  </a:solidFill>
                </a:uFill>
                <a:latin typeface="Arial"/>
              </a:rPr>
              <a:t>http://lapravda.ca/les-toilettes-de-longueuil/</a:t>
            </a:r>
          </a:p>
        </p:txBody>
      </p:sp>
      <p:sp>
        <p:nvSpPr>
          <p:cNvPr id="2" name="Titre 1">
            <a:extLst>
              <a:ext uri="{FF2B5EF4-FFF2-40B4-BE49-F238E27FC236}">
                <a16:creationId xmlns:a16="http://schemas.microsoft.com/office/drawing/2014/main" id="{A2FDEEE6-363B-4B65-B018-A78FDF07C2D0}"/>
              </a:ext>
            </a:extLst>
          </p:cNvPr>
          <p:cNvSpPr>
            <a:spLocks noGrp="1"/>
          </p:cNvSpPr>
          <p:nvPr>
            <p:ph type="title"/>
            <p:custDataLst>
              <p:tags r:id="rId3"/>
            </p:custDataLst>
          </p:nvPr>
        </p:nvSpPr>
        <p:spPr/>
        <p:txBody>
          <a:bodyPr/>
          <a:lstStyle/>
          <a:p>
            <a:r>
              <a:rPr lang="fr-CA" dirty="0"/>
              <a:t>Pravda</a:t>
            </a:r>
          </a:p>
        </p:txBody>
      </p:sp>
      <p:pic>
        <p:nvPicPr>
          <p:cNvPr id="253" name="Image 252"/>
          <p:cNvPicPr/>
          <p:nvPr>
            <p:custDataLst>
              <p:tags r:id="rId4"/>
            </p:custDataLst>
          </p:nvPr>
        </p:nvPicPr>
        <p:blipFill>
          <a:blip r:embed="rId7"/>
          <a:stretch/>
        </p:blipFill>
        <p:spPr>
          <a:xfrm>
            <a:off x="2801613" y="142915"/>
            <a:ext cx="4671782" cy="4594698"/>
          </a:xfrm>
          <a:prstGeom prst="rect">
            <a:avLst/>
          </a:prstGeom>
          <a:ln>
            <a:noFill/>
          </a:ln>
        </p:spPr>
      </p:pic>
    </p:spTree>
    <p:extLst>
      <p:ext uri="{BB962C8B-B14F-4D97-AF65-F5344CB8AC3E}">
        <p14:creationId xmlns:p14="http://schemas.microsoft.com/office/powerpoint/2010/main" val="1727020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0C6CB9-DB33-46C2-A436-527F175EDDC6}"/>
              </a:ext>
            </a:extLst>
          </p:cNvPr>
          <p:cNvSpPr>
            <a:spLocks noGrp="1"/>
          </p:cNvSpPr>
          <p:nvPr>
            <p:ph type="title"/>
            <p:custDataLst>
              <p:tags r:id="rId1"/>
            </p:custDataLst>
          </p:nvPr>
        </p:nvSpPr>
        <p:spPr/>
        <p:txBody>
          <a:bodyPr>
            <a:normAutofit fontScale="90000"/>
          </a:bodyPr>
          <a:lstStyle/>
          <a:p>
            <a:r>
              <a:rPr lang="fr-CA" dirty="0"/>
              <a:t>Journal de </a:t>
            </a:r>
            <a:r>
              <a:rPr lang="fr-CA" dirty="0" err="1"/>
              <a:t>Mourréal</a:t>
            </a:r>
            <a:endParaRPr lang="fr-CA" dirty="0"/>
          </a:p>
        </p:txBody>
      </p:sp>
      <p:pic>
        <p:nvPicPr>
          <p:cNvPr id="4" name="Image 3">
            <a:extLst>
              <a:ext uri="{FF2B5EF4-FFF2-40B4-BE49-F238E27FC236}">
                <a16:creationId xmlns:a16="http://schemas.microsoft.com/office/drawing/2014/main" id="{6A5E10D9-A11C-4580-80C6-6604993E377F}"/>
              </a:ext>
            </a:extLst>
          </p:cNvPr>
          <p:cNvPicPr>
            <a:picLocks noChangeAspect="1"/>
          </p:cNvPicPr>
          <p:nvPr>
            <p:custDataLst>
              <p:tags r:id="rId2"/>
            </p:custDataLst>
          </p:nvPr>
        </p:nvPicPr>
        <p:blipFill rotWithShape="1">
          <a:blip r:embed="rId5"/>
          <a:srcRect t="1490" r="3" b="24366"/>
          <a:stretch/>
        </p:blipFill>
        <p:spPr>
          <a:xfrm>
            <a:off x="2153264" y="19618"/>
            <a:ext cx="4837471" cy="4814504"/>
          </a:xfrm>
          <a:prstGeom prst="rect">
            <a:avLst/>
          </a:prstGeom>
          <a:ln>
            <a:noFill/>
          </a:ln>
        </p:spPr>
      </p:pic>
      <p:pic>
        <p:nvPicPr>
          <p:cNvPr id="5" name="Image 4" descr="Une image contenant signe, dessin&#10;&#10;Description générée automatiquement">
            <a:extLst>
              <a:ext uri="{FF2B5EF4-FFF2-40B4-BE49-F238E27FC236}">
                <a16:creationId xmlns:a16="http://schemas.microsoft.com/office/drawing/2014/main" id="{FCBC3727-6BE4-4E5F-B3AB-D8AF8EB5774C}"/>
              </a:ext>
            </a:extLst>
          </p:cNvPr>
          <p:cNvPicPr>
            <a:picLocks noChangeAspect="1"/>
          </p:cNvPicPr>
          <p:nvPr>
            <p:custDataLst>
              <p:tags r:id="rId3"/>
            </p:custDataLst>
          </p:nvPr>
        </p:nvPicPr>
        <p:blipFill rotWithShape="1">
          <a:blip r:embed="rId6"/>
          <a:srcRect t="476" r="1" b="1"/>
          <a:stretch/>
        </p:blipFill>
        <p:spPr>
          <a:xfrm>
            <a:off x="7167985" y="1357317"/>
            <a:ext cx="1643267" cy="1635446"/>
          </a:xfrm>
          <a:prstGeom prst="rect">
            <a:avLst/>
          </a:prstGeom>
        </p:spPr>
      </p:pic>
    </p:spTree>
    <p:extLst>
      <p:ext uri="{BB962C8B-B14F-4D97-AF65-F5344CB8AC3E}">
        <p14:creationId xmlns:p14="http://schemas.microsoft.com/office/powerpoint/2010/main" val="138267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171A6A-E38A-481D-B6AE-CD46C32D9574}"/>
              </a:ext>
            </a:extLst>
          </p:cNvPr>
          <p:cNvSpPr>
            <a:spLocks noGrp="1"/>
          </p:cNvSpPr>
          <p:nvPr>
            <p:ph type="title"/>
            <p:custDataLst>
              <p:tags r:id="rId1"/>
            </p:custDataLst>
          </p:nvPr>
        </p:nvSpPr>
        <p:spPr/>
        <p:txBody>
          <a:bodyPr/>
          <a:lstStyle/>
          <a:p>
            <a:endParaRPr lang="fr-CA" dirty="0"/>
          </a:p>
        </p:txBody>
      </p:sp>
      <p:sp>
        <p:nvSpPr>
          <p:cNvPr id="3" name="Espace réservé du texte 2">
            <a:extLst>
              <a:ext uri="{FF2B5EF4-FFF2-40B4-BE49-F238E27FC236}">
                <a16:creationId xmlns:a16="http://schemas.microsoft.com/office/drawing/2014/main" id="{93E26F62-CF15-4B1E-9CFC-E04D8FE05604}"/>
              </a:ext>
            </a:extLst>
          </p:cNvPr>
          <p:cNvSpPr>
            <a:spLocks noGrp="1"/>
          </p:cNvSpPr>
          <p:nvPr>
            <p:ph type="body"/>
            <p:custDataLst>
              <p:tags r:id="rId2"/>
            </p:custDataLst>
          </p:nvPr>
        </p:nvSpPr>
        <p:spPr/>
        <p:txBody>
          <a:bodyPr/>
          <a:lstStyle/>
          <a:p>
            <a:endParaRPr lang="fr-CA" dirty="0"/>
          </a:p>
        </p:txBody>
      </p:sp>
      <p:pic>
        <p:nvPicPr>
          <p:cNvPr id="4" name="Image 3">
            <a:extLst>
              <a:ext uri="{FF2B5EF4-FFF2-40B4-BE49-F238E27FC236}">
                <a16:creationId xmlns:a16="http://schemas.microsoft.com/office/drawing/2014/main" id="{1E7D941C-3ACA-476B-9DBA-8A874FB6053A}"/>
              </a:ext>
            </a:extLst>
          </p:cNvPr>
          <p:cNvPicPr>
            <a:picLocks noChangeAspect="1"/>
          </p:cNvPicPr>
          <p:nvPr>
            <p:custDataLst>
              <p:tags r:id="rId3"/>
            </p:custDataLst>
          </p:nvPr>
        </p:nvPicPr>
        <p:blipFill>
          <a:blip r:embed="rId8"/>
          <a:stretch>
            <a:fillRect/>
          </a:stretch>
        </p:blipFill>
        <p:spPr>
          <a:xfrm>
            <a:off x="2868" y="0"/>
            <a:ext cx="9138263" cy="5143500"/>
          </a:xfrm>
          <a:prstGeom prst="rect">
            <a:avLst/>
          </a:prstGeom>
        </p:spPr>
      </p:pic>
      <p:pic>
        <p:nvPicPr>
          <p:cNvPr id="8" name="Image 7" descr="Une image contenant dessin&#10;&#10;Description générée automatiquement">
            <a:extLst>
              <a:ext uri="{FF2B5EF4-FFF2-40B4-BE49-F238E27FC236}">
                <a16:creationId xmlns:a16="http://schemas.microsoft.com/office/drawing/2014/main" id="{7E138D68-1105-4F47-A88B-3EB1FF57E63A}"/>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l="18966" t="33058" r="13598" b="22408"/>
          <a:stretch/>
        </p:blipFill>
        <p:spPr>
          <a:xfrm>
            <a:off x="4254571" y="4108274"/>
            <a:ext cx="4886560" cy="610820"/>
          </a:xfrm>
          <a:prstGeom prst="rect">
            <a:avLst/>
          </a:prstGeom>
        </p:spPr>
      </p:pic>
      <p:sp>
        <p:nvSpPr>
          <p:cNvPr id="9" name="Rectangle 8">
            <a:extLst>
              <a:ext uri="{FF2B5EF4-FFF2-40B4-BE49-F238E27FC236}">
                <a16:creationId xmlns:a16="http://schemas.microsoft.com/office/drawing/2014/main" id="{256F036C-9D0B-4472-B611-C3C22D3F171A}"/>
              </a:ext>
            </a:extLst>
          </p:cNvPr>
          <p:cNvSpPr/>
          <p:nvPr>
            <p:custDataLst>
              <p:tags r:id="rId5"/>
            </p:custDataLst>
          </p:nvPr>
        </p:nvSpPr>
        <p:spPr>
          <a:xfrm>
            <a:off x="69871" y="4413684"/>
            <a:ext cx="4572000" cy="307777"/>
          </a:xfrm>
          <a:prstGeom prst="rect">
            <a:avLst/>
          </a:prstGeom>
        </p:spPr>
        <p:txBody>
          <a:bodyPr>
            <a:spAutoFit/>
          </a:bodyPr>
          <a:lstStyle/>
          <a:p>
            <a:r>
              <a:rPr lang="fr-CA" sz="1400" dirty="0">
                <a:solidFill>
                  <a:schemeClr val="bg1"/>
                </a:solidFill>
              </a:rPr>
              <a:t>https://ici.tou.tv/decrypteurs/S01E04?lectureauto=1</a:t>
            </a:r>
          </a:p>
        </p:txBody>
      </p:sp>
    </p:spTree>
    <p:extLst>
      <p:ext uri="{BB962C8B-B14F-4D97-AF65-F5344CB8AC3E}">
        <p14:creationId xmlns:p14="http://schemas.microsoft.com/office/powerpoint/2010/main" val="36150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955E22-F955-42E1-91B4-442624809724}"/>
              </a:ext>
            </a:extLst>
          </p:cNvPr>
          <p:cNvSpPr>
            <a:spLocks noGrp="1"/>
          </p:cNvSpPr>
          <p:nvPr>
            <p:ph type="title"/>
            <p:custDataLst>
              <p:tags r:id="rId1"/>
            </p:custDataLst>
          </p:nvPr>
        </p:nvSpPr>
        <p:spPr/>
        <p:txBody>
          <a:bodyPr>
            <a:normAutofit fontScale="90000"/>
          </a:bodyPr>
          <a:lstStyle/>
          <a:p>
            <a:r>
              <a:rPr lang="fr-CA" dirty="0"/>
              <a:t>Un autre niveau</a:t>
            </a:r>
          </a:p>
        </p:txBody>
      </p:sp>
      <p:sp>
        <p:nvSpPr>
          <p:cNvPr id="3" name="Espace réservé du contenu 2">
            <a:extLst>
              <a:ext uri="{FF2B5EF4-FFF2-40B4-BE49-F238E27FC236}">
                <a16:creationId xmlns:a16="http://schemas.microsoft.com/office/drawing/2014/main" id="{7D4934EB-4183-4CDC-AEEC-FB15AE433BB8}"/>
              </a:ext>
            </a:extLst>
          </p:cNvPr>
          <p:cNvSpPr>
            <a:spLocks noGrp="1"/>
          </p:cNvSpPr>
          <p:nvPr>
            <p:ph idx="1"/>
            <p:custDataLst>
              <p:tags r:id="rId2"/>
            </p:custDataLst>
          </p:nvPr>
        </p:nvSpPr>
        <p:spPr>
          <a:xfrm>
            <a:off x="448965" y="4685385"/>
            <a:ext cx="2290575" cy="458115"/>
          </a:xfrm>
        </p:spPr>
        <p:txBody>
          <a:bodyPr>
            <a:normAutofit fontScale="92500" lnSpcReduction="10000"/>
          </a:bodyPr>
          <a:lstStyle/>
          <a:p>
            <a:pPr marL="0" indent="0">
              <a:buNone/>
            </a:pPr>
            <a:r>
              <a:rPr lang="fr-CA" dirty="0">
                <a:hlinkClick r:id="rId8"/>
              </a:rPr>
              <a:t>Vidéo de l'aigle</a:t>
            </a:r>
            <a:endParaRPr lang="fr-CA" dirty="0"/>
          </a:p>
        </p:txBody>
      </p:sp>
      <p:sp>
        <p:nvSpPr>
          <p:cNvPr id="4" name="Rectangle 3">
            <a:extLst>
              <a:ext uri="{FF2B5EF4-FFF2-40B4-BE49-F238E27FC236}">
                <a16:creationId xmlns:a16="http://schemas.microsoft.com/office/drawing/2014/main" id="{E50F7B6F-BC6C-4ADD-950F-CC572E80C368}"/>
              </a:ext>
            </a:extLst>
          </p:cNvPr>
          <p:cNvSpPr/>
          <p:nvPr>
            <p:custDataLst>
              <p:tags r:id="rId3"/>
            </p:custDataLst>
          </p:nvPr>
        </p:nvSpPr>
        <p:spPr>
          <a:xfrm>
            <a:off x="3125877" y="2502910"/>
            <a:ext cx="4572000" cy="1200329"/>
          </a:xfrm>
          <a:prstGeom prst="rect">
            <a:avLst/>
          </a:prstGeom>
        </p:spPr>
        <p:txBody>
          <a:bodyPr>
            <a:spAutoFit/>
          </a:bodyPr>
          <a:lstStyle/>
          <a:p>
            <a:r>
              <a:rPr lang="fr-CA" dirty="0"/>
              <a:t>Une blague vue par plus de 8 millions d'internautes, qui termine le trimestre en beauté pour quatre étudiants en animation 3D du Centre NAD, à Montréal.</a:t>
            </a:r>
          </a:p>
        </p:txBody>
      </p:sp>
      <p:pic>
        <p:nvPicPr>
          <p:cNvPr id="7" name="Image 6" descr="Une image contenant capture d’écran, plane, grand, bleu&#10;&#10;Description générée automatiquement">
            <a:hlinkClick r:id="rId8"/>
            <a:extLst>
              <a:ext uri="{FF2B5EF4-FFF2-40B4-BE49-F238E27FC236}">
                <a16:creationId xmlns:a16="http://schemas.microsoft.com/office/drawing/2014/main" id="{3ECD1405-655A-4181-A219-067C21AA63D6}"/>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2434130" y="1106745"/>
            <a:ext cx="6191129" cy="3501054"/>
          </a:xfrm>
          <a:prstGeom prst="rect">
            <a:avLst/>
          </a:prstGeom>
        </p:spPr>
      </p:pic>
      <p:pic>
        <p:nvPicPr>
          <p:cNvPr id="15" name="Image 14" descr="Une image contenant assis, signe, rouge&#10;&#10;Description générée automatiquement">
            <a:extLst>
              <a:ext uri="{FF2B5EF4-FFF2-40B4-BE49-F238E27FC236}">
                <a16:creationId xmlns:a16="http://schemas.microsoft.com/office/drawing/2014/main" id="{82663893-B64C-483C-92E0-F674B02804C7}"/>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4266590" y="2029900"/>
            <a:ext cx="2973174" cy="1805583"/>
          </a:xfrm>
          <a:prstGeom prst="rect">
            <a:avLst/>
          </a:prstGeom>
        </p:spPr>
      </p:pic>
    </p:spTree>
    <p:extLst>
      <p:ext uri="{BB962C8B-B14F-4D97-AF65-F5344CB8AC3E}">
        <p14:creationId xmlns:p14="http://schemas.microsoft.com/office/powerpoint/2010/main" val="20597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1600" fill="hold"/>
                                        <p:tgtEl>
                                          <p:spTgt spid="15"/>
                                        </p:tgtEl>
                                      </p:cBhvr>
                                      <p:by x="150000" y="150000"/>
                                    </p:animScale>
                                  </p:childTnLst>
                                </p:cTn>
                              </p:par>
                            </p:childTnLst>
                          </p:cTn>
                        </p:par>
                        <p:par>
                          <p:cTn id="10" fill="hold">
                            <p:stCondLst>
                              <p:cond delay="1600"/>
                            </p:stCondLst>
                            <p:childTnLst>
                              <p:par>
                                <p:cTn id="11" presetID="14" presetClass="exit" presetSubtype="10" fill="hold" nodeType="afterEffect">
                                  <p:stCondLst>
                                    <p:cond delay="1250"/>
                                  </p:stCondLst>
                                  <p:childTnLst>
                                    <p:animEffect transition="out" filter="randombar(horizontal)">
                                      <p:cBhvr>
                                        <p:cTn id="12" dur="2500"/>
                                        <p:tgtEl>
                                          <p:spTgt spid="15"/>
                                        </p:tgtEl>
                                      </p:cBhvr>
                                    </p:animEffect>
                                    <p:set>
                                      <p:cBhvr>
                                        <p:cTn id="13" dur="1" fill="hold">
                                          <p:stCondLst>
                                            <p:cond delay="2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plane, grand, bleu&#10;&#10;Description générée automatiquement">
            <a:hlinkClick r:id="rId8"/>
            <a:extLst>
              <a:ext uri="{FF2B5EF4-FFF2-40B4-BE49-F238E27FC236}">
                <a16:creationId xmlns:a16="http://schemas.microsoft.com/office/drawing/2014/main" id="{3ECD1405-655A-4181-A219-067C21AA63D6}"/>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2434130" y="1106745"/>
            <a:ext cx="6191129" cy="3501054"/>
          </a:xfrm>
          <a:prstGeom prst="rect">
            <a:avLst/>
          </a:prstGeom>
        </p:spPr>
      </p:pic>
      <p:sp>
        <p:nvSpPr>
          <p:cNvPr id="2" name="Titre 1">
            <a:extLst>
              <a:ext uri="{FF2B5EF4-FFF2-40B4-BE49-F238E27FC236}">
                <a16:creationId xmlns:a16="http://schemas.microsoft.com/office/drawing/2014/main" id="{6B955E22-F955-42E1-91B4-442624809724}"/>
              </a:ext>
            </a:extLst>
          </p:cNvPr>
          <p:cNvSpPr>
            <a:spLocks noGrp="1"/>
          </p:cNvSpPr>
          <p:nvPr>
            <p:ph type="title"/>
            <p:custDataLst>
              <p:tags r:id="rId2"/>
            </p:custDataLst>
          </p:nvPr>
        </p:nvSpPr>
        <p:spPr/>
        <p:txBody>
          <a:bodyPr>
            <a:normAutofit fontScale="90000"/>
          </a:bodyPr>
          <a:lstStyle/>
          <a:p>
            <a:r>
              <a:rPr lang="fr-CA" dirty="0"/>
              <a:t>Un autre niveau</a:t>
            </a:r>
          </a:p>
        </p:txBody>
      </p:sp>
      <p:sp>
        <p:nvSpPr>
          <p:cNvPr id="3" name="Espace réservé du contenu 2">
            <a:extLst>
              <a:ext uri="{FF2B5EF4-FFF2-40B4-BE49-F238E27FC236}">
                <a16:creationId xmlns:a16="http://schemas.microsoft.com/office/drawing/2014/main" id="{7D4934EB-4183-4CDC-AEEC-FB15AE433BB8}"/>
              </a:ext>
            </a:extLst>
          </p:cNvPr>
          <p:cNvSpPr>
            <a:spLocks noGrp="1"/>
          </p:cNvSpPr>
          <p:nvPr>
            <p:ph idx="1"/>
            <p:custDataLst>
              <p:tags r:id="rId3"/>
            </p:custDataLst>
          </p:nvPr>
        </p:nvSpPr>
        <p:spPr>
          <a:xfrm>
            <a:off x="448965" y="4685385"/>
            <a:ext cx="2290575" cy="458115"/>
          </a:xfrm>
        </p:spPr>
        <p:txBody>
          <a:bodyPr>
            <a:normAutofit fontScale="92500" lnSpcReduction="10000"/>
          </a:bodyPr>
          <a:lstStyle/>
          <a:p>
            <a:pPr marL="0" indent="0">
              <a:buNone/>
            </a:pPr>
            <a:r>
              <a:rPr lang="fr-CA" dirty="0">
                <a:hlinkClick r:id="rId8"/>
              </a:rPr>
              <a:t>Vidéo de l'aigle</a:t>
            </a:r>
            <a:endParaRPr lang="fr-CA" dirty="0"/>
          </a:p>
        </p:txBody>
      </p:sp>
      <p:sp>
        <p:nvSpPr>
          <p:cNvPr id="4" name="Rectangle 3">
            <a:extLst>
              <a:ext uri="{FF2B5EF4-FFF2-40B4-BE49-F238E27FC236}">
                <a16:creationId xmlns:a16="http://schemas.microsoft.com/office/drawing/2014/main" id="{E50F7B6F-BC6C-4ADD-950F-CC572E80C368}"/>
              </a:ext>
            </a:extLst>
          </p:cNvPr>
          <p:cNvSpPr/>
          <p:nvPr>
            <p:custDataLst>
              <p:tags r:id="rId4"/>
            </p:custDataLst>
          </p:nvPr>
        </p:nvSpPr>
        <p:spPr>
          <a:xfrm>
            <a:off x="3350360" y="2113635"/>
            <a:ext cx="4958337" cy="1200329"/>
          </a:xfrm>
          <a:prstGeom prst="rect">
            <a:avLst/>
          </a:prstGeom>
        </p:spPr>
        <p:txBody>
          <a:bodyPr wrap="square">
            <a:spAutoFit/>
          </a:bodyPr>
          <a:lstStyle/>
          <a:p>
            <a:pPr algn="ctr"/>
            <a:r>
              <a:rPr lang="fr-CA" dirty="0">
                <a:solidFill>
                  <a:schemeClr val="bg1"/>
                </a:solidFill>
              </a:rPr>
              <a:t>« Une blague vue par plus de 8 millions d'internautes, qui termine le trimestre en beauté pour quatre étudiants en animation 3D du Centre NAD, à Montréal. »</a:t>
            </a:r>
          </a:p>
        </p:txBody>
      </p:sp>
      <p:sp>
        <p:nvSpPr>
          <p:cNvPr id="5" name="Rectangle 4">
            <a:extLst>
              <a:ext uri="{FF2B5EF4-FFF2-40B4-BE49-F238E27FC236}">
                <a16:creationId xmlns:a16="http://schemas.microsoft.com/office/drawing/2014/main" id="{7A7082A4-4C14-49E4-9C7B-094EB6044056}"/>
              </a:ext>
            </a:extLst>
          </p:cNvPr>
          <p:cNvSpPr/>
          <p:nvPr>
            <p:custDataLst>
              <p:tags r:id="rId5"/>
            </p:custDataLst>
          </p:nvPr>
        </p:nvSpPr>
        <p:spPr>
          <a:xfrm>
            <a:off x="3197655" y="4868750"/>
            <a:ext cx="6099050" cy="215444"/>
          </a:xfrm>
          <a:prstGeom prst="rect">
            <a:avLst/>
          </a:prstGeom>
        </p:spPr>
        <p:txBody>
          <a:bodyPr wrap="square">
            <a:spAutoFit/>
          </a:bodyPr>
          <a:lstStyle/>
          <a:p>
            <a:r>
              <a:rPr lang="fr-CA" sz="800" dirty="0"/>
              <a:t>https://www.lapresse.ca/actualites/insolite/201212/19/01-4605374-video-de-laigle-kidnappeur-le-canular-fait-le-tour-du-monde.php</a:t>
            </a:r>
          </a:p>
        </p:txBody>
      </p:sp>
    </p:spTree>
    <p:extLst>
      <p:ext uri="{BB962C8B-B14F-4D97-AF65-F5344CB8AC3E}">
        <p14:creationId xmlns:p14="http://schemas.microsoft.com/office/powerpoint/2010/main" val="20752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400" fill="hold"/>
                                        <p:tgtEl>
                                          <p:spTgt spid="4"/>
                                        </p:tgtEl>
                                        <p:attrNameLst>
                                          <p:attrName>ppt_w</p:attrName>
                                        </p:attrNameLst>
                                      </p:cBhvr>
                                      <p:tavLst>
                                        <p:tav tm="0">
                                          <p:val>
                                            <p:fltVal val="0"/>
                                          </p:val>
                                        </p:tav>
                                        <p:tav tm="100000">
                                          <p:val>
                                            <p:strVal val="#ppt_w"/>
                                          </p:val>
                                        </p:tav>
                                      </p:tavLst>
                                    </p:anim>
                                    <p:anim calcmode="lin" valueType="num">
                                      <p:cBhvr>
                                        <p:cTn id="8" dur="1400" fill="hold"/>
                                        <p:tgtEl>
                                          <p:spTgt spid="4"/>
                                        </p:tgtEl>
                                        <p:attrNameLst>
                                          <p:attrName>ppt_h</p:attrName>
                                        </p:attrNameLst>
                                      </p:cBhvr>
                                      <p:tavLst>
                                        <p:tav tm="0">
                                          <p:val>
                                            <p:fltVal val="0"/>
                                          </p:val>
                                        </p:tav>
                                        <p:tav tm="100000">
                                          <p:val>
                                            <p:strVal val="#ppt_h"/>
                                          </p:val>
                                        </p:tav>
                                      </p:tavLst>
                                    </p:anim>
                                    <p:animEffect transition="in" filter="fade">
                                      <p:cBhvr>
                                        <p:cTn id="9"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édia en ligne 6" title="You Won￢ﾀﾙt Believe What Obama Says In This Video! ￰ﾟﾘﾉ">
            <a:hlinkClick r:id="" action="ppaction://media"/>
            <a:extLst>
              <a:ext uri="{FF2B5EF4-FFF2-40B4-BE49-F238E27FC236}">
                <a16:creationId xmlns:a16="http://schemas.microsoft.com/office/drawing/2014/main" id="{296AD831-9335-400E-A0FD-52738C05791F}"/>
              </a:ext>
            </a:extLst>
          </p:cNvPr>
          <p:cNvPicPr>
            <a:picLocks noGrp="1" noRot="1" noChangeAspect="1"/>
          </p:cNvPicPr>
          <p:nvPr>
            <p:ph idx="1"/>
            <a:videoFile r:link="rId1"/>
            <p:custDataLst>
              <p:tags r:id="rId2"/>
            </p:custDataLst>
          </p:nvPr>
        </p:nvPicPr>
        <p:blipFill>
          <a:blip r:embed="rId7"/>
          <a:stretch>
            <a:fillRect/>
          </a:stretch>
        </p:blipFill>
        <p:spPr>
          <a:xfrm>
            <a:off x="2128043" y="1350110"/>
            <a:ext cx="4887913" cy="2749550"/>
          </a:xfrm>
          <a:prstGeom prst="rect">
            <a:avLst/>
          </a:prstGeom>
        </p:spPr>
      </p:pic>
      <p:sp>
        <p:nvSpPr>
          <p:cNvPr id="8" name="Rectangle 7">
            <a:extLst>
              <a:ext uri="{FF2B5EF4-FFF2-40B4-BE49-F238E27FC236}">
                <a16:creationId xmlns:a16="http://schemas.microsoft.com/office/drawing/2014/main" id="{C23351DF-4A33-408C-8A22-6AD4EC706382}"/>
              </a:ext>
            </a:extLst>
          </p:cNvPr>
          <p:cNvSpPr/>
          <p:nvPr>
            <p:custDataLst>
              <p:tags r:id="rId3"/>
            </p:custDataLst>
          </p:nvPr>
        </p:nvSpPr>
        <p:spPr>
          <a:xfrm>
            <a:off x="2128043" y="4677659"/>
            <a:ext cx="5034689" cy="369332"/>
          </a:xfrm>
          <a:prstGeom prst="rect">
            <a:avLst/>
          </a:prstGeom>
        </p:spPr>
        <p:txBody>
          <a:bodyPr wrap="square">
            <a:spAutoFit/>
          </a:bodyPr>
          <a:lstStyle/>
          <a:p>
            <a:r>
              <a:rPr lang="fr-CA" dirty="0">
                <a:hlinkClick r:id="rId8"/>
              </a:rPr>
              <a:t>https://www.youtube.com/watch?v=cQ54GDm1eL0</a:t>
            </a:r>
            <a:r>
              <a:rPr lang="fr-CA" dirty="0"/>
              <a:t> </a:t>
            </a:r>
          </a:p>
        </p:txBody>
      </p:sp>
      <p:pic>
        <p:nvPicPr>
          <p:cNvPr id="10" name="Image 9" descr="Une image contenant personne, homme, complet, intérieur&#10;&#10;Description générée automatiquement">
            <a:extLst>
              <a:ext uri="{FF2B5EF4-FFF2-40B4-BE49-F238E27FC236}">
                <a16:creationId xmlns:a16="http://schemas.microsoft.com/office/drawing/2014/main" id="{782D4264-E99A-400C-87DB-DDCC98EF6CB2}"/>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l="5543" b="11404"/>
          <a:stretch/>
        </p:blipFill>
        <p:spPr>
          <a:xfrm>
            <a:off x="1212490" y="0"/>
            <a:ext cx="7137910" cy="4556915"/>
          </a:xfrm>
          <a:prstGeom prst="rect">
            <a:avLst/>
          </a:prstGeom>
        </p:spPr>
      </p:pic>
      <p:pic>
        <p:nvPicPr>
          <p:cNvPr id="2" name="Image 1">
            <a:extLst>
              <a:ext uri="{FF2B5EF4-FFF2-40B4-BE49-F238E27FC236}">
                <a16:creationId xmlns:a16="http://schemas.microsoft.com/office/drawing/2014/main" id="{6AA64A56-FCF2-496E-9BBD-028BF2E13D43}"/>
              </a:ext>
            </a:extLst>
          </p:cNvPr>
          <p:cNvPicPr>
            <a:picLocks noChangeAspect="1"/>
          </p:cNvPicPr>
          <p:nvPr/>
        </p:nvPicPr>
        <p:blipFill>
          <a:blip r:embed="rId10"/>
          <a:stretch>
            <a:fillRect/>
          </a:stretch>
        </p:blipFill>
        <p:spPr>
          <a:xfrm>
            <a:off x="2739540" y="724555"/>
            <a:ext cx="4541653" cy="2754772"/>
          </a:xfrm>
          <a:prstGeom prst="rect">
            <a:avLst/>
          </a:prstGeom>
        </p:spPr>
      </p:pic>
    </p:spTree>
    <p:extLst>
      <p:ext uri="{BB962C8B-B14F-4D97-AF65-F5344CB8AC3E}">
        <p14:creationId xmlns:p14="http://schemas.microsoft.com/office/powerpoint/2010/main" val="363658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405F7-C577-4FA8-BC18-4C988A904583}"/>
              </a:ext>
            </a:extLst>
          </p:cNvPr>
          <p:cNvSpPr>
            <a:spLocks noGrp="1"/>
          </p:cNvSpPr>
          <p:nvPr>
            <p:ph type="title"/>
            <p:custDataLst>
              <p:tags r:id="rId1"/>
            </p:custDataLst>
          </p:nvPr>
        </p:nvSpPr>
        <p:spPr>
          <a:xfrm>
            <a:off x="448965" y="1693898"/>
            <a:ext cx="8246070" cy="891995"/>
          </a:xfrm>
        </p:spPr>
        <p:txBody>
          <a:bodyPr>
            <a:normAutofit/>
          </a:bodyPr>
          <a:lstStyle/>
          <a:p>
            <a:r>
              <a:rPr lang="fr-CA" dirty="0"/>
              <a:t>Quand tout n’est pas faux!</a:t>
            </a:r>
          </a:p>
        </p:txBody>
      </p:sp>
      <p:sp>
        <p:nvSpPr>
          <p:cNvPr id="3" name="Titre 1">
            <a:extLst>
              <a:ext uri="{FF2B5EF4-FFF2-40B4-BE49-F238E27FC236}">
                <a16:creationId xmlns:a16="http://schemas.microsoft.com/office/drawing/2014/main" id="{97DF507C-98AA-4B27-A98B-E9A819128AC9}"/>
              </a:ext>
            </a:extLst>
          </p:cNvPr>
          <p:cNvSpPr txBox="1">
            <a:spLocks/>
          </p:cNvSpPr>
          <p:nvPr>
            <p:custDataLst>
              <p:tags r:id="rId2"/>
            </p:custDataLst>
          </p:nvPr>
        </p:nvSpPr>
        <p:spPr>
          <a:xfrm>
            <a:off x="448965" y="2585893"/>
            <a:ext cx="8246070" cy="8919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baseline="0">
                <a:solidFill>
                  <a:srgbClr val="0000CC"/>
                </a:solidFill>
                <a:effectLst>
                  <a:outerShdw blurRad="50800" dist="38100" dir="2700000" algn="tl" rotWithShape="0">
                    <a:prstClr val="black">
                      <a:alpha val="40000"/>
                    </a:prstClr>
                  </a:outerShdw>
                </a:effectLst>
                <a:latin typeface="+mj-lt"/>
                <a:ea typeface="+mj-ea"/>
                <a:cs typeface="+mj-cs"/>
              </a:defRPr>
            </a:lvl1pPr>
          </a:lstStyle>
          <a:p>
            <a:endParaRPr lang="fr-CA" dirty="0"/>
          </a:p>
        </p:txBody>
      </p:sp>
    </p:spTree>
    <p:extLst>
      <p:ext uri="{BB962C8B-B14F-4D97-AF65-F5344CB8AC3E}">
        <p14:creationId xmlns:p14="http://schemas.microsoft.com/office/powerpoint/2010/main" val="2671343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8580247-1D59-46EA-93BD-68258D54C890}"/>
              </a:ext>
            </a:extLst>
          </p:cNvPr>
          <p:cNvSpPr>
            <a:spLocks noGrp="1"/>
          </p:cNvSpPr>
          <p:nvPr>
            <p:ph idx="1"/>
            <p:custDataLst>
              <p:tags r:id="rId1"/>
            </p:custDataLst>
          </p:nvPr>
        </p:nvSpPr>
        <p:spPr>
          <a:xfrm>
            <a:off x="2281426" y="1960930"/>
            <a:ext cx="3054100" cy="2595985"/>
          </a:xfrm>
        </p:spPr>
        <p:txBody>
          <a:bodyPr>
            <a:normAutofit fontScale="77500" lnSpcReduction="20000"/>
          </a:bodyPr>
          <a:lstStyle/>
          <a:p>
            <a:pPr marL="0" indent="0">
              <a:buNone/>
            </a:pPr>
            <a:r>
              <a:rPr lang="fr-CA" dirty="0"/>
              <a:t>En probabilités et en statistique, la </a:t>
            </a:r>
            <a:r>
              <a:rPr lang="fr-CA" b="1" dirty="0"/>
              <a:t>corrélation</a:t>
            </a:r>
            <a:r>
              <a:rPr lang="fr-CA" dirty="0"/>
              <a:t> entre plusieurs variables aléatoires ou statistiques est une notion de liaison qui contredit leur indépendance.</a:t>
            </a:r>
          </a:p>
          <a:p>
            <a:pPr marL="0" indent="0">
              <a:buNone/>
            </a:pPr>
            <a:r>
              <a:rPr lang="fr-CA" sz="800" dirty="0"/>
              <a:t>https://fr.wikipedia.org/wiki/Corr%C3%A9lation_(statistiques)</a:t>
            </a:r>
            <a:r>
              <a:rPr lang="fr-CA" dirty="0"/>
              <a:t> </a:t>
            </a:r>
          </a:p>
        </p:txBody>
      </p:sp>
      <p:sp>
        <p:nvSpPr>
          <p:cNvPr id="6" name="Rectangle 5">
            <a:extLst>
              <a:ext uri="{FF2B5EF4-FFF2-40B4-BE49-F238E27FC236}">
                <a16:creationId xmlns:a16="http://schemas.microsoft.com/office/drawing/2014/main" id="{35D26038-748B-4535-AB13-28D4CC0DB4F3}"/>
              </a:ext>
            </a:extLst>
          </p:cNvPr>
          <p:cNvSpPr/>
          <p:nvPr>
            <p:custDataLst>
              <p:tags r:id="rId2"/>
            </p:custDataLst>
          </p:nvPr>
        </p:nvSpPr>
        <p:spPr>
          <a:xfrm>
            <a:off x="2586835" y="433881"/>
            <a:ext cx="2778113" cy="584775"/>
          </a:xfrm>
          <a:prstGeom prst="rect">
            <a:avLst/>
          </a:prstGeom>
        </p:spPr>
        <p:txBody>
          <a:bodyPr wrap="square">
            <a:spAutoFit/>
          </a:bodyPr>
          <a:lstStyle/>
          <a:p>
            <a:r>
              <a:rPr lang="fr-CA" sz="3200" dirty="0">
                <a:solidFill>
                  <a:srgbClr val="0000CC"/>
                </a:solidFill>
                <a:effectLst>
                  <a:outerShdw blurRad="50800" dist="38100" dir="2700000" algn="tl" rotWithShape="0">
                    <a:prstClr val="black">
                      <a:alpha val="40000"/>
                    </a:prstClr>
                  </a:outerShdw>
                </a:effectLst>
                <a:latin typeface="+mj-lt"/>
                <a:ea typeface="+mj-ea"/>
                <a:cs typeface="+mj-cs"/>
              </a:rPr>
              <a:t>Corrélation</a:t>
            </a:r>
          </a:p>
        </p:txBody>
      </p:sp>
      <p:pic>
        <p:nvPicPr>
          <p:cNvPr id="8" name="Image 7" descr="Une image contenant capture d’écran&#10;&#10;Description générée automatiquement">
            <a:extLst>
              <a:ext uri="{FF2B5EF4-FFF2-40B4-BE49-F238E27FC236}">
                <a16:creationId xmlns:a16="http://schemas.microsoft.com/office/drawing/2014/main" id="{AFC3892C-A82A-47D9-B595-7EB0F97D0EC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5312400" y="1330910"/>
            <a:ext cx="3760709" cy="3182570"/>
          </a:xfrm>
          <a:prstGeom prst="rect">
            <a:avLst/>
          </a:prstGeom>
        </p:spPr>
      </p:pic>
      <p:sp>
        <p:nvSpPr>
          <p:cNvPr id="9" name="Rectangle 8">
            <a:extLst>
              <a:ext uri="{FF2B5EF4-FFF2-40B4-BE49-F238E27FC236}">
                <a16:creationId xmlns:a16="http://schemas.microsoft.com/office/drawing/2014/main" id="{07916DF1-1458-46E7-AC93-7C3DE6E643AD}"/>
              </a:ext>
            </a:extLst>
          </p:cNvPr>
          <p:cNvSpPr/>
          <p:nvPr>
            <p:custDataLst>
              <p:tags r:id="rId4"/>
            </p:custDataLst>
          </p:nvPr>
        </p:nvSpPr>
        <p:spPr>
          <a:xfrm>
            <a:off x="5364948" y="4513480"/>
            <a:ext cx="3760710" cy="184666"/>
          </a:xfrm>
          <a:prstGeom prst="rect">
            <a:avLst/>
          </a:prstGeom>
        </p:spPr>
        <p:txBody>
          <a:bodyPr wrap="square">
            <a:spAutoFit/>
          </a:bodyPr>
          <a:lstStyle/>
          <a:p>
            <a:r>
              <a:rPr lang="fr-CA" sz="600" dirty="0"/>
              <a:t>http://www.alloprof.qc.ca/BV/Pages/m1375.aspx#definition</a:t>
            </a:r>
          </a:p>
        </p:txBody>
      </p:sp>
    </p:spTree>
    <p:extLst>
      <p:ext uri="{BB962C8B-B14F-4D97-AF65-F5344CB8AC3E}">
        <p14:creationId xmlns:p14="http://schemas.microsoft.com/office/powerpoint/2010/main" val="84889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 presetClass="entr" presetSubtype="0" fill="hold" grpId="0"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5"/>
          <a:stretch>
            <a:fillRect/>
          </a:stretch>
        </p:blipFill>
        <p:spPr>
          <a:xfrm>
            <a:off x="2434130" y="1521855"/>
            <a:ext cx="6871725" cy="3630588"/>
          </a:xfrm>
          <a:prstGeom prst="rect">
            <a:avLst/>
          </a:prstGeom>
        </p:spPr>
      </p:pic>
      <p:sp>
        <p:nvSpPr>
          <p:cNvPr id="5" name="Rectangle 4"/>
          <p:cNvSpPr/>
          <p:nvPr>
            <p:custDataLst>
              <p:tags r:id="rId2"/>
            </p:custDataLst>
          </p:nvPr>
        </p:nvSpPr>
        <p:spPr>
          <a:xfrm>
            <a:off x="7015279" y="4928056"/>
            <a:ext cx="2290576" cy="21544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800" dirty="0"/>
              <a:t>http://www.tylervigen.com/spurious-correlations</a:t>
            </a:r>
          </a:p>
        </p:txBody>
      </p:sp>
      <p:sp>
        <p:nvSpPr>
          <p:cNvPr id="2" name="Titre 1">
            <a:extLst>
              <a:ext uri="{FF2B5EF4-FFF2-40B4-BE49-F238E27FC236}">
                <a16:creationId xmlns:a16="http://schemas.microsoft.com/office/drawing/2014/main" id="{CD7629FA-2846-476A-85A8-C1587EC359B1}"/>
              </a:ext>
            </a:extLst>
          </p:cNvPr>
          <p:cNvSpPr>
            <a:spLocks noGrp="1"/>
          </p:cNvSpPr>
          <p:nvPr>
            <p:ph type="title"/>
            <p:custDataLst>
              <p:tags r:id="rId3"/>
            </p:custDataLst>
          </p:nvPr>
        </p:nvSpPr>
        <p:spPr>
          <a:xfrm>
            <a:off x="88916" y="1521855"/>
            <a:ext cx="8246070" cy="891995"/>
          </a:xfrm>
        </p:spPr>
        <p:txBody>
          <a:bodyPr>
            <a:normAutofit fontScale="90000"/>
          </a:bodyPr>
          <a:lstStyle/>
          <a:p>
            <a:r>
              <a:rPr lang="fr-CA" dirty="0"/>
              <a:t>Bonnes données, </a:t>
            </a:r>
            <a:br>
              <a:rPr lang="fr-CA" dirty="0"/>
            </a:br>
            <a:r>
              <a:rPr lang="fr-CA" dirty="0"/>
              <a:t>mal interprétées</a:t>
            </a:r>
          </a:p>
        </p:txBody>
      </p:sp>
    </p:spTree>
    <p:extLst>
      <p:ext uri="{BB962C8B-B14F-4D97-AF65-F5344CB8AC3E}">
        <p14:creationId xmlns:p14="http://schemas.microsoft.com/office/powerpoint/2010/main" val="361516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555" y="1502815"/>
            <a:ext cx="8093366" cy="763525"/>
          </a:xfrm>
        </p:spPr>
        <p:txBody>
          <a:bodyPr>
            <a:normAutofit/>
          </a:bodyPr>
          <a:lstStyle/>
          <a:p>
            <a:r>
              <a:rPr lang="fr-CA" dirty="0"/>
              <a:t>Plan de la Rencontre</a:t>
            </a:r>
            <a:endParaRPr lang="en-US" dirty="0"/>
          </a:p>
        </p:txBody>
      </p:sp>
      <p:sp>
        <p:nvSpPr>
          <p:cNvPr id="3" name="Content Placeholder 2"/>
          <p:cNvSpPr>
            <a:spLocks noGrp="1"/>
          </p:cNvSpPr>
          <p:nvPr>
            <p:ph idx="1"/>
            <p:custDataLst>
              <p:tags r:id="rId2"/>
            </p:custDataLst>
          </p:nvPr>
        </p:nvSpPr>
        <p:spPr>
          <a:xfrm>
            <a:off x="2739540" y="2266340"/>
            <a:ext cx="5955495" cy="2443280"/>
          </a:xfrm>
        </p:spPr>
        <p:txBody>
          <a:bodyPr>
            <a:normAutofit lnSpcReduction="10000"/>
          </a:bodyPr>
          <a:lstStyle/>
          <a:p>
            <a:pPr marL="342797" indent="-342797">
              <a:buFont typeface="+mj-lt"/>
              <a:buAutoNum type="arabicPeriod"/>
            </a:pPr>
            <a:r>
              <a:rPr lang="fr-CA" dirty="0"/>
              <a:t>Contexte</a:t>
            </a:r>
          </a:p>
          <a:p>
            <a:pPr marL="342797" indent="-342797">
              <a:buFont typeface="+mj-lt"/>
              <a:buAutoNum type="arabicPeriod"/>
            </a:pPr>
            <a:r>
              <a:rPr lang="fr-CA" dirty="0"/>
              <a:t>Les pièges</a:t>
            </a:r>
          </a:p>
          <a:p>
            <a:pPr marL="742847" lvl="1" indent="-342797">
              <a:buFont typeface="+mj-lt"/>
              <a:buAutoNum type="arabicPeriod"/>
            </a:pPr>
            <a:r>
              <a:rPr lang="fr-CA" dirty="0"/>
              <a:t>Courriels</a:t>
            </a:r>
          </a:p>
          <a:p>
            <a:pPr marL="742847" lvl="1" indent="-342797">
              <a:buFont typeface="+mj-lt"/>
              <a:buAutoNum type="arabicPeriod"/>
            </a:pPr>
            <a:r>
              <a:rPr lang="fr-CA" dirty="0"/>
              <a:t>Les traces</a:t>
            </a:r>
          </a:p>
          <a:p>
            <a:pPr marL="342797" indent="-342797">
              <a:buFont typeface="+mj-lt"/>
              <a:buAutoNum type="arabicPeriod"/>
            </a:pPr>
            <a:r>
              <a:rPr lang="fr-CA" dirty="0"/>
              <a:t>Propositions de solutions</a:t>
            </a:r>
          </a:p>
        </p:txBody>
      </p:sp>
    </p:spTree>
    <p:extLst>
      <p:ext uri="{BB962C8B-B14F-4D97-AF65-F5344CB8AC3E}">
        <p14:creationId xmlns:p14="http://schemas.microsoft.com/office/powerpoint/2010/main" val="1011775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10;&#10;Description générée automatiquement">
            <a:extLst>
              <a:ext uri="{FF2B5EF4-FFF2-40B4-BE49-F238E27FC236}">
                <a16:creationId xmlns:a16="http://schemas.microsoft.com/office/drawing/2014/main" id="{77B0FAF6-23D5-43F7-B844-7E6874DD1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80" y="1598735"/>
            <a:ext cx="7097040" cy="3544765"/>
          </a:xfrm>
          <a:prstGeom prst="rect">
            <a:avLst/>
          </a:prstGeom>
        </p:spPr>
      </p:pic>
    </p:spTree>
    <p:extLst>
      <p:ext uri="{BB962C8B-B14F-4D97-AF65-F5344CB8AC3E}">
        <p14:creationId xmlns:p14="http://schemas.microsoft.com/office/powerpoint/2010/main" val="2233921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3"/>
          <a:stretch>
            <a:fillRect/>
          </a:stretch>
        </p:blipFill>
        <p:spPr>
          <a:xfrm>
            <a:off x="601670" y="1655520"/>
            <a:ext cx="7636935" cy="3467997"/>
          </a:xfrm>
          <a:prstGeom prst="rect">
            <a:avLst/>
          </a:prstGeom>
        </p:spPr>
      </p:pic>
    </p:spTree>
    <p:extLst>
      <p:ext uri="{BB962C8B-B14F-4D97-AF65-F5344CB8AC3E}">
        <p14:creationId xmlns:p14="http://schemas.microsoft.com/office/powerpoint/2010/main" val="3894137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261BEFD-6E2C-4CD6-A7BD-14FC995CFFAA}"/>
              </a:ext>
            </a:extLst>
          </p:cNvPr>
          <p:cNvSpPr>
            <a:spLocks noGrp="1"/>
          </p:cNvSpPr>
          <p:nvPr>
            <p:ph type="title"/>
            <p:custDataLst>
              <p:tags r:id="rId1"/>
            </p:custDataLst>
          </p:nvPr>
        </p:nvSpPr>
        <p:spPr/>
        <p:txBody>
          <a:bodyPr>
            <a:normAutofit fontScale="90000"/>
          </a:bodyPr>
          <a:lstStyle/>
          <a:p>
            <a:r>
              <a:rPr lang="fr-CA" dirty="0"/>
              <a:t>Comment s’en sortir?</a:t>
            </a:r>
          </a:p>
        </p:txBody>
      </p:sp>
      <p:pic>
        <p:nvPicPr>
          <p:cNvPr id="4" name="Image 3" descr="Une image contenant alimentation&#10;&#10;Description générée automatiquement">
            <a:extLst>
              <a:ext uri="{FF2B5EF4-FFF2-40B4-BE49-F238E27FC236}">
                <a16:creationId xmlns:a16="http://schemas.microsoft.com/office/drawing/2014/main" id="{2434D31D-94C7-4837-90D0-7BFC3BB9B137}"/>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3655770" y="1350110"/>
            <a:ext cx="4251505" cy="4251505"/>
          </a:xfrm>
          <a:prstGeom prst="rect">
            <a:avLst/>
          </a:prstGeom>
        </p:spPr>
      </p:pic>
      <p:pic>
        <p:nvPicPr>
          <p:cNvPr id="11" name="Image 10" descr="Une image contenant ordinateur, clavier&#10;&#10;Description générée automatiquement">
            <a:extLst>
              <a:ext uri="{FF2B5EF4-FFF2-40B4-BE49-F238E27FC236}">
                <a16:creationId xmlns:a16="http://schemas.microsoft.com/office/drawing/2014/main" id="{060493CA-BF47-4F9E-8C06-FEE0A1DA26F2}"/>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0" y="-24235"/>
            <a:ext cx="2422341" cy="5143500"/>
          </a:xfrm>
          <a:prstGeom prst="rect">
            <a:avLst/>
          </a:prstGeom>
        </p:spPr>
      </p:pic>
      <p:pic>
        <p:nvPicPr>
          <p:cNvPr id="15" name="Image 14" descr="Une image contenant lumière&#10;&#10;Description générée automatiquement">
            <a:extLst>
              <a:ext uri="{FF2B5EF4-FFF2-40B4-BE49-F238E27FC236}">
                <a16:creationId xmlns:a16="http://schemas.microsoft.com/office/drawing/2014/main" id="{DD255A28-55CC-4130-A5C9-EA59BE247757}"/>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2281425" y="-1150230"/>
            <a:ext cx="1221640" cy="1221640"/>
          </a:xfrm>
          <a:prstGeom prst="rect">
            <a:avLst/>
          </a:prstGeom>
        </p:spPr>
      </p:pic>
      <p:pic>
        <p:nvPicPr>
          <p:cNvPr id="16" name="Image 15">
            <a:extLst>
              <a:ext uri="{FF2B5EF4-FFF2-40B4-BE49-F238E27FC236}">
                <a16:creationId xmlns:a16="http://schemas.microsoft.com/office/drawing/2014/main" id="{A588B2FF-ADA7-4D75-A18C-98E16B94C1DF}"/>
              </a:ext>
            </a:extLst>
          </p:cNvPr>
          <p:cNvPicPr>
            <a:picLocks noChangeAspect="1"/>
          </p:cNvPicPr>
          <p:nvPr>
            <p:custDataLst>
              <p:tags r:id="rId5"/>
            </p:custDataLst>
          </p:nvPr>
        </p:nvPicPr>
        <p:blipFill>
          <a:blip r:embed="rId16"/>
          <a:stretch>
            <a:fillRect/>
          </a:stretch>
        </p:blipFill>
        <p:spPr>
          <a:xfrm>
            <a:off x="7015280" y="-1241390"/>
            <a:ext cx="1225402" cy="1225402"/>
          </a:xfrm>
          <a:prstGeom prst="rect">
            <a:avLst/>
          </a:prstGeom>
        </p:spPr>
      </p:pic>
      <p:pic>
        <p:nvPicPr>
          <p:cNvPr id="17" name="Image 16" descr="Une image contenant lumière&#10;&#10;Description générée automatiquement">
            <a:extLst>
              <a:ext uri="{FF2B5EF4-FFF2-40B4-BE49-F238E27FC236}">
                <a16:creationId xmlns:a16="http://schemas.microsoft.com/office/drawing/2014/main" id="{8D8BB78D-2FCD-41F5-898C-95E77007ED70}"/>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2923829" y="-1197405"/>
            <a:ext cx="1221640" cy="1221640"/>
          </a:xfrm>
          <a:prstGeom prst="rect">
            <a:avLst/>
          </a:prstGeom>
        </p:spPr>
      </p:pic>
      <p:pic>
        <p:nvPicPr>
          <p:cNvPr id="18" name="Image 17" descr="Une image contenant lumière&#10;&#10;Description générée automatiquement">
            <a:extLst>
              <a:ext uri="{FF2B5EF4-FFF2-40B4-BE49-F238E27FC236}">
                <a16:creationId xmlns:a16="http://schemas.microsoft.com/office/drawing/2014/main" id="{FB1AE70A-8953-4E07-95B2-B42320AF75AA}"/>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5299822" y="-1241390"/>
            <a:ext cx="1221640" cy="1221640"/>
          </a:xfrm>
          <a:prstGeom prst="rect">
            <a:avLst/>
          </a:prstGeom>
        </p:spPr>
      </p:pic>
      <p:pic>
        <p:nvPicPr>
          <p:cNvPr id="19" name="Image 18" descr="Une image contenant lumière&#10;&#10;Description générée automatiquement">
            <a:extLst>
              <a:ext uri="{FF2B5EF4-FFF2-40B4-BE49-F238E27FC236}">
                <a16:creationId xmlns:a16="http://schemas.microsoft.com/office/drawing/2014/main" id="{549C68C9-7E8D-4444-9E48-AA17733175B6}"/>
              </a:ext>
            </a:extLst>
          </p:cNvPr>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5928214" y="-1220945"/>
            <a:ext cx="1221640" cy="1221640"/>
          </a:xfrm>
          <a:prstGeom prst="rect">
            <a:avLst/>
          </a:prstGeom>
        </p:spPr>
      </p:pic>
      <p:pic>
        <p:nvPicPr>
          <p:cNvPr id="20" name="Image 19" descr="Une image contenant lumière&#10;&#10;Description générée automatiquement">
            <a:extLst>
              <a:ext uri="{FF2B5EF4-FFF2-40B4-BE49-F238E27FC236}">
                <a16:creationId xmlns:a16="http://schemas.microsoft.com/office/drawing/2014/main" id="{CF9837F1-3EB6-4B4E-A3F3-7C754F58F457}"/>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3723057" y="-1172150"/>
            <a:ext cx="1221640" cy="1221640"/>
          </a:xfrm>
          <a:prstGeom prst="rect">
            <a:avLst/>
          </a:prstGeom>
        </p:spPr>
      </p:pic>
      <p:pic>
        <p:nvPicPr>
          <p:cNvPr id="21" name="Image 20" descr="Une image contenant lumière&#10;&#10;Description générée automatiquement">
            <a:extLst>
              <a:ext uri="{FF2B5EF4-FFF2-40B4-BE49-F238E27FC236}">
                <a16:creationId xmlns:a16="http://schemas.microsoft.com/office/drawing/2014/main" id="{B33F3AA0-715A-48D1-B579-66FA50E6164A}"/>
              </a:ext>
            </a:extLst>
          </p:cNvPr>
          <p:cNvPicPr>
            <a:picLocks noChangeAspect="1"/>
          </p:cNvPicPr>
          <p:nvPr>
            <p:custDataLst>
              <p:tags r:id="rId10"/>
            </p:custDataLst>
          </p:nvPr>
        </p:nvPicPr>
        <p:blipFill>
          <a:blip r:embed="rId15">
            <a:extLst>
              <a:ext uri="{28A0092B-C50C-407E-A947-70E740481C1C}">
                <a14:useLocalDpi xmlns:a14="http://schemas.microsoft.com/office/drawing/2010/main" val="0"/>
              </a:ext>
            </a:extLst>
          </a:blip>
          <a:stretch>
            <a:fillRect/>
          </a:stretch>
        </p:blipFill>
        <p:spPr>
          <a:xfrm>
            <a:off x="4401164" y="-1220945"/>
            <a:ext cx="1221640" cy="1221640"/>
          </a:xfrm>
          <a:prstGeom prst="rect">
            <a:avLst/>
          </a:prstGeom>
        </p:spPr>
      </p:pic>
    </p:spTree>
    <p:extLst>
      <p:ext uri="{BB962C8B-B14F-4D97-AF65-F5344CB8AC3E}">
        <p14:creationId xmlns:p14="http://schemas.microsoft.com/office/powerpoint/2010/main" val="16903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0.04306 -0.02346 L -0.06684 0.83766 " pathEditMode="relative" rAng="0" ptsTypes="AA">
                                      <p:cBhvr>
                                        <p:cTn id="6" dur="2000" fill="hold"/>
                                        <p:tgtEl>
                                          <p:spTgt spid="15"/>
                                        </p:tgtEl>
                                        <p:attrNameLst>
                                          <p:attrName>ppt_x</p:attrName>
                                          <p:attrName>ppt_y</p:attrName>
                                        </p:attrNameLst>
                                      </p:cBhvr>
                                      <p:rCtr x="-1198" y="43056"/>
                                    </p:animMotion>
                                  </p:childTnLst>
                                </p:cTn>
                              </p:par>
                              <p:par>
                                <p:cTn id="7" presetID="42" presetClass="path" presetSubtype="0" accel="50000" decel="50000" fill="hold" nodeType="withEffect">
                                  <p:stCondLst>
                                    <p:cond delay="500"/>
                                  </p:stCondLst>
                                  <p:childTnLst>
                                    <p:animMotion origin="layout" path="M -0.00139 -0.03117 L -0.05156 0.96883 " pathEditMode="relative" rAng="0" ptsTypes="AA">
                                      <p:cBhvr>
                                        <p:cTn id="8" dur="2000" fill="hold"/>
                                        <p:tgtEl>
                                          <p:spTgt spid="17"/>
                                        </p:tgtEl>
                                        <p:attrNameLst>
                                          <p:attrName>ppt_x</p:attrName>
                                          <p:attrName>ppt_y</p:attrName>
                                        </p:attrNameLst>
                                      </p:cBhvr>
                                      <p:rCtr x="-2517" y="50000"/>
                                    </p:animMotion>
                                  </p:childTnLst>
                                </p:cTn>
                              </p:par>
                              <p:par>
                                <p:cTn id="9" presetID="42" presetClass="path" presetSubtype="0" accel="50000" decel="50000" fill="hold" nodeType="withEffect">
                                  <p:stCondLst>
                                    <p:cond delay="500"/>
                                  </p:stCondLst>
                                  <p:childTnLst>
                                    <p:animMotion origin="layout" path="M -4.16667E-6 8.64198E-7 L 0.10556 0.88981 " pathEditMode="relative" rAng="0" ptsTypes="AA">
                                      <p:cBhvr>
                                        <p:cTn id="10" dur="2000" fill="hold"/>
                                        <p:tgtEl>
                                          <p:spTgt spid="18"/>
                                        </p:tgtEl>
                                        <p:attrNameLst>
                                          <p:attrName>ppt_x</p:attrName>
                                          <p:attrName>ppt_y</p:attrName>
                                        </p:attrNameLst>
                                      </p:cBhvr>
                                      <p:rCtr x="5278" y="44475"/>
                                    </p:animMotion>
                                  </p:childTnLst>
                                </p:cTn>
                              </p:par>
                              <p:par>
                                <p:cTn id="11" presetID="42" presetClass="path" presetSubtype="0" accel="50000" decel="50000" fill="hold" nodeType="withEffect">
                                  <p:stCondLst>
                                    <p:cond delay="0"/>
                                  </p:stCondLst>
                                  <p:childTnLst>
                                    <p:animMotion origin="layout" path="M -4.16667E-6 -1.48148E-6 L 0.13368 0.56389 " pathEditMode="relative" rAng="0" ptsTypes="AA">
                                      <p:cBhvr>
                                        <p:cTn id="12" dur="2000" fill="hold"/>
                                        <p:tgtEl>
                                          <p:spTgt spid="19"/>
                                        </p:tgtEl>
                                        <p:attrNameLst>
                                          <p:attrName>ppt_x</p:attrName>
                                          <p:attrName>ppt_y</p:attrName>
                                        </p:attrNameLst>
                                      </p:cBhvr>
                                      <p:rCtr x="6684" y="28179"/>
                                    </p:animMotion>
                                  </p:childTnLst>
                                </p:cTn>
                              </p:par>
                              <p:par>
                                <p:cTn id="13" presetID="42" presetClass="path" presetSubtype="0" accel="50000" decel="50000" fill="hold" nodeType="withEffect">
                                  <p:stCondLst>
                                    <p:cond delay="250"/>
                                  </p:stCondLst>
                                  <p:childTnLst>
                                    <p:animMotion origin="layout" path="M 1.66667E-6 6.17284E-7 L 0.05503 0.99475 " pathEditMode="relative" rAng="0" ptsTypes="AA">
                                      <p:cBhvr>
                                        <p:cTn id="14" dur="2000" fill="hold"/>
                                        <p:tgtEl>
                                          <p:spTgt spid="20"/>
                                        </p:tgtEl>
                                        <p:attrNameLst>
                                          <p:attrName>ppt_x</p:attrName>
                                          <p:attrName>ppt_y</p:attrName>
                                        </p:attrNameLst>
                                      </p:cBhvr>
                                      <p:rCtr x="2743" y="49722"/>
                                    </p:animMotion>
                                  </p:childTnLst>
                                </p:cTn>
                              </p:par>
                              <p:par>
                                <p:cTn id="15" presetID="42" presetClass="path" presetSubtype="0" accel="50000" decel="50000" fill="hold" nodeType="withEffect">
                                  <p:stCondLst>
                                    <p:cond delay="250"/>
                                  </p:stCondLst>
                                  <p:childTnLst>
                                    <p:animMotion origin="layout" path="M -2.77778E-7 -1.48148E-6 L -0.21719 0.74198 " pathEditMode="relative" rAng="0" ptsTypes="AA">
                                      <p:cBhvr>
                                        <p:cTn id="16" dur="2000" fill="hold"/>
                                        <p:tgtEl>
                                          <p:spTgt spid="21"/>
                                        </p:tgtEl>
                                        <p:attrNameLst>
                                          <p:attrName>ppt_x</p:attrName>
                                          <p:attrName>ppt_y</p:attrName>
                                        </p:attrNameLst>
                                      </p:cBhvr>
                                      <p:rCtr x="-10868" y="37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555" y="1502815"/>
            <a:ext cx="8093366" cy="763525"/>
          </a:xfrm>
        </p:spPr>
        <p:txBody>
          <a:bodyPr>
            <a:normAutofit/>
          </a:bodyPr>
          <a:lstStyle/>
          <a:p>
            <a:r>
              <a:rPr lang="fr-CA" dirty="0"/>
              <a:t>Plan de la Rencontre</a:t>
            </a:r>
            <a:endParaRPr lang="en-US" dirty="0"/>
          </a:p>
        </p:txBody>
      </p:sp>
      <p:sp>
        <p:nvSpPr>
          <p:cNvPr id="3" name="Content Placeholder 2"/>
          <p:cNvSpPr>
            <a:spLocks noGrp="1"/>
          </p:cNvSpPr>
          <p:nvPr>
            <p:ph idx="1"/>
            <p:custDataLst>
              <p:tags r:id="rId2"/>
            </p:custDataLst>
          </p:nvPr>
        </p:nvSpPr>
        <p:spPr>
          <a:xfrm>
            <a:off x="2739540" y="2266340"/>
            <a:ext cx="5955495" cy="2443280"/>
          </a:xfrm>
        </p:spPr>
        <p:txBody>
          <a:bodyPr>
            <a:normAutofit lnSpcReduction="10000"/>
          </a:bodyPr>
          <a:lstStyle/>
          <a:p>
            <a:pPr marL="342797" indent="-342797">
              <a:buFont typeface="+mj-lt"/>
              <a:buAutoNum type="arabicPeriod"/>
            </a:pPr>
            <a:r>
              <a:rPr lang="fr-CA" dirty="0"/>
              <a:t>Contexte</a:t>
            </a:r>
          </a:p>
          <a:p>
            <a:pPr marL="342797" indent="-342797">
              <a:buFont typeface="+mj-lt"/>
              <a:buAutoNum type="arabicPeriod"/>
            </a:pPr>
            <a:r>
              <a:rPr lang="fr-CA" dirty="0"/>
              <a:t>Les pièges</a:t>
            </a:r>
          </a:p>
          <a:p>
            <a:pPr marL="742847" lvl="1" indent="-342797">
              <a:buFont typeface="+mj-lt"/>
              <a:buAutoNum type="arabicPeriod"/>
            </a:pPr>
            <a:r>
              <a:rPr lang="fr-CA" dirty="0"/>
              <a:t>Courriels</a:t>
            </a:r>
          </a:p>
          <a:p>
            <a:pPr marL="742847" lvl="1" indent="-342797">
              <a:buFont typeface="+mj-lt"/>
              <a:buAutoNum type="arabicPeriod"/>
            </a:pPr>
            <a:r>
              <a:rPr lang="fr-CA" dirty="0"/>
              <a:t>Les traces</a:t>
            </a:r>
          </a:p>
          <a:p>
            <a:pPr marL="342797" indent="-342797">
              <a:buFont typeface="+mj-lt"/>
              <a:buAutoNum type="arabicPeriod"/>
            </a:pPr>
            <a:r>
              <a:rPr lang="fr-CA" b="1" u="sng" dirty="0"/>
              <a:t>Propositions de solutions</a:t>
            </a:r>
          </a:p>
        </p:txBody>
      </p:sp>
    </p:spTree>
    <p:extLst>
      <p:ext uri="{BB962C8B-B14F-4D97-AF65-F5344CB8AC3E}">
        <p14:creationId xmlns:p14="http://schemas.microsoft.com/office/powerpoint/2010/main" val="2694240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xtShape 1"/>
          <p:cNvSpPr txBox="1"/>
          <p:nvPr>
            <p:custDataLst>
              <p:tags r:id="rId1"/>
            </p:custDataLst>
          </p:nvPr>
        </p:nvSpPr>
        <p:spPr>
          <a:xfrm>
            <a:off x="1509070" y="-105323"/>
            <a:ext cx="6172220" cy="858757"/>
          </a:xfrm>
          <a:prstGeom prst="rect">
            <a:avLst/>
          </a:prstGeom>
          <a:noFill/>
          <a:ln>
            <a:noFill/>
          </a:ln>
        </p:spPr>
      </p:sp>
      <p:pic>
        <p:nvPicPr>
          <p:cNvPr id="225" name="Image 224"/>
          <p:cNvPicPr/>
          <p:nvPr>
            <p:custDataLst>
              <p:tags r:id="rId2"/>
            </p:custDataLst>
          </p:nvPr>
        </p:nvPicPr>
        <p:blipFill>
          <a:blip r:embed="rId4"/>
          <a:stretch/>
        </p:blipFill>
        <p:spPr>
          <a:xfrm>
            <a:off x="3961180" y="19249"/>
            <a:ext cx="3325049" cy="5143476"/>
          </a:xfrm>
          <a:prstGeom prst="rect">
            <a:avLst/>
          </a:prstGeom>
          <a:ln>
            <a:noFill/>
          </a:ln>
        </p:spPr>
      </p:pic>
    </p:spTree>
    <p:extLst>
      <p:ext uri="{BB962C8B-B14F-4D97-AF65-F5344CB8AC3E}">
        <p14:creationId xmlns:p14="http://schemas.microsoft.com/office/powerpoint/2010/main" val="427497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portable, ordinateur, écran&#10;&#10;Description générée automatiquement">
            <a:extLst>
              <a:ext uri="{FF2B5EF4-FFF2-40B4-BE49-F238E27FC236}">
                <a16:creationId xmlns:a16="http://schemas.microsoft.com/office/drawing/2014/main" id="{22057B46-CD64-4FA2-B227-630AF627BEB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912452" y="598702"/>
            <a:ext cx="6723166" cy="3946095"/>
          </a:xfrm>
          <a:prstGeom prst="rect">
            <a:avLst/>
          </a:prstGeom>
        </p:spPr>
      </p:pic>
      <p:sp>
        <p:nvSpPr>
          <p:cNvPr id="344" name="Title"/>
          <p:cNvSpPr txBox="1"/>
          <p:nvPr>
            <p:custDataLst>
              <p:tags r:id="rId2"/>
            </p:custDataLst>
          </p:nvPr>
        </p:nvSpPr>
        <p:spPr>
          <a:xfrm>
            <a:off x="0" y="1443568"/>
            <a:ext cx="2892245" cy="584775"/>
          </a:xfrm>
          <a:prstGeom prst="rect">
            <a:avLst/>
          </a:prstGeom>
          <a:effectLst/>
        </p:spPr>
        <p:txBody>
          <a:bodyPr wrap="square" rtlCol="0" anchor="ctr">
            <a:spAutoFit/>
          </a:bodyPr>
          <a:lstStyle/>
          <a:p>
            <a:pPr algn="ctr"/>
            <a:r>
              <a:rPr lang="en-US" sz="3200" dirty="0">
                <a:solidFill>
                  <a:srgbClr val="0000CC"/>
                </a:solidFill>
              </a:rPr>
              <a:t>Propositions</a:t>
            </a:r>
          </a:p>
        </p:txBody>
      </p:sp>
      <p:sp>
        <p:nvSpPr>
          <p:cNvPr id="345" name="Body"/>
          <p:cNvSpPr txBox="1"/>
          <p:nvPr>
            <p:custDataLst>
              <p:tags r:id="rId3"/>
            </p:custDataLst>
          </p:nvPr>
        </p:nvSpPr>
        <p:spPr>
          <a:xfrm>
            <a:off x="-111550" y="2028343"/>
            <a:ext cx="3350360" cy="3178114"/>
          </a:xfrm>
          <a:prstGeom prst="rect">
            <a:avLst/>
          </a:prstGeom>
          <a:effectLst/>
        </p:spPr>
        <p:txBody>
          <a:bodyPr wrap="square" rtlCol="0" anchor="t">
            <a:spAutoFit/>
          </a:bodyPr>
          <a:lstStyle/>
          <a:p>
            <a:pPr marL="342900" indent="-342900" algn="l">
              <a:buFont typeface="Arial" panose="020B0604020202020204" pitchFamily="34" charset="0"/>
              <a:buChar char="•"/>
            </a:pPr>
            <a:r>
              <a:rPr lang="fr-CA" sz="1823" dirty="0">
                <a:latin typeface="Calligraffiti"/>
              </a:rPr>
              <a:t>Facebook</a:t>
            </a:r>
          </a:p>
          <a:p>
            <a:pPr marL="342900" indent="-342900" algn="l">
              <a:buFont typeface="Arial" panose="020B0604020202020204" pitchFamily="34" charset="0"/>
              <a:buChar char="•"/>
            </a:pPr>
            <a:r>
              <a:rPr lang="fr-CA" sz="1823" dirty="0">
                <a:latin typeface="Calligraffiti"/>
              </a:rPr>
              <a:t>Ajustez et révisez régulièrement les paramètres de  confidentialité de votre compte</a:t>
            </a:r>
          </a:p>
          <a:p>
            <a:pPr marL="342900" indent="-342900" algn="l">
              <a:buFont typeface="Arial" panose="020B0604020202020204" pitchFamily="34" charset="0"/>
              <a:buChar char="•"/>
            </a:pPr>
            <a:r>
              <a:rPr lang="fr-CA" sz="1823" dirty="0">
                <a:latin typeface="Calligraffiti"/>
              </a:rPr>
              <a:t>Se concentrer sur les "amis" et non "Public"</a:t>
            </a:r>
          </a:p>
          <a:p>
            <a:pPr marL="342900" indent="-342900" algn="l">
              <a:buFont typeface="Arial" panose="020B0604020202020204" pitchFamily="34" charset="0"/>
              <a:buChar char="•"/>
            </a:pPr>
            <a:r>
              <a:rPr lang="fr-CA" sz="1823" dirty="0">
                <a:latin typeface="Calligraffiti"/>
              </a:rPr>
              <a:t>Une application veut avoir accès à notre FB..... ?</a:t>
            </a:r>
          </a:p>
          <a:p>
            <a:pPr marL="342900" indent="-342900" algn="l">
              <a:buFont typeface="Arial" panose="020B0604020202020204" pitchFamily="34" charset="0"/>
              <a:buChar char="•"/>
            </a:pPr>
            <a:endParaRPr lang="fr-CA" sz="1823" dirty="0">
              <a:latin typeface="Calligraffiti"/>
            </a:endParaRPr>
          </a:p>
          <a:p>
            <a:pPr algn="l"/>
            <a:endParaRPr lang="fr-CA" sz="1823" dirty="0">
              <a:solidFill>
                <a:srgbClr val="999999"/>
              </a:solidFill>
              <a:latin typeface="Calligraffit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uiExpand="1" build="p" bldLvl="4"/>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CDB3C4E-6CBB-49B2-8A73-3694762B1198}"/>
              </a:ext>
            </a:extLst>
          </p:cNvPr>
          <p:cNvSpPr txBox="1"/>
          <p:nvPr>
            <p:custDataLst>
              <p:tags r:id="rId1"/>
            </p:custDataLst>
          </p:nvPr>
        </p:nvSpPr>
        <p:spPr>
          <a:xfrm>
            <a:off x="48055" y="1033829"/>
            <a:ext cx="5335525" cy="1077218"/>
          </a:xfrm>
          <a:prstGeom prst="rect">
            <a:avLst/>
          </a:prstGeom>
          <a:effectLst/>
        </p:spPr>
        <p:txBody>
          <a:bodyPr wrap="square" rtlCol="0" anchor="ctr">
            <a:spAutoFit/>
          </a:bodyPr>
          <a:lstStyle/>
          <a:p>
            <a:r>
              <a:rPr lang="en-US" sz="3200" dirty="0">
                <a:solidFill>
                  <a:srgbClr val="0000CC"/>
                </a:solidFill>
              </a:rPr>
              <a:t>Propositions avec </a:t>
            </a:r>
            <a:br>
              <a:rPr lang="en-US" sz="3200" dirty="0">
                <a:solidFill>
                  <a:srgbClr val="0000CC"/>
                </a:solidFill>
              </a:rPr>
            </a:br>
            <a:r>
              <a:rPr lang="en-US" sz="3200" dirty="0">
                <a:solidFill>
                  <a:srgbClr val="0000CC"/>
                </a:solidFill>
              </a:rPr>
              <a:t>les fureteurs</a:t>
            </a:r>
          </a:p>
        </p:txBody>
      </p:sp>
      <p:pic>
        <p:nvPicPr>
          <p:cNvPr id="6" name="Image 5">
            <a:extLst>
              <a:ext uri="{FF2B5EF4-FFF2-40B4-BE49-F238E27FC236}">
                <a16:creationId xmlns:a16="http://schemas.microsoft.com/office/drawing/2014/main" id="{5AE0AB4B-8F4C-4546-B12D-53B6707C893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342747" y="3487980"/>
            <a:ext cx="1214435" cy="1214435"/>
          </a:xfrm>
          <a:prstGeom prst="rect">
            <a:avLst/>
          </a:prstGeom>
        </p:spPr>
      </p:pic>
      <p:pic>
        <p:nvPicPr>
          <p:cNvPr id="11" name="Image 10" descr="Une image contenant dessin, périphérique&#10;&#10;Description générée automatiquement">
            <a:extLst>
              <a:ext uri="{FF2B5EF4-FFF2-40B4-BE49-F238E27FC236}">
                <a16:creationId xmlns:a16="http://schemas.microsoft.com/office/drawing/2014/main" id="{4234F20F-0241-4DD4-AD80-DA38A829E1E4}"/>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98545" y="3023902"/>
            <a:ext cx="1219200" cy="1219200"/>
          </a:xfrm>
          <a:prstGeom prst="rect">
            <a:avLst/>
          </a:prstGeom>
        </p:spPr>
      </p:pic>
      <p:sp>
        <p:nvSpPr>
          <p:cNvPr id="3" name="ZoneTexte 2">
            <a:extLst>
              <a:ext uri="{FF2B5EF4-FFF2-40B4-BE49-F238E27FC236}">
                <a16:creationId xmlns:a16="http://schemas.microsoft.com/office/drawing/2014/main" id="{F37950EB-D2E6-46D3-8128-ADBB6FE885B0}"/>
              </a:ext>
            </a:extLst>
          </p:cNvPr>
          <p:cNvSpPr txBox="1"/>
          <p:nvPr>
            <p:custDataLst>
              <p:tags r:id="rId4"/>
            </p:custDataLst>
          </p:nvPr>
        </p:nvSpPr>
        <p:spPr>
          <a:xfrm>
            <a:off x="1717305" y="2075031"/>
            <a:ext cx="1679755" cy="369332"/>
          </a:xfrm>
          <a:prstGeom prst="rect">
            <a:avLst/>
          </a:prstGeom>
          <a:noFill/>
        </p:spPr>
        <p:txBody>
          <a:bodyPr wrap="square" rtlCol="0">
            <a:spAutoFit/>
          </a:bodyPr>
          <a:lstStyle/>
          <a:p>
            <a:r>
              <a:rPr lang="fr-CA" dirty="0"/>
              <a:t>Alertes Google</a:t>
            </a:r>
          </a:p>
        </p:txBody>
      </p:sp>
      <p:pic>
        <p:nvPicPr>
          <p:cNvPr id="5" name="Image 4" descr="Une image contenant capture d’écran&#10;&#10;Description générée automatiquement">
            <a:extLst>
              <a:ext uri="{FF2B5EF4-FFF2-40B4-BE49-F238E27FC236}">
                <a16:creationId xmlns:a16="http://schemas.microsoft.com/office/drawing/2014/main" id="{00172E7D-02B8-4869-BC95-1CB0AC86B1CE}"/>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3701385" y="478815"/>
            <a:ext cx="5061550" cy="4664686"/>
          </a:xfrm>
          <a:prstGeom prst="rect">
            <a:avLst/>
          </a:prstGeom>
        </p:spPr>
      </p:pic>
    </p:spTree>
    <p:extLst>
      <p:ext uri="{BB962C8B-B14F-4D97-AF65-F5344CB8AC3E}">
        <p14:creationId xmlns:p14="http://schemas.microsoft.com/office/powerpoint/2010/main" val="1308370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C8C79E-641E-4241-A6ED-2E619650388E}"/>
              </a:ext>
            </a:extLst>
          </p:cNvPr>
          <p:cNvSpPr>
            <a:spLocks noGrp="1"/>
          </p:cNvSpPr>
          <p:nvPr>
            <p:ph type="title"/>
            <p:custDataLst>
              <p:tags r:id="rId1"/>
            </p:custDataLst>
          </p:nvPr>
        </p:nvSpPr>
        <p:spPr/>
        <p:txBody>
          <a:bodyPr/>
          <a:lstStyle/>
          <a:p>
            <a:endParaRPr lang="fr-CA"/>
          </a:p>
        </p:txBody>
      </p:sp>
      <p:sp>
        <p:nvSpPr>
          <p:cNvPr id="4" name="Espace réservé du texte 3">
            <a:extLst>
              <a:ext uri="{FF2B5EF4-FFF2-40B4-BE49-F238E27FC236}">
                <a16:creationId xmlns:a16="http://schemas.microsoft.com/office/drawing/2014/main" id="{DC92AC59-7921-4757-A21C-F5ADAAB96A8E}"/>
              </a:ext>
            </a:extLst>
          </p:cNvPr>
          <p:cNvSpPr>
            <a:spLocks noGrp="1"/>
          </p:cNvSpPr>
          <p:nvPr>
            <p:ph type="body" sz="half" idx="2"/>
            <p:custDataLst>
              <p:tags r:id="rId2"/>
            </p:custDataLst>
          </p:nvPr>
        </p:nvSpPr>
        <p:spPr/>
        <p:txBody>
          <a:bodyPr/>
          <a:lstStyle/>
          <a:p>
            <a:endParaRPr lang="fr-CA"/>
          </a:p>
        </p:txBody>
      </p:sp>
      <p:pic>
        <p:nvPicPr>
          <p:cNvPr id="8" name="Image 7" descr="Une image contenant capture d’écran&#10;&#10;Description générée automatiquement">
            <a:extLst>
              <a:ext uri="{FF2B5EF4-FFF2-40B4-BE49-F238E27FC236}">
                <a16:creationId xmlns:a16="http://schemas.microsoft.com/office/drawing/2014/main" id="{561DBE16-F5BB-4AA7-9A09-3A79AB2A9043}"/>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9150" y="-7882"/>
            <a:ext cx="9144000" cy="4700596"/>
          </a:xfrm>
          <a:prstGeom prst="rect">
            <a:avLst/>
          </a:prstGeom>
        </p:spPr>
      </p:pic>
      <p:sp>
        <p:nvSpPr>
          <p:cNvPr id="3" name="ZoneTexte 2">
            <a:extLst>
              <a:ext uri="{FF2B5EF4-FFF2-40B4-BE49-F238E27FC236}">
                <a16:creationId xmlns:a16="http://schemas.microsoft.com/office/drawing/2014/main" id="{C35DF8DC-D234-4EC1-B943-B8BA02981F14}"/>
              </a:ext>
            </a:extLst>
          </p:cNvPr>
          <p:cNvSpPr txBox="1"/>
          <p:nvPr/>
        </p:nvSpPr>
        <p:spPr>
          <a:xfrm>
            <a:off x="1517900" y="933330"/>
            <a:ext cx="458115" cy="369332"/>
          </a:xfrm>
          <a:prstGeom prst="rect">
            <a:avLst/>
          </a:prstGeom>
          <a:noFill/>
        </p:spPr>
        <p:txBody>
          <a:bodyPr wrap="square" rtlCol="0">
            <a:spAutoFit/>
          </a:bodyPr>
          <a:lstStyle/>
          <a:p>
            <a:r>
              <a:rPr lang="fr-CA" b="1" dirty="0">
                <a:solidFill>
                  <a:srgbClr val="0070C0"/>
                </a:solidFill>
              </a:rPr>
              <a:t>s</a:t>
            </a:r>
          </a:p>
        </p:txBody>
      </p:sp>
    </p:spTree>
    <p:extLst>
      <p:ext uri="{BB962C8B-B14F-4D97-AF65-F5344CB8AC3E}">
        <p14:creationId xmlns:p14="http://schemas.microsoft.com/office/powerpoint/2010/main" val="13600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capture d’écran, moniteur, noir, écran&#10;&#10;Description générée automatiquement">
            <a:extLst>
              <a:ext uri="{FF2B5EF4-FFF2-40B4-BE49-F238E27FC236}">
                <a16:creationId xmlns:a16="http://schemas.microsoft.com/office/drawing/2014/main" id="{57348F3B-1313-4E9E-A36E-AE991B137735}"/>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579878" y="2790905"/>
            <a:ext cx="5984243" cy="2303808"/>
          </a:xfrm>
          <a:prstGeom prst="rect">
            <a:avLst/>
          </a:prstGeom>
        </p:spPr>
      </p:pic>
      <p:sp>
        <p:nvSpPr>
          <p:cNvPr id="350" name="Body"/>
          <p:cNvSpPr txBox="1"/>
          <p:nvPr>
            <p:custDataLst>
              <p:tags r:id="rId2"/>
            </p:custDataLst>
          </p:nvPr>
        </p:nvSpPr>
        <p:spPr>
          <a:xfrm>
            <a:off x="238908" y="1808226"/>
            <a:ext cx="850489" cy="3512214"/>
          </a:xfrm>
          <a:prstGeom prst="rect">
            <a:avLst/>
          </a:prstGeom>
          <a:effectLst/>
        </p:spPr>
        <p:txBody>
          <a:bodyPr vert="wordArtVert" wrap="square" rtlCol="0" anchor="t">
            <a:spAutoFit/>
          </a:bodyPr>
          <a:lstStyle/>
          <a:p>
            <a:pPr algn="ctr"/>
            <a:r>
              <a:rPr lang="en-US" sz="1823" dirty="0">
                <a:latin typeface="Calligraffiti"/>
              </a:rPr>
              <a:t>Navigation </a:t>
            </a:r>
            <a:r>
              <a:rPr lang="fr-CA" sz="1823" dirty="0">
                <a:latin typeface="Calligraffiti"/>
              </a:rPr>
              <a:t>privée</a:t>
            </a:r>
            <a:endParaRPr lang="en-US" sz="1823" dirty="0">
              <a:latin typeface="Calligraffiti"/>
            </a:endParaRPr>
          </a:p>
        </p:txBody>
      </p:sp>
      <p:sp>
        <p:nvSpPr>
          <p:cNvPr id="7" name="Title">
            <a:extLst>
              <a:ext uri="{FF2B5EF4-FFF2-40B4-BE49-F238E27FC236}">
                <a16:creationId xmlns:a16="http://schemas.microsoft.com/office/drawing/2014/main" id="{8CDB3C4E-6CBB-49B2-8A73-3694762B1198}"/>
              </a:ext>
            </a:extLst>
          </p:cNvPr>
          <p:cNvSpPr txBox="1"/>
          <p:nvPr>
            <p:custDataLst>
              <p:tags r:id="rId3"/>
            </p:custDataLst>
          </p:nvPr>
        </p:nvSpPr>
        <p:spPr>
          <a:xfrm>
            <a:off x="48055" y="1280050"/>
            <a:ext cx="5335525" cy="584775"/>
          </a:xfrm>
          <a:prstGeom prst="rect">
            <a:avLst/>
          </a:prstGeom>
          <a:effectLst/>
        </p:spPr>
        <p:txBody>
          <a:bodyPr wrap="square" rtlCol="0" anchor="ctr">
            <a:spAutoFit/>
          </a:bodyPr>
          <a:lstStyle/>
          <a:p>
            <a:pPr algn="ctr"/>
            <a:r>
              <a:rPr lang="en-US" sz="3200" dirty="0">
                <a:solidFill>
                  <a:srgbClr val="0000CC"/>
                </a:solidFill>
              </a:rPr>
              <a:t>Propositions avec les fureteurs</a:t>
            </a:r>
          </a:p>
        </p:txBody>
      </p:sp>
      <p:pic>
        <p:nvPicPr>
          <p:cNvPr id="6" name="Image 5">
            <a:extLst>
              <a:ext uri="{FF2B5EF4-FFF2-40B4-BE49-F238E27FC236}">
                <a16:creationId xmlns:a16="http://schemas.microsoft.com/office/drawing/2014/main" id="{5AE0AB4B-8F4C-4546-B12D-53B6707C8934}"/>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6709870" y="1334599"/>
            <a:ext cx="1214435" cy="1214435"/>
          </a:xfrm>
          <a:prstGeom prst="rect">
            <a:avLst/>
          </a:prstGeom>
        </p:spPr>
      </p:pic>
      <p:pic>
        <p:nvPicPr>
          <p:cNvPr id="11" name="Image 10" descr="Une image contenant dessin, périphérique&#10;&#10;Description générée automatiquement">
            <a:extLst>
              <a:ext uri="{FF2B5EF4-FFF2-40B4-BE49-F238E27FC236}">
                <a16:creationId xmlns:a16="http://schemas.microsoft.com/office/drawing/2014/main" id="{4234F20F-0241-4DD4-AD80-DA38A829E1E4}"/>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6251755" y="2594467"/>
            <a:ext cx="1219200" cy="1219200"/>
          </a:xfrm>
          <a:prstGeom prst="rect">
            <a:avLst/>
          </a:prstGeom>
        </p:spPr>
      </p:pic>
      <p:pic>
        <p:nvPicPr>
          <p:cNvPr id="13" name="Image 12" descr="Une image contenant capture d’écran, horloge&#10;&#10;Description générée automatiquement">
            <a:extLst>
              <a:ext uri="{FF2B5EF4-FFF2-40B4-BE49-F238E27FC236}">
                <a16:creationId xmlns:a16="http://schemas.microsoft.com/office/drawing/2014/main" id="{D96323CF-3F4C-48D0-8815-C622CB2B2F5F}"/>
              </a:ext>
            </a:extLst>
          </p:cNvPr>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1563026" y="1965883"/>
            <a:ext cx="3756986" cy="72396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CDB3C4E-6CBB-49B2-8A73-3694762B1198}"/>
              </a:ext>
            </a:extLst>
          </p:cNvPr>
          <p:cNvSpPr txBox="1"/>
          <p:nvPr>
            <p:custDataLst>
              <p:tags r:id="rId1"/>
            </p:custDataLst>
          </p:nvPr>
        </p:nvSpPr>
        <p:spPr>
          <a:xfrm>
            <a:off x="48055" y="1280050"/>
            <a:ext cx="5335525" cy="584775"/>
          </a:xfrm>
          <a:prstGeom prst="rect">
            <a:avLst/>
          </a:prstGeom>
          <a:effectLst/>
        </p:spPr>
        <p:txBody>
          <a:bodyPr wrap="square" rtlCol="0" anchor="ctr">
            <a:spAutoFit/>
          </a:bodyPr>
          <a:lstStyle/>
          <a:p>
            <a:pPr algn="ctr"/>
            <a:r>
              <a:rPr lang="en-US" sz="3200" dirty="0">
                <a:solidFill>
                  <a:srgbClr val="0000CC"/>
                </a:solidFill>
              </a:rPr>
              <a:t>Propositions avec les fureteurs</a:t>
            </a:r>
          </a:p>
        </p:txBody>
      </p:sp>
      <p:pic>
        <p:nvPicPr>
          <p:cNvPr id="6" name="Image 5">
            <a:extLst>
              <a:ext uri="{FF2B5EF4-FFF2-40B4-BE49-F238E27FC236}">
                <a16:creationId xmlns:a16="http://schemas.microsoft.com/office/drawing/2014/main" id="{5AE0AB4B-8F4C-4546-B12D-53B6707C8934}"/>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5793640" y="1509337"/>
            <a:ext cx="1214435" cy="1214435"/>
          </a:xfrm>
          <a:prstGeom prst="rect">
            <a:avLst/>
          </a:prstGeom>
        </p:spPr>
      </p:pic>
      <p:pic>
        <p:nvPicPr>
          <p:cNvPr id="11" name="Image 10" descr="Une image contenant dessin, périphérique&#10;&#10;Description générée automatiquement">
            <a:extLst>
              <a:ext uri="{FF2B5EF4-FFF2-40B4-BE49-F238E27FC236}">
                <a16:creationId xmlns:a16="http://schemas.microsoft.com/office/drawing/2014/main" id="{4234F20F-0241-4DD4-AD80-DA38A829E1E4}"/>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7626100" y="3401466"/>
            <a:ext cx="1219200" cy="1219200"/>
          </a:xfrm>
          <a:prstGeom prst="rect">
            <a:avLst/>
          </a:prstGeom>
        </p:spPr>
      </p:pic>
      <p:sp>
        <p:nvSpPr>
          <p:cNvPr id="2" name="ZoneTexte 1">
            <a:extLst>
              <a:ext uri="{FF2B5EF4-FFF2-40B4-BE49-F238E27FC236}">
                <a16:creationId xmlns:a16="http://schemas.microsoft.com/office/drawing/2014/main" id="{A549F0DE-B92B-4405-A703-8BDA1526CC86}"/>
              </a:ext>
            </a:extLst>
          </p:cNvPr>
          <p:cNvSpPr txBox="1"/>
          <p:nvPr>
            <p:custDataLst>
              <p:tags r:id="rId4"/>
            </p:custDataLst>
          </p:nvPr>
        </p:nvSpPr>
        <p:spPr>
          <a:xfrm>
            <a:off x="69664" y="1891042"/>
            <a:ext cx="1985165" cy="369332"/>
          </a:xfrm>
          <a:prstGeom prst="rect">
            <a:avLst/>
          </a:prstGeom>
          <a:noFill/>
        </p:spPr>
        <p:txBody>
          <a:bodyPr wrap="square" rtlCol="0">
            <a:spAutoFit/>
          </a:bodyPr>
          <a:lstStyle/>
          <a:p>
            <a:r>
              <a:rPr lang="fr-CA" dirty="0"/>
              <a:t>Effacer l’historique</a:t>
            </a:r>
          </a:p>
        </p:txBody>
      </p:sp>
      <p:pic>
        <p:nvPicPr>
          <p:cNvPr id="4" name="Image 3" descr="Une image contenant équipement électronique, clavier&#10;&#10;Description générée automatiquement">
            <a:extLst>
              <a:ext uri="{FF2B5EF4-FFF2-40B4-BE49-F238E27FC236}">
                <a16:creationId xmlns:a16="http://schemas.microsoft.com/office/drawing/2014/main" id="{13185C72-522C-49CB-AD69-686C349D2D19}"/>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298700" y="2571750"/>
            <a:ext cx="7329840" cy="2345549"/>
          </a:xfrm>
          <a:prstGeom prst="rect">
            <a:avLst/>
          </a:prstGeom>
        </p:spPr>
      </p:pic>
      <p:sp>
        <p:nvSpPr>
          <p:cNvPr id="5" name="Rectangle 4">
            <a:extLst>
              <a:ext uri="{FF2B5EF4-FFF2-40B4-BE49-F238E27FC236}">
                <a16:creationId xmlns:a16="http://schemas.microsoft.com/office/drawing/2014/main" id="{6EBC8A05-919D-45F0-BE52-D23BF4273119}"/>
              </a:ext>
            </a:extLst>
          </p:cNvPr>
          <p:cNvSpPr/>
          <p:nvPr>
            <p:custDataLst>
              <p:tags r:id="rId6"/>
            </p:custDataLst>
          </p:nvPr>
        </p:nvSpPr>
        <p:spPr>
          <a:xfrm>
            <a:off x="246127" y="4928056"/>
            <a:ext cx="6103625" cy="215444"/>
          </a:xfrm>
          <a:prstGeom prst="rect">
            <a:avLst/>
          </a:prstGeom>
        </p:spPr>
        <p:txBody>
          <a:bodyPr wrap="square">
            <a:spAutoFit/>
          </a:bodyPr>
          <a:lstStyle/>
          <a:p>
            <a:r>
              <a:rPr lang="fr-CA" sz="800" dirty="0"/>
              <a:t>https://makdos.blog/google-chrome/229/tarama-gecmisini-temizleme-google-chrome-gecmisi-temizleme/</a:t>
            </a:r>
          </a:p>
        </p:txBody>
      </p:sp>
    </p:spTree>
    <p:extLst>
      <p:ext uri="{BB962C8B-B14F-4D97-AF65-F5344CB8AC3E}">
        <p14:creationId xmlns:p14="http://schemas.microsoft.com/office/powerpoint/2010/main" val="120730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555" y="1502815"/>
            <a:ext cx="8093366" cy="763525"/>
          </a:xfrm>
        </p:spPr>
        <p:txBody>
          <a:bodyPr>
            <a:normAutofit/>
          </a:bodyPr>
          <a:lstStyle/>
          <a:p>
            <a:r>
              <a:rPr lang="fr-CA" dirty="0"/>
              <a:t>Plan de la Rencontre</a:t>
            </a:r>
            <a:endParaRPr lang="en-US" dirty="0"/>
          </a:p>
        </p:txBody>
      </p:sp>
      <p:sp>
        <p:nvSpPr>
          <p:cNvPr id="3" name="Content Placeholder 2"/>
          <p:cNvSpPr>
            <a:spLocks noGrp="1"/>
          </p:cNvSpPr>
          <p:nvPr>
            <p:ph idx="1"/>
            <p:custDataLst>
              <p:tags r:id="rId2"/>
            </p:custDataLst>
          </p:nvPr>
        </p:nvSpPr>
        <p:spPr>
          <a:xfrm>
            <a:off x="2739540" y="2266340"/>
            <a:ext cx="5955495" cy="2443280"/>
          </a:xfrm>
        </p:spPr>
        <p:txBody>
          <a:bodyPr>
            <a:normAutofit lnSpcReduction="10000"/>
          </a:bodyPr>
          <a:lstStyle/>
          <a:p>
            <a:pPr marL="342797" indent="-342797">
              <a:buFont typeface="+mj-lt"/>
              <a:buAutoNum type="arabicPeriod"/>
            </a:pPr>
            <a:r>
              <a:rPr lang="fr-CA" b="1" u="sng" dirty="0"/>
              <a:t>Contexte</a:t>
            </a:r>
          </a:p>
          <a:p>
            <a:pPr marL="342797" indent="-342797">
              <a:buFont typeface="+mj-lt"/>
              <a:buAutoNum type="arabicPeriod"/>
            </a:pPr>
            <a:r>
              <a:rPr lang="fr-CA" dirty="0"/>
              <a:t>Les pièges</a:t>
            </a:r>
          </a:p>
          <a:p>
            <a:pPr marL="742847" lvl="1" indent="-342797">
              <a:buFont typeface="+mj-lt"/>
              <a:buAutoNum type="arabicPeriod"/>
            </a:pPr>
            <a:r>
              <a:rPr lang="fr-CA" dirty="0"/>
              <a:t>Courriels</a:t>
            </a:r>
          </a:p>
          <a:p>
            <a:pPr marL="742847" lvl="1" indent="-342797">
              <a:buFont typeface="+mj-lt"/>
              <a:buAutoNum type="arabicPeriod"/>
            </a:pPr>
            <a:r>
              <a:rPr lang="fr-CA" dirty="0"/>
              <a:t>Les traces</a:t>
            </a:r>
          </a:p>
          <a:p>
            <a:pPr marL="342797" indent="-342797">
              <a:buFont typeface="+mj-lt"/>
              <a:buAutoNum type="arabicPeriod"/>
            </a:pPr>
            <a:r>
              <a:rPr lang="fr-CA" dirty="0"/>
              <a:t>Propositions de solutions</a:t>
            </a:r>
          </a:p>
        </p:txBody>
      </p:sp>
    </p:spTree>
    <p:extLst>
      <p:ext uri="{BB962C8B-B14F-4D97-AF65-F5344CB8AC3E}">
        <p14:creationId xmlns:p14="http://schemas.microsoft.com/office/powerpoint/2010/main" val="2369951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9405226-1ED8-4D48-8B5F-48E97B1E03F0}"/>
              </a:ext>
            </a:extLst>
          </p:cNvPr>
          <p:cNvPicPr/>
          <p:nvPr>
            <p:custDataLst>
              <p:tags r:id="rId1"/>
            </p:custDataLst>
          </p:nvPr>
        </p:nvPicPr>
        <p:blipFill>
          <a:blip r:embed="rId8"/>
          <a:stretch/>
        </p:blipFill>
        <p:spPr>
          <a:xfrm>
            <a:off x="1823310" y="1988709"/>
            <a:ext cx="4866205" cy="2983113"/>
          </a:xfrm>
          <a:prstGeom prst="rect">
            <a:avLst/>
          </a:prstGeom>
          <a:ln>
            <a:noFill/>
          </a:ln>
        </p:spPr>
      </p:pic>
      <p:sp>
        <p:nvSpPr>
          <p:cNvPr id="7" name="Title">
            <a:extLst>
              <a:ext uri="{FF2B5EF4-FFF2-40B4-BE49-F238E27FC236}">
                <a16:creationId xmlns:a16="http://schemas.microsoft.com/office/drawing/2014/main" id="{8CDB3C4E-6CBB-49B2-8A73-3694762B1198}"/>
              </a:ext>
            </a:extLst>
          </p:cNvPr>
          <p:cNvSpPr txBox="1"/>
          <p:nvPr>
            <p:custDataLst>
              <p:tags r:id="rId2"/>
            </p:custDataLst>
          </p:nvPr>
        </p:nvSpPr>
        <p:spPr>
          <a:xfrm>
            <a:off x="48055" y="1280050"/>
            <a:ext cx="5335525" cy="584775"/>
          </a:xfrm>
          <a:prstGeom prst="rect">
            <a:avLst/>
          </a:prstGeom>
          <a:effectLst/>
        </p:spPr>
        <p:txBody>
          <a:bodyPr wrap="square" rtlCol="0" anchor="ctr">
            <a:spAutoFit/>
          </a:bodyPr>
          <a:lstStyle/>
          <a:p>
            <a:pPr algn="ctr"/>
            <a:r>
              <a:rPr lang="en-US" sz="3200" dirty="0">
                <a:solidFill>
                  <a:srgbClr val="0000CC"/>
                </a:solidFill>
              </a:rPr>
              <a:t>Propositions avec les fureteurs</a:t>
            </a:r>
          </a:p>
        </p:txBody>
      </p:sp>
      <p:pic>
        <p:nvPicPr>
          <p:cNvPr id="6" name="Image 5">
            <a:extLst>
              <a:ext uri="{FF2B5EF4-FFF2-40B4-BE49-F238E27FC236}">
                <a16:creationId xmlns:a16="http://schemas.microsoft.com/office/drawing/2014/main" id="{5AE0AB4B-8F4C-4546-B12D-53B6707C8934}"/>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7167985" y="1988709"/>
            <a:ext cx="1214435" cy="1214435"/>
          </a:xfrm>
          <a:prstGeom prst="rect">
            <a:avLst/>
          </a:prstGeom>
        </p:spPr>
      </p:pic>
      <p:pic>
        <p:nvPicPr>
          <p:cNvPr id="11" name="Image 10" descr="Une image contenant dessin, périphérique&#10;&#10;Description générée automatiquement">
            <a:extLst>
              <a:ext uri="{FF2B5EF4-FFF2-40B4-BE49-F238E27FC236}">
                <a16:creationId xmlns:a16="http://schemas.microsoft.com/office/drawing/2014/main" id="{4234F20F-0241-4DD4-AD80-DA38A829E1E4}"/>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98545" y="3023902"/>
            <a:ext cx="1219200" cy="1219200"/>
          </a:xfrm>
          <a:prstGeom prst="rect">
            <a:avLst/>
          </a:prstGeom>
        </p:spPr>
      </p:pic>
      <p:sp>
        <p:nvSpPr>
          <p:cNvPr id="2" name="ZoneTexte 1">
            <a:extLst>
              <a:ext uri="{FF2B5EF4-FFF2-40B4-BE49-F238E27FC236}">
                <a16:creationId xmlns:a16="http://schemas.microsoft.com/office/drawing/2014/main" id="{A549F0DE-B92B-4405-A703-8BDA1526CC86}"/>
              </a:ext>
            </a:extLst>
          </p:cNvPr>
          <p:cNvSpPr txBox="1"/>
          <p:nvPr>
            <p:custDataLst>
              <p:tags r:id="rId5"/>
            </p:custDataLst>
          </p:nvPr>
        </p:nvSpPr>
        <p:spPr>
          <a:xfrm>
            <a:off x="69664" y="1891042"/>
            <a:ext cx="1985165" cy="369332"/>
          </a:xfrm>
          <a:prstGeom prst="rect">
            <a:avLst/>
          </a:prstGeom>
          <a:noFill/>
        </p:spPr>
        <p:txBody>
          <a:bodyPr wrap="square" rtlCol="0">
            <a:spAutoFit/>
          </a:bodyPr>
          <a:lstStyle/>
          <a:p>
            <a:r>
              <a:rPr lang="fr-CA" dirty="0"/>
              <a:t>Effacer les cookies</a:t>
            </a:r>
          </a:p>
        </p:txBody>
      </p:sp>
      <p:pic>
        <p:nvPicPr>
          <p:cNvPr id="8" name="Image 7">
            <a:extLst>
              <a:ext uri="{FF2B5EF4-FFF2-40B4-BE49-F238E27FC236}">
                <a16:creationId xmlns:a16="http://schemas.microsoft.com/office/drawing/2014/main" id="{F783396C-F278-495A-AFB3-D44FE61EEBEB}"/>
              </a:ext>
            </a:extLst>
          </p:cNvPr>
          <p:cNvPicPr/>
          <p:nvPr>
            <p:custDataLst>
              <p:tags r:id="rId6"/>
            </p:custDataLst>
          </p:nvPr>
        </p:nvPicPr>
        <p:blipFill>
          <a:blip r:embed="rId11"/>
          <a:stretch/>
        </p:blipFill>
        <p:spPr>
          <a:xfrm>
            <a:off x="2694182" y="2179429"/>
            <a:ext cx="3219955" cy="2601672"/>
          </a:xfrm>
          <a:prstGeom prst="rect">
            <a:avLst/>
          </a:prstGeom>
          <a:ln>
            <a:noFill/>
          </a:ln>
        </p:spPr>
      </p:pic>
    </p:spTree>
    <p:extLst>
      <p:ext uri="{BB962C8B-B14F-4D97-AF65-F5344CB8AC3E}">
        <p14:creationId xmlns:p14="http://schemas.microsoft.com/office/powerpoint/2010/main" val="27840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repl">
                                        <p:cTn id="11" dur="500" fill="hold"/>
                                        <p:tgtEl>
                                          <p:spTgt spid="8"/>
                                        </p:tgtEl>
                                        <p:attrNameLst>
                                          <p:attrName>ppt_x</p:attrName>
                                        </p:attrNameLst>
                                      </p:cBhvr>
                                      <p:tavLst>
                                        <p:tav tm="0">
                                          <p:val>
                                            <p:strVal val="#ppt_x"/>
                                          </p:val>
                                        </p:tav>
                                        <p:tav tm="100000">
                                          <p:val>
                                            <p:strVal val="#ppt_x"/>
                                          </p:val>
                                        </p:tav>
                                      </p:tavLst>
                                    </p:anim>
                                    <p:anim calcmode="lin" valueType="num">
                                      <p:cBhvr additive="repl">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extShape 1"/>
          <p:cNvSpPr txBox="1"/>
          <p:nvPr>
            <p:custDataLst>
              <p:tags r:id="rId1"/>
            </p:custDataLst>
          </p:nvPr>
        </p:nvSpPr>
        <p:spPr>
          <a:xfrm>
            <a:off x="0" y="891995"/>
            <a:ext cx="1711430" cy="858756"/>
          </a:xfrm>
          <a:prstGeom prst="rect">
            <a:avLst/>
          </a:prstGeom>
          <a:noFill/>
          <a:ln>
            <a:noFill/>
          </a:ln>
        </p:spPr>
        <p:txBody>
          <a:bodyPr lIns="0" tIns="0" rIns="0" bIns="0" anchor="ctr"/>
          <a:lstStyle>
            <a:defPPr>
              <a:defRPr lang="fr-FR"/>
            </a:defPPr>
            <a:lvl1pPr marL="0" algn="l" defTabSz="740573" rtl="0" eaLnBrk="1" latinLnBrk="0" hangingPunct="1">
              <a:defRPr sz="1458" kern="1200">
                <a:solidFill>
                  <a:schemeClr val="tx1"/>
                </a:solidFill>
                <a:latin typeface="+mn-lt"/>
                <a:ea typeface="+mn-ea"/>
                <a:cs typeface="+mn-cs"/>
              </a:defRPr>
            </a:lvl1pPr>
            <a:lvl2pPr marL="370286" algn="l" defTabSz="740573" rtl="0" eaLnBrk="1" latinLnBrk="0" hangingPunct="1">
              <a:defRPr sz="1458" kern="1200">
                <a:solidFill>
                  <a:schemeClr val="tx1"/>
                </a:solidFill>
                <a:latin typeface="+mn-lt"/>
                <a:ea typeface="+mn-ea"/>
                <a:cs typeface="+mn-cs"/>
              </a:defRPr>
            </a:lvl2pPr>
            <a:lvl3pPr marL="740573" algn="l" defTabSz="740573" rtl="0" eaLnBrk="1" latinLnBrk="0" hangingPunct="1">
              <a:defRPr sz="1458" kern="1200">
                <a:solidFill>
                  <a:schemeClr val="tx1"/>
                </a:solidFill>
                <a:latin typeface="+mn-lt"/>
                <a:ea typeface="+mn-ea"/>
                <a:cs typeface="+mn-cs"/>
              </a:defRPr>
            </a:lvl3pPr>
            <a:lvl4pPr marL="1110859" algn="l" defTabSz="740573" rtl="0" eaLnBrk="1" latinLnBrk="0" hangingPunct="1">
              <a:defRPr sz="1458" kern="1200">
                <a:solidFill>
                  <a:schemeClr val="tx1"/>
                </a:solidFill>
                <a:latin typeface="+mn-lt"/>
                <a:ea typeface="+mn-ea"/>
                <a:cs typeface="+mn-cs"/>
              </a:defRPr>
            </a:lvl4pPr>
            <a:lvl5pPr marL="1481145" algn="l" defTabSz="740573" rtl="0" eaLnBrk="1" latinLnBrk="0" hangingPunct="1">
              <a:defRPr sz="1458" kern="1200">
                <a:solidFill>
                  <a:schemeClr val="tx1"/>
                </a:solidFill>
                <a:latin typeface="+mn-lt"/>
                <a:ea typeface="+mn-ea"/>
                <a:cs typeface="+mn-cs"/>
              </a:defRPr>
            </a:lvl5pPr>
            <a:lvl6pPr marL="1851431" algn="l" defTabSz="740573" rtl="0" eaLnBrk="1" latinLnBrk="0" hangingPunct="1">
              <a:defRPr sz="1458" kern="1200">
                <a:solidFill>
                  <a:schemeClr val="tx1"/>
                </a:solidFill>
                <a:latin typeface="+mn-lt"/>
                <a:ea typeface="+mn-ea"/>
                <a:cs typeface="+mn-cs"/>
              </a:defRPr>
            </a:lvl6pPr>
            <a:lvl7pPr marL="2221718" algn="l" defTabSz="740573" rtl="0" eaLnBrk="1" latinLnBrk="0" hangingPunct="1">
              <a:defRPr sz="1458" kern="1200">
                <a:solidFill>
                  <a:schemeClr val="tx1"/>
                </a:solidFill>
                <a:latin typeface="+mn-lt"/>
                <a:ea typeface="+mn-ea"/>
                <a:cs typeface="+mn-cs"/>
              </a:defRPr>
            </a:lvl7pPr>
            <a:lvl8pPr marL="2592004" algn="l" defTabSz="740573" rtl="0" eaLnBrk="1" latinLnBrk="0" hangingPunct="1">
              <a:defRPr sz="1458" kern="1200">
                <a:solidFill>
                  <a:schemeClr val="tx1"/>
                </a:solidFill>
                <a:latin typeface="+mn-lt"/>
                <a:ea typeface="+mn-ea"/>
                <a:cs typeface="+mn-cs"/>
              </a:defRPr>
            </a:lvl8pPr>
            <a:lvl9pPr marL="2962290" algn="l" defTabSz="740573" rtl="0" eaLnBrk="1" latinLnBrk="0" hangingPunct="1">
              <a:defRPr sz="1458" kern="1200">
                <a:solidFill>
                  <a:schemeClr val="tx1"/>
                </a:solidFill>
                <a:latin typeface="+mn-lt"/>
                <a:ea typeface="+mn-ea"/>
                <a:cs typeface="+mn-cs"/>
              </a:defRPr>
            </a:lvl9pPr>
          </a:lstStyle>
          <a:p>
            <a:pPr algn="ctr"/>
            <a:r>
              <a:rPr lang="de-DE" sz="3600" dirty="0">
                <a:solidFill>
                  <a:srgbClr val="0000CC"/>
                </a:solidFill>
                <a:effectLst>
                  <a:outerShdw blurRad="50800" dist="38100" dir="2700000" algn="tl" rotWithShape="0">
                    <a:prstClr val="black">
                      <a:alpha val="40000"/>
                    </a:prstClr>
                  </a:outerShdw>
                </a:effectLst>
                <a:latin typeface="+mj-lt"/>
                <a:ea typeface="+mj-ea"/>
                <a:cs typeface="+mj-cs"/>
              </a:rPr>
              <a:t>Cookie</a:t>
            </a:r>
          </a:p>
        </p:txBody>
      </p:sp>
      <p:sp>
        <p:nvSpPr>
          <p:cNvPr id="241" name="TextShape 2"/>
          <p:cNvSpPr txBox="1"/>
          <p:nvPr>
            <p:custDataLst>
              <p:tags r:id="rId2"/>
            </p:custDataLst>
          </p:nvPr>
        </p:nvSpPr>
        <p:spPr>
          <a:xfrm>
            <a:off x="153666" y="1578919"/>
            <a:ext cx="8551480" cy="3340535"/>
          </a:xfrm>
          <a:prstGeom prst="rect">
            <a:avLst/>
          </a:prstGeom>
          <a:noFill/>
          <a:ln>
            <a:noFill/>
          </a:ln>
        </p:spPr>
        <p:txBody>
          <a:bodyPr lIns="61235" tIns="30617" rIns="61235" bIns="30617"/>
          <a:lstStyle>
            <a:defPPr>
              <a:defRPr lang="fr-FR"/>
            </a:defPPr>
            <a:lvl1pPr marL="0" algn="l" defTabSz="740573" rtl="0" eaLnBrk="1" latinLnBrk="0" hangingPunct="1">
              <a:defRPr sz="1458" kern="1200">
                <a:solidFill>
                  <a:schemeClr val="tx1"/>
                </a:solidFill>
                <a:latin typeface="+mn-lt"/>
                <a:ea typeface="+mn-ea"/>
                <a:cs typeface="+mn-cs"/>
              </a:defRPr>
            </a:lvl1pPr>
            <a:lvl2pPr marL="370286" algn="l" defTabSz="740573" rtl="0" eaLnBrk="1" latinLnBrk="0" hangingPunct="1">
              <a:defRPr sz="1458" kern="1200">
                <a:solidFill>
                  <a:schemeClr val="tx1"/>
                </a:solidFill>
                <a:latin typeface="+mn-lt"/>
                <a:ea typeface="+mn-ea"/>
                <a:cs typeface="+mn-cs"/>
              </a:defRPr>
            </a:lvl2pPr>
            <a:lvl3pPr marL="740573" algn="l" defTabSz="740573" rtl="0" eaLnBrk="1" latinLnBrk="0" hangingPunct="1">
              <a:defRPr sz="1458" kern="1200">
                <a:solidFill>
                  <a:schemeClr val="tx1"/>
                </a:solidFill>
                <a:latin typeface="+mn-lt"/>
                <a:ea typeface="+mn-ea"/>
                <a:cs typeface="+mn-cs"/>
              </a:defRPr>
            </a:lvl3pPr>
            <a:lvl4pPr marL="1110859" algn="l" defTabSz="740573" rtl="0" eaLnBrk="1" latinLnBrk="0" hangingPunct="1">
              <a:defRPr sz="1458" kern="1200">
                <a:solidFill>
                  <a:schemeClr val="tx1"/>
                </a:solidFill>
                <a:latin typeface="+mn-lt"/>
                <a:ea typeface="+mn-ea"/>
                <a:cs typeface="+mn-cs"/>
              </a:defRPr>
            </a:lvl4pPr>
            <a:lvl5pPr marL="1481145" algn="l" defTabSz="740573" rtl="0" eaLnBrk="1" latinLnBrk="0" hangingPunct="1">
              <a:defRPr sz="1458" kern="1200">
                <a:solidFill>
                  <a:schemeClr val="tx1"/>
                </a:solidFill>
                <a:latin typeface="+mn-lt"/>
                <a:ea typeface="+mn-ea"/>
                <a:cs typeface="+mn-cs"/>
              </a:defRPr>
            </a:lvl5pPr>
            <a:lvl6pPr marL="1851431" algn="l" defTabSz="740573" rtl="0" eaLnBrk="1" latinLnBrk="0" hangingPunct="1">
              <a:defRPr sz="1458" kern="1200">
                <a:solidFill>
                  <a:schemeClr val="tx1"/>
                </a:solidFill>
                <a:latin typeface="+mn-lt"/>
                <a:ea typeface="+mn-ea"/>
                <a:cs typeface="+mn-cs"/>
              </a:defRPr>
            </a:lvl6pPr>
            <a:lvl7pPr marL="2221718" algn="l" defTabSz="740573" rtl="0" eaLnBrk="1" latinLnBrk="0" hangingPunct="1">
              <a:defRPr sz="1458" kern="1200">
                <a:solidFill>
                  <a:schemeClr val="tx1"/>
                </a:solidFill>
                <a:latin typeface="+mn-lt"/>
                <a:ea typeface="+mn-ea"/>
                <a:cs typeface="+mn-cs"/>
              </a:defRPr>
            </a:lvl7pPr>
            <a:lvl8pPr marL="2592004" algn="l" defTabSz="740573" rtl="0" eaLnBrk="1" latinLnBrk="0" hangingPunct="1">
              <a:defRPr sz="1458" kern="1200">
                <a:solidFill>
                  <a:schemeClr val="tx1"/>
                </a:solidFill>
                <a:latin typeface="+mn-lt"/>
                <a:ea typeface="+mn-ea"/>
                <a:cs typeface="+mn-cs"/>
              </a:defRPr>
            </a:lvl8pPr>
            <a:lvl9pPr marL="2962290" algn="l" defTabSz="740573" rtl="0" eaLnBrk="1" latinLnBrk="0" hangingPunct="1">
              <a:defRPr sz="1458" kern="1200">
                <a:solidFill>
                  <a:schemeClr val="tx1"/>
                </a:solidFill>
                <a:latin typeface="+mn-lt"/>
                <a:ea typeface="+mn-ea"/>
                <a:cs typeface="+mn-cs"/>
              </a:defRPr>
            </a:lvl9pPr>
          </a:lstStyle>
          <a:p>
            <a:r>
              <a:rPr lang="de-DE" sz="2600" dirty="0">
                <a:ea typeface="+mn-lt"/>
                <a:cs typeface="+mn-lt"/>
              </a:rPr>
              <a:t>Fichier texte </a:t>
            </a:r>
            <a:r>
              <a:rPr lang="fr-CA" sz="2600" dirty="0">
                <a:ea typeface="+mn-lt"/>
                <a:cs typeface="+mn-lt"/>
              </a:rPr>
              <a:t>stocké</a:t>
            </a:r>
            <a:r>
              <a:rPr lang="de-DE" sz="2600" dirty="0">
                <a:ea typeface="+mn-lt"/>
                <a:cs typeface="+mn-lt"/>
              </a:rPr>
              <a:t> </a:t>
            </a:r>
            <a:r>
              <a:rPr lang="fr-CA" sz="2600" dirty="0">
                <a:ea typeface="+mn-lt"/>
                <a:cs typeface="+mn-lt"/>
              </a:rPr>
              <a:t>votre</a:t>
            </a:r>
            <a:r>
              <a:rPr lang="de-DE" sz="2600" dirty="0">
                <a:ea typeface="+mn-lt"/>
                <a:cs typeface="+mn-lt"/>
              </a:rPr>
              <a:t> le terminal; </a:t>
            </a:r>
          </a:p>
          <a:p>
            <a:r>
              <a:rPr lang="fr-CA" sz="2600" dirty="0">
                <a:ea typeface="+mn-lt"/>
                <a:cs typeface="+mn-lt"/>
              </a:rPr>
              <a:t>Permet</a:t>
            </a:r>
            <a:r>
              <a:rPr lang="de-DE" sz="2600" dirty="0">
                <a:ea typeface="+mn-lt"/>
                <a:cs typeface="+mn-lt"/>
              </a:rPr>
              <a:t> de </a:t>
            </a:r>
            <a:r>
              <a:rPr lang="fr-CA" sz="2600" dirty="0">
                <a:ea typeface="+mn-lt"/>
                <a:cs typeface="+mn-lt"/>
              </a:rPr>
              <a:t>conserver</a:t>
            </a:r>
            <a:r>
              <a:rPr lang="de-DE" sz="2600" dirty="0">
                <a:ea typeface="+mn-lt"/>
                <a:cs typeface="+mn-lt"/>
              </a:rPr>
              <a:t> des </a:t>
            </a:r>
            <a:r>
              <a:rPr lang="fr-CA" sz="2600" dirty="0">
                <a:ea typeface="+mn-lt"/>
                <a:cs typeface="+mn-lt"/>
              </a:rPr>
              <a:t>données utilisateur afin de faciliter leur navigation et de permettre certaines fonctionnalité</a:t>
            </a:r>
            <a:r>
              <a:rPr lang="de-DE" sz="2600" dirty="0">
                <a:ea typeface="+mn-lt"/>
                <a:cs typeface="+mn-lt"/>
              </a:rPr>
              <a:t>s. </a:t>
            </a:r>
          </a:p>
          <a:p>
            <a:endParaRPr lang="de-DE" sz="2600" dirty="0">
              <a:ea typeface="+mn-lt"/>
              <a:cs typeface="+mn-lt"/>
            </a:endParaRPr>
          </a:p>
          <a:p>
            <a:r>
              <a:rPr lang="de-DE" sz="2600" dirty="0">
                <a:ea typeface="+mn-lt"/>
                <a:cs typeface="+mn-lt"/>
              </a:rPr>
              <a:t>L</a:t>
            </a:r>
            <a:r>
              <a:rPr lang="fr-CA" sz="2600" dirty="0">
                <a:ea typeface="+mn-lt"/>
                <a:cs typeface="+mn-lt"/>
              </a:rPr>
              <a:t>es cookies ont toujours été plus ou moins controversés car contenant des informations personnelles résiduelles pouvant potentiellement être exploitées par des tiers</a:t>
            </a:r>
            <a:r>
              <a:rPr lang="de-DE" sz="2600" dirty="0">
                <a:ea typeface="+mn-lt"/>
                <a:cs typeface="+mn-lt"/>
              </a:rPr>
              <a:t>.</a:t>
            </a:r>
          </a:p>
        </p:txBody>
      </p:sp>
      <p:sp>
        <p:nvSpPr>
          <p:cNvPr id="242" name="TextShape 3"/>
          <p:cNvSpPr txBox="1"/>
          <p:nvPr>
            <p:custDataLst>
              <p:tags r:id="rId3"/>
            </p:custDataLst>
          </p:nvPr>
        </p:nvSpPr>
        <p:spPr>
          <a:xfrm>
            <a:off x="182617" y="4722413"/>
            <a:ext cx="4886560" cy="305411"/>
          </a:xfrm>
          <a:prstGeom prst="rect">
            <a:avLst/>
          </a:prstGeom>
          <a:noFill/>
          <a:ln>
            <a:noFill/>
          </a:ln>
        </p:spPr>
        <p:txBody>
          <a:bodyPr lIns="61235" tIns="30617" rIns="61235" bIns="30617"/>
          <a:lstStyle>
            <a:defPPr>
              <a:defRPr lang="fr-FR"/>
            </a:defPPr>
            <a:lvl1pPr marL="0" algn="l" defTabSz="740573" rtl="0" eaLnBrk="1" latinLnBrk="0" hangingPunct="1">
              <a:defRPr sz="1458" kern="1200">
                <a:solidFill>
                  <a:schemeClr val="tx1"/>
                </a:solidFill>
                <a:latin typeface="+mn-lt"/>
                <a:ea typeface="+mn-ea"/>
                <a:cs typeface="+mn-cs"/>
              </a:defRPr>
            </a:lvl1pPr>
            <a:lvl2pPr marL="370286" algn="l" defTabSz="740573" rtl="0" eaLnBrk="1" latinLnBrk="0" hangingPunct="1">
              <a:defRPr sz="1458" kern="1200">
                <a:solidFill>
                  <a:schemeClr val="tx1"/>
                </a:solidFill>
                <a:latin typeface="+mn-lt"/>
                <a:ea typeface="+mn-ea"/>
                <a:cs typeface="+mn-cs"/>
              </a:defRPr>
            </a:lvl2pPr>
            <a:lvl3pPr marL="740573" algn="l" defTabSz="740573" rtl="0" eaLnBrk="1" latinLnBrk="0" hangingPunct="1">
              <a:defRPr sz="1458" kern="1200">
                <a:solidFill>
                  <a:schemeClr val="tx1"/>
                </a:solidFill>
                <a:latin typeface="+mn-lt"/>
                <a:ea typeface="+mn-ea"/>
                <a:cs typeface="+mn-cs"/>
              </a:defRPr>
            </a:lvl3pPr>
            <a:lvl4pPr marL="1110859" algn="l" defTabSz="740573" rtl="0" eaLnBrk="1" latinLnBrk="0" hangingPunct="1">
              <a:defRPr sz="1458" kern="1200">
                <a:solidFill>
                  <a:schemeClr val="tx1"/>
                </a:solidFill>
                <a:latin typeface="+mn-lt"/>
                <a:ea typeface="+mn-ea"/>
                <a:cs typeface="+mn-cs"/>
              </a:defRPr>
            </a:lvl4pPr>
            <a:lvl5pPr marL="1481145" algn="l" defTabSz="740573" rtl="0" eaLnBrk="1" latinLnBrk="0" hangingPunct="1">
              <a:defRPr sz="1458" kern="1200">
                <a:solidFill>
                  <a:schemeClr val="tx1"/>
                </a:solidFill>
                <a:latin typeface="+mn-lt"/>
                <a:ea typeface="+mn-ea"/>
                <a:cs typeface="+mn-cs"/>
              </a:defRPr>
            </a:lvl5pPr>
            <a:lvl6pPr marL="1851431" algn="l" defTabSz="740573" rtl="0" eaLnBrk="1" latinLnBrk="0" hangingPunct="1">
              <a:defRPr sz="1458" kern="1200">
                <a:solidFill>
                  <a:schemeClr val="tx1"/>
                </a:solidFill>
                <a:latin typeface="+mn-lt"/>
                <a:ea typeface="+mn-ea"/>
                <a:cs typeface="+mn-cs"/>
              </a:defRPr>
            </a:lvl6pPr>
            <a:lvl7pPr marL="2221718" algn="l" defTabSz="740573" rtl="0" eaLnBrk="1" latinLnBrk="0" hangingPunct="1">
              <a:defRPr sz="1458" kern="1200">
                <a:solidFill>
                  <a:schemeClr val="tx1"/>
                </a:solidFill>
                <a:latin typeface="+mn-lt"/>
                <a:ea typeface="+mn-ea"/>
                <a:cs typeface="+mn-cs"/>
              </a:defRPr>
            </a:lvl7pPr>
            <a:lvl8pPr marL="2592004" algn="l" defTabSz="740573" rtl="0" eaLnBrk="1" latinLnBrk="0" hangingPunct="1">
              <a:defRPr sz="1458" kern="1200">
                <a:solidFill>
                  <a:schemeClr val="tx1"/>
                </a:solidFill>
                <a:latin typeface="+mn-lt"/>
                <a:ea typeface="+mn-ea"/>
                <a:cs typeface="+mn-cs"/>
              </a:defRPr>
            </a:lvl8pPr>
            <a:lvl9pPr marL="2962290" algn="l" defTabSz="740573" rtl="0" eaLnBrk="1" latinLnBrk="0" hangingPunct="1">
              <a:defRPr sz="1458" kern="1200">
                <a:solidFill>
                  <a:schemeClr val="tx1"/>
                </a:solidFill>
                <a:latin typeface="+mn-lt"/>
                <a:ea typeface="+mn-ea"/>
                <a:cs typeface="+mn-cs"/>
              </a:defRPr>
            </a:lvl9pPr>
          </a:lstStyle>
          <a:p>
            <a:r>
              <a:rPr lang="fr-CA" sz="1225" b="0" strike="noStrike" spc="-1" dirty="0">
                <a:solidFill>
                  <a:srgbClr val="000000"/>
                </a:solidFill>
                <a:uFill>
                  <a:solidFill>
                    <a:srgbClr val="FFFFFF"/>
                  </a:solidFill>
                </a:uFill>
                <a:latin typeface="Arial"/>
              </a:rPr>
              <a:t>Adapté</a:t>
            </a:r>
            <a:r>
              <a:rPr lang="de-DE" sz="1225" b="0" strike="noStrike" spc="-1" dirty="0">
                <a:solidFill>
                  <a:srgbClr val="000000"/>
                </a:solidFill>
                <a:uFill>
                  <a:solidFill>
                    <a:srgbClr val="FFFFFF"/>
                  </a:solidFill>
                </a:uFill>
                <a:latin typeface="Arial"/>
              </a:rPr>
              <a:t> de https://fr.wikipedia.org/wiki/Cookie_(informatique)</a:t>
            </a:r>
          </a:p>
        </p:txBody>
      </p:sp>
    </p:spTree>
    <p:extLst>
      <p:ext uri="{BB962C8B-B14F-4D97-AF65-F5344CB8AC3E}">
        <p14:creationId xmlns:p14="http://schemas.microsoft.com/office/powerpoint/2010/main" val="36610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build="p" bldLvl="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custDataLst>
              <p:tags r:id="rId1"/>
            </p:custDataLst>
          </p:nvPr>
        </p:nvSpPr>
        <p:spPr>
          <a:xfrm>
            <a:off x="1583531" y="195952"/>
            <a:ext cx="6172220" cy="858757"/>
          </a:xfrm>
          <a:prstGeom prst="rect">
            <a:avLst/>
          </a:prstGeom>
          <a:noFill/>
          <a:ln>
            <a:noFill/>
          </a:ln>
        </p:spPr>
        <p:txBody>
          <a:bodyPr lIns="0" tIns="0" rIns="0" bIns="0" anchor="ct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endParaRPr lang="de-DE" sz="2994" b="0" strike="noStrike" spc="-1" dirty="0">
              <a:solidFill>
                <a:srgbClr val="000000"/>
              </a:solidFill>
              <a:uFill>
                <a:solidFill>
                  <a:srgbClr val="FFFFFF"/>
                </a:solidFill>
              </a:uFill>
              <a:latin typeface="Century Schoolbook L"/>
            </a:endParaRPr>
          </a:p>
        </p:txBody>
      </p:sp>
      <p:sp>
        <p:nvSpPr>
          <p:cNvPr id="235" name="TextShape 3"/>
          <p:cNvSpPr txBox="1"/>
          <p:nvPr>
            <p:custDataLst>
              <p:tags r:id="rId2"/>
            </p:custDataLst>
          </p:nvPr>
        </p:nvSpPr>
        <p:spPr>
          <a:xfrm>
            <a:off x="2327928" y="1486527"/>
            <a:ext cx="6719020" cy="409783"/>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b="0" strike="noStrike" spc="-1" dirty="0">
                <a:solidFill>
                  <a:srgbClr val="000000"/>
                </a:solidFill>
                <a:uFill>
                  <a:solidFill>
                    <a:srgbClr val="FFFFFF"/>
                  </a:solidFill>
                </a:uFill>
                <a:latin typeface="Arial"/>
              </a:rPr>
              <a:t>De 8 à 12 </a:t>
            </a:r>
            <a:r>
              <a:rPr lang="fr-CA" b="0" strike="noStrike" spc="-1" dirty="0">
                <a:solidFill>
                  <a:srgbClr val="000000"/>
                </a:solidFill>
                <a:uFill>
                  <a:solidFill>
                    <a:srgbClr val="FFFFFF"/>
                  </a:solidFill>
                </a:uFill>
                <a:latin typeface="Arial"/>
              </a:rPr>
              <a:t>caractères</a:t>
            </a:r>
          </a:p>
        </p:txBody>
      </p:sp>
      <p:sp>
        <p:nvSpPr>
          <p:cNvPr id="236" name="TextShape 4"/>
          <p:cNvSpPr txBox="1"/>
          <p:nvPr>
            <p:custDataLst>
              <p:tags r:id="rId3"/>
            </p:custDataLst>
          </p:nvPr>
        </p:nvSpPr>
        <p:spPr>
          <a:xfrm>
            <a:off x="1976015" y="4709620"/>
            <a:ext cx="7852898" cy="409783"/>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0" strike="noStrike" spc="-1" dirty="0">
                <a:solidFill>
                  <a:srgbClr val="000000"/>
                </a:solidFill>
                <a:uFill>
                  <a:solidFill>
                    <a:srgbClr val="FFFFFF"/>
                  </a:solidFill>
                </a:uFill>
                <a:latin typeface="Arial"/>
              </a:rPr>
              <a:t>Prendre un mot et remplacer </a:t>
            </a:r>
            <a:r>
              <a:rPr lang="de-DE" b="0" strike="noStrike" spc="-1" dirty="0">
                <a:solidFill>
                  <a:srgbClr val="000000"/>
                </a:solidFill>
                <a:uFill>
                  <a:solidFill>
                    <a:srgbClr val="FFFFFF"/>
                  </a:solidFill>
                </a:uFill>
                <a:latin typeface="Arial"/>
              </a:rPr>
              <a:t>des lettres par des </a:t>
            </a:r>
            <a:r>
              <a:rPr lang="fr-CA" b="0" strike="noStrike" spc="-1" dirty="0">
                <a:solidFill>
                  <a:srgbClr val="000000"/>
                </a:solidFill>
                <a:uFill>
                  <a:solidFill>
                    <a:srgbClr val="FFFFFF"/>
                  </a:solidFill>
                </a:uFill>
                <a:latin typeface="Arial"/>
              </a:rPr>
              <a:t>chiffres</a:t>
            </a:r>
            <a:r>
              <a:rPr lang="de-DE" b="0" strike="noStrike" spc="-1" dirty="0">
                <a:solidFill>
                  <a:srgbClr val="000000"/>
                </a:solidFill>
                <a:uFill>
                  <a:solidFill>
                    <a:srgbClr val="FFFFFF"/>
                  </a:solidFill>
                </a:uFill>
                <a:latin typeface="Arial"/>
              </a:rPr>
              <a:t>=4v10n</a:t>
            </a:r>
          </a:p>
        </p:txBody>
      </p:sp>
      <p:sp>
        <p:nvSpPr>
          <p:cNvPr id="8" name="Titre 1">
            <a:extLst>
              <a:ext uri="{FF2B5EF4-FFF2-40B4-BE49-F238E27FC236}">
                <a16:creationId xmlns:a16="http://schemas.microsoft.com/office/drawing/2014/main" id="{7FBD7BFA-D20C-464C-BFE1-6F40F991466D}"/>
              </a:ext>
            </a:extLst>
          </p:cNvPr>
          <p:cNvSpPr>
            <a:spLocks noGrp="1"/>
          </p:cNvSpPr>
          <p:nvPr>
            <p:ph type="title"/>
            <p:custDataLst>
              <p:tags r:id="rId4"/>
            </p:custDataLst>
          </p:nvPr>
        </p:nvSpPr>
        <p:spPr/>
        <p:txBody>
          <a:bodyPr>
            <a:normAutofit fontScale="90000"/>
          </a:bodyPr>
          <a:lstStyle/>
          <a:p>
            <a:r>
              <a:rPr lang="fr-CA" spc="-1" dirty="0">
                <a:solidFill>
                  <a:srgbClr val="0000CC"/>
                </a:solidFill>
                <a:uFill>
                  <a:solidFill>
                    <a:srgbClr val="FFFFFF"/>
                  </a:solidFill>
                </a:uFill>
                <a:latin typeface="Century Schoolbook L"/>
              </a:rPr>
              <a:t>Mots</a:t>
            </a:r>
            <a:r>
              <a:rPr lang="de-DE" spc="-1" dirty="0">
                <a:solidFill>
                  <a:srgbClr val="0000CC"/>
                </a:solidFill>
                <a:uFill>
                  <a:solidFill>
                    <a:srgbClr val="FFFFFF"/>
                  </a:solidFill>
                </a:uFill>
                <a:latin typeface="Century Schoolbook L"/>
              </a:rPr>
              <a:t> de passe</a:t>
            </a:r>
          </a:p>
        </p:txBody>
      </p:sp>
      <p:pic>
        <p:nvPicPr>
          <p:cNvPr id="3" name="Image 2">
            <a:extLst>
              <a:ext uri="{FF2B5EF4-FFF2-40B4-BE49-F238E27FC236}">
                <a16:creationId xmlns:a16="http://schemas.microsoft.com/office/drawing/2014/main" id="{2940E3D0-CF17-4BB2-B38C-9656BEE987E1}"/>
              </a:ext>
            </a:extLst>
          </p:cNvPr>
          <p:cNvPicPr>
            <a:picLocks noChangeAspect="1"/>
          </p:cNvPicPr>
          <p:nvPr>
            <p:custDataLst>
              <p:tags r:id="rId5"/>
            </p:custDataLst>
          </p:nvPr>
        </p:nvPicPr>
        <p:blipFill>
          <a:blip r:embed="rId11"/>
          <a:stretch>
            <a:fillRect/>
          </a:stretch>
        </p:blipFill>
        <p:spPr>
          <a:xfrm>
            <a:off x="5182820" y="-430101"/>
            <a:ext cx="3747920" cy="3278125"/>
          </a:xfrm>
          <a:prstGeom prst="rect">
            <a:avLst/>
          </a:prstGeom>
        </p:spPr>
      </p:pic>
      <p:sp>
        <p:nvSpPr>
          <p:cNvPr id="7" name="Rectangle 6">
            <a:extLst>
              <a:ext uri="{FF2B5EF4-FFF2-40B4-BE49-F238E27FC236}">
                <a16:creationId xmlns:a16="http://schemas.microsoft.com/office/drawing/2014/main" id="{A8EA2D9E-B534-4EBA-9BE8-ABB7CEBF46C5}"/>
              </a:ext>
            </a:extLst>
          </p:cNvPr>
          <p:cNvSpPr/>
          <p:nvPr>
            <p:custDataLst>
              <p:tags r:id="rId6"/>
            </p:custDataLst>
          </p:nvPr>
        </p:nvSpPr>
        <p:spPr>
          <a:xfrm>
            <a:off x="2209618" y="2818609"/>
            <a:ext cx="6955640" cy="369332"/>
          </a:xfrm>
          <a:prstGeom prst="rect">
            <a:avLst/>
          </a:prstGeom>
        </p:spPr>
        <p:txBody>
          <a:bodyPr wrap="square">
            <a:spAutoFit/>
          </a:bodyPr>
          <a:lstStyle/>
          <a:p>
            <a:r>
              <a:rPr lang="fr-CA" spc="-1" dirty="0">
                <a:solidFill>
                  <a:srgbClr val="000000"/>
                </a:solidFill>
                <a:uFill>
                  <a:solidFill>
                    <a:srgbClr val="FFFFFF"/>
                  </a:solidFill>
                </a:uFill>
                <a:latin typeface="Arial"/>
              </a:rPr>
              <a:t>Prendre un mot (avion</a:t>
            </a:r>
            <a:r>
              <a:rPr lang="de-DE" spc="-1" dirty="0">
                <a:solidFill>
                  <a:srgbClr val="000000"/>
                </a:solidFill>
                <a:uFill>
                  <a:solidFill>
                    <a:srgbClr val="FFFFFF"/>
                  </a:solidFill>
                </a:uFill>
                <a:latin typeface="Arial"/>
              </a:rPr>
              <a:t>) et </a:t>
            </a:r>
            <a:r>
              <a:rPr lang="fr-CA" spc="-1" dirty="0">
                <a:solidFill>
                  <a:srgbClr val="000000"/>
                </a:solidFill>
                <a:uFill>
                  <a:solidFill>
                    <a:srgbClr val="FFFFFF"/>
                  </a:solidFill>
                </a:uFill>
                <a:latin typeface="Arial"/>
              </a:rPr>
              <a:t>décaler les </a:t>
            </a:r>
            <a:r>
              <a:rPr lang="de-DE" spc="-1" dirty="0">
                <a:solidFill>
                  <a:srgbClr val="000000"/>
                </a:solidFill>
                <a:uFill>
                  <a:solidFill>
                    <a:srgbClr val="FFFFFF"/>
                  </a:solidFill>
                </a:uFill>
                <a:latin typeface="Arial"/>
              </a:rPr>
              <a:t>lettres </a:t>
            </a:r>
            <a:r>
              <a:rPr lang="fr-CA" spc="-1" dirty="0">
                <a:solidFill>
                  <a:srgbClr val="000000"/>
                </a:solidFill>
                <a:uFill>
                  <a:solidFill>
                    <a:srgbClr val="FFFFFF"/>
                  </a:solidFill>
                </a:uFill>
                <a:latin typeface="Arial"/>
              </a:rPr>
              <a:t>vers</a:t>
            </a:r>
            <a:r>
              <a:rPr lang="de-DE" spc="-1" dirty="0">
                <a:solidFill>
                  <a:srgbClr val="000000"/>
                </a:solidFill>
                <a:uFill>
                  <a:solidFill>
                    <a:srgbClr val="FFFFFF"/>
                  </a:solidFill>
                </a:uFill>
                <a:latin typeface="Arial"/>
              </a:rPr>
              <a:t> la </a:t>
            </a:r>
            <a:r>
              <a:rPr lang="fr-CA" spc="-1" dirty="0">
                <a:solidFill>
                  <a:srgbClr val="000000"/>
                </a:solidFill>
                <a:uFill>
                  <a:solidFill>
                    <a:srgbClr val="FFFFFF"/>
                  </a:solidFill>
                </a:uFill>
                <a:latin typeface="Arial"/>
              </a:rPr>
              <a:t>droite</a:t>
            </a:r>
            <a:r>
              <a:rPr lang="de-DE" spc="-1" dirty="0">
                <a:solidFill>
                  <a:srgbClr val="000000"/>
                </a:solidFill>
                <a:uFill>
                  <a:solidFill>
                    <a:srgbClr val="FFFFFF"/>
                  </a:solidFill>
                </a:uFill>
                <a:latin typeface="Arial"/>
              </a:rPr>
              <a:t> = </a:t>
            </a:r>
            <a:r>
              <a:rPr lang="de-DE" spc="-1" dirty="0" err="1">
                <a:solidFill>
                  <a:srgbClr val="000000"/>
                </a:solidFill>
                <a:uFill>
                  <a:solidFill>
                    <a:srgbClr val="FFFFFF"/>
                  </a:solidFill>
                </a:uFill>
                <a:latin typeface="Arial"/>
              </a:rPr>
              <a:t>sbopm</a:t>
            </a:r>
            <a:endParaRPr lang="de-DE" spc="-1" dirty="0">
              <a:solidFill>
                <a:srgbClr val="000000"/>
              </a:solidFill>
              <a:uFill>
                <a:solidFill>
                  <a:srgbClr val="FFFFFF"/>
                </a:solidFill>
              </a:uFill>
              <a:latin typeface="Arial"/>
            </a:endParaRPr>
          </a:p>
        </p:txBody>
      </p:sp>
      <p:sp>
        <p:nvSpPr>
          <p:cNvPr id="10" name="Rectangle 9">
            <a:extLst>
              <a:ext uri="{FF2B5EF4-FFF2-40B4-BE49-F238E27FC236}">
                <a16:creationId xmlns:a16="http://schemas.microsoft.com/office/drawing/2014/main" id="{1CF2069B-DBEB-4FB4-9CF4-C0EE149F3BBD}"/>
              </a:ext>
            </a:extLst>
          </p:cNvPr>
          <p:cNvSpPr/>
          <p:nvPr>
            <p:custDataLst>
              <p:tags r:id="rId7"/>
            </p:custDataLst>
          </p:nvPr>
        </p:nvSpPr>
        <p:spPr>
          <a:xfrm>
            <a:off x="2422601" y="1827765"/>
            <a:ext cx="3801041" cy="369332"/>
          </a:xfrm>
          <a:prstGeom prst="rect">
            <a:avLst/>
          </a:prstGeom>
        </p:spPr>
        <p:txBody>
          <a:bodyPr wrap="none">
            <a:spAutoFit/>
          </a:bodyPr>
          <a:lstStyle/>
          <a:p>
            <a:pPr marL="0" lvl="1" indent="0" hangingPunct="0">
              <a:spcBef>
                <a:spcPts val="0"/>
              </a:spcBef>
              <a:spcAft>
                <a:spcPts val="1307"/>
              </a:spcAft>
              <a:buSzPct val="75000"/>
            </a:pPr>
            <a:r>
              <a:rPr lang="de-DE" dirty="0">
                <a:latin typeface="Liberation Sans" pitchFamily="18"/>
              </a:rPr>
              <a:t>Pas de </a:t>
            </a:r>
            <a:r>
              <a:rPr lang="fr-CA" dirty="0">
                <a:latin typeface="Liberation Sans" pitchFamily="18"/>
              </a:rPr>
              <a:t>renseignements</a:t>
            </a:r>
            <a:r>
              <a:rPr lang="de-DE" dirty="0">
                <a:latin typeface="Liberation Sans" pitchFamily="18"/>
              </a:rPr>
              <a:t> </a:t>
            </a:r>
            <a:r>
              <a:rPr lang="fr-CA" dirty="0">
                <a:latin typeface="Liberation Sans" pitchFamily="18"/>
              </a:rPr>
              <a:t>personnels</a:t>
            </a:r>
          </a:p>
        </p:txBody>
      </p:sp>
      <p:sp>
        <p:nvSpPr>
          <p:cNvPr id="11" name="Rectangle 10">
            <a:extLst>
              <a:ext uri="{FF2B5EF4-FFF2-40B4-BE49-F238E27FC236}">
                <a16:creationId xmlns:a16="http://schemas.microsoft.com/office/drawing/2014/main" id="{D519DA86-FA36-4DC2-92A8-58D57F028581}"/>
              </a:ext>
            </a:extLst>
          </p:cNvPr>
          <p:cNvSpPr/>
          <p:nvPr>
            <p:custDataLst>
              <p:tags r:id="rId8"/>
            </p:custDataLst>
          </p:nvPr>
        </p:nvSpPr>
        <p:spPr>
          <a:xfrm>
            <a:off x="2493821" y="2201693"/>
            <a:ext cx="6817285" cy="646331"/>
          </a:xfrm>
          <a:prstGeom prst="rect">
            <a:avLst/>
          </a:prstGeom>
        </p:spPr>
        <p:txBody>
          <a:bodyPr wrap="square">
            <a:spAutoFit/>
          </a:bodyPr>
          <a:lstStyle/>
          <a:p>
            <a:pPr marL="0" lvl="1" indent="0" hangingPunct="0">
              <a:spcBef>
                <a:spcPts val="0"/>
              </a:spcBef>
              <a:spcAft>
                <a:spcPts val="1307"/>
              </a:spcAft>
              <a:buSzPct val="75000"/>
            </a:pPr>
            <a:r>
              <a:rPr lang="fr-CA" dirty="0">
                <a:latin typeface="Liberation Sans" pitchFamily="18"/>
              </a:rPr>
              <a:t>Chiffres, MAJUSCULES, minuscules </a:t>
            </a:r>
            <a:br>
              <a:rPr lang="fr-CA" dirty="0">
                <a:latin typeface="Liberation Sans" pitchFamily="18"/>
              </a:rPr>
            </a:br>
            <a:endParaRPr lang="fr-CA" dirty="0">
              <a:latin typeface="Liberation Sans" pitchFamily="18"/>
            </a:endParaRPr>
          </a:p>
        </p:txBody>
      </p:sp>
      <p:sp>
        <p:nvSpPr>
          <p:cNvPr id="12" name="Rectangle 11">
            <a:extLst>
              <a:ext uri="{FF2B5EF4-FFF2-40B4-BE49-F238E27FC236}">
                <a16:creationId xmlns:a16="http://schemas.microsoft.com/office/drawing/2014/main" id="{6ACF8041-CA01-44D5-B6E1-DFA806EED86E}"/>
              </a:ext>
            </a:extLst>
          </p:cNvPr>
          <p:cNvSpPr/>
          <p:nvPr>
            <p:custDataLst>
              <p:tags r:id="rId9"/>
            </p:custDataLst>
          </p:nvPr>
        </p:nvSpPr>
        <p:spPr>
          <a:xfrm>
            <a:off x="2316358" y="2533058"/>
            <a:ext cx="3185487" cy="369332"/>
          </a:xfrm>
          <a:prstGeom prst="rect">
            <a:avLst/>
          </a:prstGeom>
        </p:spPr>
        <p:txBody>
          <a:bodyPr wrap="none">
            <a:spAutoFit/>
          </a:bodyPr>
          <a:lstStyle/>
          <a:p>
            <a:r>
              <a:rPr lang="fr-CA" dirty="0">
                <a:latin typeface="Liberation Sans" pitchFamily="18"/>
              </a:rPr>
              <a:t>Caractères spéciaux (&amp;?%$/)</a:t>
            </a:r>
            <a:endParaRPr lang="fr-CA" dirty="0"/>
          </a:p>
        </p:txBody>
      </p:sp>
      <p:pic>
        <p:nvPicPr>
          <p:cNvPr id="4" name="Image 3" descr="Une image contenant équipement électronique, clavier&#10;&#10;Description générée automatiquement">
            <a:extLst>
              <a:ext uri="{FF2B5EF4-FFF2-40B4-BE49-F238E27FC236}">
                <a16:creationId xmlns:a16="http://schemas.microsoft.com/office/drawing/2014/main" id="{ADF57D05-FFED-4571-886A-A1CF4A6525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2483" y="3172289"/>
            <a:ext cx="4981731" cy="1537331"/>
          </a:xfrm>
          <a:prstGeom prst="rect">
            <a:avLst/>
          </a:prstGeom>
        </p:spPr>
      </p:pic>
    </p:spTree>
    <p:extLst>
      <p:ext uri="{BB962C8B-B14F-4D97-AF65-F5344CB8AC3E}">
        <p14:creationId xmlns:p14="http://schemas.microsoft.com/office/powerpoint/2010/main" val="267958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6"/>
                                        </p:tgtEl>
                                        <p:attrNameLst>
                                          <p:attrName>style.visibility</p:attrName>
                                        </p:attrNameLst>
                                      </p:cBhvr>
                                      <p:to>
                                        <p:strVal val="visible"/>
                                      </p:to>
                                    </p:set>
                                    <p:animEffect transition="in" filter="fade">
                                      <p:cBhvr>
                                        <p:cTn id="35"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6" grpId="0"/>
      <p:bldP spid="7" grpId="0"/>
      <p:bldP spid="10" grpId="0"/>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custDataLst>
              <p:tags r:id="rId1"/>
            </p:custDataLst>
          </p:nvPr>
        </p:nvSpPr>
        <p:spPr>
          <a:xfrm>
            <a:off x="1583531" y="195952"/>
            <a:ext cx="6172220" cy="858757"/>
          </a:xfrm>
          <a:prstGeom prst="rect">
            <a:avLst/>
          </a:prstGeom>
          <a:noFill/>
          <a:ln>
            <a:noFill/>
          </a:ln>
        </p:spPr>
        <p:txBody>
          <a:bodyPr lIns="0" tIns="0" rIns="0" bIns="0" anchor="ct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endParaRPr lang="de-DE" sz="2994" b="0" strike="noStrike" spc="-1" dirty="0">
              <a:solidFill>
                <a:srgbClr val="000000"/>
              </a:solidFill>
              <a:uFill>
                <a:solidFill>
                  <a:srgbClr val="FFFFFF"/>
                </a:solidFill>
              </a:uFill>
              <a:latin typeface="Century Schoolbook L"/>
            </a:endParaRPr>
          </a:p>
        </p:txBody>
      </p:sp>
      <p:sp>
        <p:nvSpPr>
          <p:cNvPr id="8" name="Titre 1">
            <a:extLst>
              <a:ext uri="{FF2B5EF4-FFF2-40B4-BE49-F238E27FC236}">
                <a16:creationId xmlns:a16="http://schemas.microsoft.com/office/drawing/2014/main" id="{7FBD7BFA-D20C-464C-BFE1-6F40F991466D}"/>
              </a:ext>
            </a:extLst>
          </p:cNvPr>
          <p:cNvSpPr>
            <a:spLocks noGrp="1"/>
          </p:cNvSpPr>
          <p:nvPr>
            <p:ph type="title"/>
            <p:custDataLst>
              <p:tags r:id="rId2"/>
            </p:custDataLst>
          </p:nvPr>
        </p:nvSpPr>
        <p:spPr/>
        <p:txBody>
          <a:bodyPr>
            <a:normAutofit fontScale="90000"/>
          </a:bodyPr>
          <a:lstStyle/>
          <a:p>
            <a:r>
              <a:rPr lang="fr-CA" spc="-1" dirty="0">
                <a:solidFill>
                  <a:srgbClr val="0000CC"/>
                </a:solidFill>
                <a:uFill>
                  <a:solidFill>
                    <a:srgbClr val="FFFFFF"/>
                  </a:solidFill>
                </a:uFill>
                <a:latin typeface="Century Schoolbook L"/>
              </a:rPr>
              <a:t>Mots</a:t>
            </a:r>
            <a:r>
              <a:rPr lang="de-DE" spc="-1" dirty="0">
                <a:solidFill>
                  <a:srgbClr val="0000CC"/>
                </a:solidFill>
                <a:uFill>
                  <a:solidFill>
                    <a:srgbClr val="FFFFFF"/>
                  </a:solidFill>
                </a:uFill>
                <a:latin typeface="Century Schoolbook L"/>
              </a:rPr>
              <a:t> de passe</a:t>
            </a:r>
          </a:p>
        </p:txBody>
      </p:sp>
      <p:pic>
        <p:nvPicPr>
          <p:cNvPr id="3" name="Image 2">
            <a:extLst>
              <a:ext uri="{FF2B5EF4-FFF2-40B4-BE49-F238E27FC236}">
                <a16:creationId xmlns:a16="http://schemas.microsoft.com/office/drawing/2014/main" id="{2940E3D0-CF17-4BB2-B38C-9656BEE987E1}"/>
              </a:ext>
            </a:extLst>
          </p:cNvPr>
          <p:cNvPicPr>
            <a:picLocks noChangeAspect="1"/>
          </p:cNvPicPr>
          <p:nvPr>
            <p:custDataLst>
              <p:tags r:id="rId3"/>
            </p:custDataLst>
          </p:nvPr>
        </p:nvPicPr>
        <p:blipFill>
          <a:blip r:embed="rId5"/>
          <a:stretch>
            <a:fillRect/>
          </a:stretch>
        </p:blipFill>
        <p:spPr>
          <a:xfrm>
            <a:off x="4689341" y="-176940"/>
            <a:ext cx="4377307" cy="3828620"/>
          </a:xfrm>
          <a:prstGeom prst="rect">
            <a:avLst/>
          </a:prstGeom>
        </p:spPr>
      </p:pic>
      <p:sp>
        <p:nvSpPr>
          <p:cNvPr id="15" name="Rectangle 14">
            <a:extLst>
              <a:ext uri="{FF2B5EF4-FFF2-40B4-BE49-F238E27FC236}">
                <a16:creationId xmlns:a16="http://schemas.microsoft.com/office/drawing/2014/main" id="{063FA12A-0E72-4DC2-B0A1-0BCD4BD0F59C}"/>
              </a:ext>
            </a:extLst>
          </p:cNvPr>
          <p:cNvSpPr/>
          <p:nvPr/>
        </p:nvSpPr>
        <p:spPr>
          <a:xfrm>
            <a:off x="4724705" y="4928056"/>
            <a:ext cx="3359510" cy="215444"/>
          </a:xfrm>
          <a:prstGeom prst="rect">
            <a:avLst/>
          </a:prstGeom>
        </p:spPr>
        <p:txBody>
          <a:bodyPr wrap="square">
            <a:spAutoFit/>
          </a:bodyPr>
          <a:lstStyle/>
          <a:p>
            <a:r>
              <a:rPr lang="fr-CA" sz="800" dirty="0"/>
              <a:t>https://fr.wikipedia.org/wiki/Liste_des_mots_de_passe_les_plus_courants</a:t>
            </a:r>
          </a:p>
        </p:txBody>
      </p:sp>
      <p:sp>
        <p:nvSpPr>
          <p:cNvPr id="16" name="ZoneTexte 15">
            <a:extLst>
              <a:ext uri="{FF2B5EF4-FFF2-40B4-BE49-F238E27FC236}">
                <a16:creationId xmlns:a16="http://schemas.microsoft.com/office/drawing/2014/main" id="{B1F80F4E-CAC3-4340-ABEF-266F42573102}"/>
              </a:ext>
            </a:extLst>
          </p:cNvPr>
          <p:cNvSpPr txBox="1"/>
          <p:nvPr/>
        </p:nvSpPr>
        <p:spPr>
          <a:xfrm>
            <a:off x="2586835" y="1596873"/>
            <a:ext cx="3054100" cy="1200329"/>
          </a:xfrm>
          <a:prstGeom prst="rect">
            <a:avLst/>
          </a:prstGeom>
          <a:noFill/>
        </p:spPr>
        <p:txBody>
          <a:bodyPr wrap="square" rtlCol="0">
            <a:spAutoFit/>
          </a:bodyPr>
          <a:lstStyle/>
          <a:p>
            <a:pPr algn="ctr"/>
            <a:r>
              <a:rPr lang="fr-CA" sz="2400" dirty="0"/>
              <a:t>Quel serait le mot de passe le plus populaire?</a:t>
            </a:r>
          </a:p>
        </p:txBody>
      </p:sp>
      <p:pic>
        <p:nvPicPr>
          <p:cNvPr id="14" name="Image 13" descr="Une image contenant clavier&#10;&#10;Description générée automatiquement">
            <a:extLst>
              <a:ext uri="{FF2B5EF4-FFF2-40B4-BE49-F238E27FC236}">
                <a16:creationId xmlns:a16="http://schemas.microsoft.com/office/drawing/2014/main" id="{FD10FB83-463E-4EFC-8AB4-1931567E9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4131" y="12195"/>
            <a:ext cx="6413610" cy="4960464"/>
          </a:xfrm>
          <a:prstGeom prst="rect">
            <a:avLst/>
          </a:prstGeom>
        </p:spPr>
      </p:pic>
    </p:spTree>
    <p:extLst>
      <p:ext uri="{BB962C8B-B14F-4D97-AF65-F5344CB8AC3E}">
        <p14:creationId xmlns:p14="http://schemas.microsoft.com/office/powerpoint/2010/main" val="24526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3890D-2B9B-42E6-9A7C-5BF09FB0AABF}"/>
              </a:ext>
            </a:extLst>
          </p:cNvPr>
          <p:cNvSpPr>
            <a:spLocks noGrp="1"/>
          </p:cNvSpPr>
          <p:nvPr>
            <p:ph type="title"/>
            <p:custDataLst>
              <p:tags r:id="rId1"/>
            </p:custDataLst>
          </p:nvPr>
        </p:nvSpPr>
        <p:spPr/>
        <p:txBody>
          <a:bodyPr>
            <a:normAutofit/>
          </a:bodyPr>
          <a:lstStyle/>
          <a:p>
            <a:r>
              <a:rPr lang="fr-CA" dirty="0"/>
              <a:t>Mots</a:t>
            </a:r>
            <a:r>
              <a:rPr lang="de-DE" dirty="0"/>
              <a:t> de passe </a:t>
            </a:r>
            <a:endParaRPr lang="fr-CA" dirty="0"/>
          </a:p>
        </p:txBody>
      </p:sp>
      <p:sp>
        <p:nvSpPr>
          <p:cNvPr id="4" name="Titre 1">
            <a:extLst>
              <a:ext uri="{FF2B5EF4-FFF2-40B4-BE49-F238E27FC236}">
                <a16:creationId xmlns:a16="http://schemas.microsoft.com/office/drawing/2014/main" id="{F1D32128-EA64-45D3-B339-EB26BDA48906}"/>
              </a:ext>
            </a:extLst>
          </p:cNvPr>
          <p:cNvSpPr txBox="1">
            <a:spLocks/>
          </p:cNvSpPr>
          <p:nvPr>
            <p:custDataLst>
              <p:tags r:id="rId2"/>
            </p:custDataLst>
          </p:nvPr>
        </p:nvSpPr>
        <p:spPr>
          <a:xfrm>
            <a:off x="503999" y="300960"/>
            <a:ext cx="7759080" cy="1262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de-DE" dirty="0"/>
          </a:p>
        </p:txBody>
      </p:sp>
      <p:sp>
        <p:nvSpPr>
          <p:cNvPr id="7" name="TextShape 2">
            <a:extLst>
              <a:ext uri="{FF2B5EF4-FFF2-40B4-BE49-F238E27FC236}">
                <a16:creationId xmlns:a16="http://schemas.microsoft.com/office/drawing/2014/main" id="{EF071E92-6882-406A-8C25-0317C34F23D4}"/>
              </a:ext>
            </a:extLst>
          </p:cNvPr>
          <p:cNvSpPr txBox="1"/>
          <p:nvPr>
            <p:custDataLst>
              <p:tags r:id="rId3"/>
            </p:custDataLst>
          </p:nvPr>
        </p:nvSpPr>
        <p:spPr>
          <a:xfrm>
            <a:off x="4549231" y="3134719"/>
            <a:ext cx="3211085" cy="353261"/>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2000" b="0" strike="noStrike" spc="-1" dirty="0">
                <a:solidFill>
                  <a:srgbClr val="FF0000"/>
                </a:solidFill>
                <a:uFill>
                  <a:solidFill>
                    <a:srgbClr val="FFFFFF"/>
                  </a:solidFill>
                </a:uFill>
                <a:hlinkClick r:id="rId9"/>
              </a:rPr>
              <a:t>how</a:t>
            </a:r>
            <a:r>
              <a:rPr lang="de-DE" sz="2000" b="0" strike="noStrike" spc="-1" dirty="0">
                <a:solidFill>
                  <a:srgbClr val="000000"/>
                </a:solidFill>
                <a:uFill>
                  <a:solidFill>
                    <a:srgbClr val="FFFFFF"/>
                  </a:solidFill>
                </a:uFill>
                <a:hlinkClick r:id="rId9"/>
              </a:rPr>
              <a:t>secure</a:t>
            </a:r>
            <a:r>
              <a:rPr lang="de-DE" sz="2000" b="0" strike="noStrike" spc="-1" dirty="0">
                <a:solidFill>
                  <a:srgbClr val="FF0000"/>
                </a:solidFill>
                <a:uFill>
                  <a:solidFill>
                    <a:srgbClr val="FFFFFF"/>
                  </a:solidFill>
                </a:uFill>
                <a:hlinkClick r:id="rId9"/>
              </a:rPr>
              <a:t>is</a:t>
            </a:r>
            <a:r>
              <a:rPr lang="de-DE" sz="2000" b="0" strike="noStrike" spc="-1" dirty="0">
                <a:solidFill>
                  <a:srgbClr val="000000"/>
                </a:solidFill>
                <a:uFill>
                  <a:solidFill>
                    <a:srgbClr val="FFFFFF"/>
                  </a:solidFill>
                </a:uFill>
                <a:hlinkClick r:id="rId9"/>
              </a:rPr>
              <a:t>my</a:t>
            </a:r>
            <a:r>
              <a:rPr lang="de-DE" sz="2000" b="0" strike="noStrike" spc="-1" dirty="0">
                <a:solidFill>
                  <a:srgbClr val="FF0000"/>
                </a:solidFill>
                <a:uFill>
                  <a:solidFill>
                    <a:srgbClr val="FFFFFF"/>
                  </a:solidFill>
                </a:uFill>
                <a:hlinkClick r:id="rId9"/>
              </a:rPr>
              <a:t>password</a:t>
            </a:r>
            <a:r>
              <a:rPr lang="de-DE" sz="2000" b="0" strike="noStrike" spc="-1" dirty="0">
                <a:solidFill>
                  <a:srgbClr val="000000"/>
                </a:solidFill>
                <a:uFill>
                  <a:solidFill>
                    <a:srgbClr val="FFFFFF"/>
                  </a:solidFill>
                </a:uFill>
                <a:hlinkClick r:id="rId9"/>
              </a:rPr>
              <a:t>.net</a:t>
            </a:r>
            <a:r>
              <a:rPr lang="de-DE" sz="2000" b="0" strike="noStrike" spc="-1" dirty="0">
                <a:solidFill>
                  <a:srgbClr val="000000"/>
                </a:solidFill>
                <a:uFill>
                  <a:solidFill>
                    <a:srgbClr val="FFFFFF"/>
                  </a:solidFill>
                </a:uFill>
              </a:rPr>
              <a:t> </a:t>
            </a:r>
          </a:p>
          <a:p>
            <a:endParaRPr lang="de-DE" sz="1225" b="0" strike="noStrike" spc="-1" dirty="0">
              <a:solidFill>
                <a:srgbClr val="000000"/>
              </a:solidFill>
              <a:uFill>
                <a:solidFill>
                  <a:srgbClr val="FFFFFF"/>
                </a:solidFill>
              </a:uFill>
              <a:latin typeface="Arial"/>
            </a:endParaRPr>
          </a:p>
        </p:txBody>
      </p:sp>
      <p:sp>
        <p:nvSpPr>
          <p:cNvPr id="8" name="Rectangle 7">
            <a:extLst>
              <a:ext uri="{FF2B5EF4-FFF2-40B4-BE49-F238E27FC236}">
                <a16:creationId xmlns:a16="http://schemas.microsoft.com/office/drawing/2014/main" id="{B26553F0-E10D-44BD-99C3-A97FC68BDC00}"/>
              </a:ext>
            </a:extLst>
          </p:cNvPr>
          <p:cNvSpPr/>
          <p:nvPr>
            <p:custDataLst>
              <p:tags r:id="rId4"/>
            </p:custDataLst>
          </p:nvPr>
        </p:nvSpPr>
        <p:spPr>
          <a:xfrm>
            <a:off x="754375" y="4279922"/>
            <a:ext cx="2901395" cy="400110"/>
          </a:xfrm>
          <a:prstGeom prst="rect">
            <a:avLst/>
          </a:prstGeom>
        </p:spPr>
        <p:txBody>
          <a:bodyPr wrap="square">
            <a:spAutoFit/>
          </a:bodyPr>
          <a:lstStyle/>
          <a:p>
            <a:pPr marL="0" lvl="1" indent="0" hangingPunct="0">
              <a:spcBef>
                <a:spcPts val="0"/>
              </a:spcBef>
              <a:spcAft>
                <a:spcPts val="1307"/>
              </a:spcAft>
              <a:buSzPct val="75000"/>
            </a:pPr>
            <a:r>
              <a:rPr lang="fr-CA" sz="2000" dirty="0">
                <a:hlinkClick r:id="rId10"/>
              </a:rPr>
              <a:t>www.passwordmeter.com</a:t>
            </a:r>
            <a:endParaRPr lang="de-DE" sz="2000" dirty="0">
              <a:latin typeface="Liberation Sans" pitchFamily="18"/>
              <a:hlinkClick r:id="rId11"/>
            </a:endParaRPr>
          </a:p>
        </p:txBody>
      </p:sp>
      <p:pic>
        <p:nvPicPr>
          <p:cNvPr id="10" name="Image 9">
            <a:extLst>
              <a:ext uri="{FF2B5EF4-FFF2-40B4-BE49-F238E27FC236}">
                <a16:creationId xmlns:a16="http://schemas.microsoft.com/office/drawing/2014/main" id="{3329F83D-0565-4FBB-998C-ED6D396A3C11}"/>
              </a:ext>
            </a:extLst>
          </p:cNvPr>
          <p:cNvPicPr>
            <a:picLocks noChangeAspect="1"/>
          </p:cNvPicPr>
          <p:nvPr>
            <p:custDataLst>
              <p:tags r:id="rId5"/>
            </p:custDataLst>
          </p:nvPr>
        </p:nvPicPr>
        <p:blipFill>
          <a:blip r:embed="rId12"/>
          <a:stretch>
            <a:fillRect/>
          </a:stretch>
        </p:blipFill>
        <p:spPr>
          <a:xfrm>
            <a:off x="1208210" y="1888074"/>
            <a:ext cx="1951506" cy="2463065"/>
          </a:xfrm>
          <a:prstGeom prst="rect">
            <a:avLst/>
          </a:prstGeom>
        </p:spPr>
      </p:pic>
      <p:pic>
        <p:nvPicPr>
          <p:cNvPr id="12" name="Image 11" descr="Une image contenant capture d’écran, signe, vert, assis&#10;&#10;Description générée automatiquement">
            <a:extLst>
              <a:ext uri="{FF2B5EF4-FFF2-40B4-BE49-F238E27FC236}">
                <a16:creationId xmlns:a16="http://schemas.microsoft.com/office/drawing/2014/main" id="{8F788623-C831-41F2-8EDD-CE11E74D7285}"/>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3481760" y="1447328"/>
            <a:ext cx="5662240" cy="1100027"/>
          </a:xfrm>
          <a:prstGeom prst="rect">
            <a:avLst/>
          </a:prstGeom>
        </p:spPr>
      </p:pic>
    </p:spTree>
    <p:extLst>
      <p:ext uri="{BB962C8B-B14F-4D97-AF65-F5344CB8AC3E}">
        <p14:creationId xmlns:p14="http://schemas.microsoft.com/office/powerpoint/2010/main" val="2546264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B3B09-8D32-42F1-AD12-5E82C8E674DF}"/>
              </a:ext>
            </a:extLst>
          </p:cNvPr>
          <p:cNvSpPr>
            <a:spLocks noGrp="1"/>
          </p:cNvSpPr>
          <p:nvPr>
            <p:ph type="title"/>
            <p:custDataLst>
              <p:tags r:id="rId1"/>
            </p:custDataLst>
          </p:nvPr>
        </p:nvSpPr>
        <p:spPr>
          <a:xfrm>
            <a:off x="423377" y="1263334"/>
            <a:ext cx="8246070" cy="891995"/>
          </a:xfrm>
        </p:spPr>
        <p:txBody>
          <a:bodyPr/>
          <a:lstStyle/>
          <a:p>
            <a:r>
              <a:rPr lang="fr-CA" dirty="0"/>
              <a:t>Trouver l’origine d’une image</a:t>
            </a:r>
          </a:p>
        </p:txBody>
      </p:sp>
      <p:pic>
        <p:nvPicPr>
          <p:cNvPr id="5" name="Espace réservé du contenu 4">
            <a:extLst>
              <a:ext uri="{FF2B5EF4-FFF2-40B4-BE49-F238E27FC236}">
                <a16:creationId xmlns:a16="http://schemas.microsoft.com/office/drawing/2014/main" id="{0989323D-6121-4719-8266-2782995EE8C0}"/>
              </a:ext>
            </a:extLst>
          </p:cNvPr>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6885285" y="2111431"/>
            <a:ext cx="1809750" cy="2190750"/>
          </a:xfrm>
        </p:spPr>
      </p:pic>
      <p:sp>
        <p:nvSpPr>
          <p:cNvPr id="6" name="Rectangle 5">
            <a:extLst>
              <a:ext uri="{FF2B5EF4-FFF2-40B4-BE49-F238E27FC236}">
                <a16:creationId xmlns:a16="http://schemas.microsoft.com/office/drawing/2014/main" id="{F1C1A650-197C-4219-BEA2-63E6938F6F97}"/>
              </a:ext>
            </a:extLst>
          </p:cNvPr>
          <p:cNvSpPr/>
          <p:nvPr>
            <p:custDataLst>
              <p:tags r:id="rId3"/>
            </p:custDataLst>
          </p:nvPr>
        </p:nvSpPr>
        <p:spPr>
          <a:xfrm>
            <a:off x="2586835" y="4117515"/>
            <a:ext cx="1761957" cy="369332"/>
          </a:xfrm>
          <a:prstGeom prst="rect">
            <a:avLst/>
          </a:prstGeom>
        </p:spPr>
        <p:txBody>
          <a:bodyPr wrap="none">
            <a:spAutoFit/>
          </a:bodyPr>
          <a:lstStyle/>
          <a:p>
            <a:r>
              <a:rPr lang="fr-CA" dirty="0">
                <a:hlinkClick r:id="rId7"/>
              </a:rPr>
              <a:t>www.tineye.com</a:t>
            </a:r>
            <a:endParaRPr lang="fr-CA" dirty="0"/>
          </a:p>
        </p:txBody>
      </p:sp>
      <p:pic>
        <p:nvPicPr>
          <p:cNvPr id="8" name="Image 7" descr="Une image contenant capture d’écran&#10;&#10;Description générée automatiquement">
            <a:hlinkClick r:id="rId8"/>
            <a:extLst>
              <a:ext uri="{FF2B5EF4-FFF2-40B4-BE49-F238E27FC236}">
                <a16:creationId xmlns:a16="http://schemas.microsoft.com/office/drawing/2014/main" id="{2D758632-207C-44D1-A213-9C9FEF704CEE}"/>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297528" y="2343701"/>
            <a:ext cx="4713607" cy="1726209"/>
          </a:xfrm>
          <a:prstGeom prst="rect">
            <a:avLst/>
          </a:prstGeom>
        </p:spPr>
      </p:pic>
    </p:spTree>
    <p:extLst>
      <p:ext uri="{BB962C8B-B14F-4D97-AF65-F5344CB8AC3E}">
        <p14:creationId xmlns:p14="http://schemas.microsoft.com/office/powerpoint/2010/main" val="2777394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Shape 1"/>
          <p:cNvSpPr txBox="1"/>
          <p:nvPr>
            <p:custDataLst>
              <p:tags r:id="rId1"/>
            </p:custDataLst>
          </p:nvPr>
        </p:nvSpPr>
        <p:spPr>
          <a:xfrm>
            <a:off x="1485556" y="2155464"/>
            <a:ext cx="6172220" cy="858757"/>
          </a:xfrm>
          <a:prstGeom prst="rect">
            <a:avLst/>
          </a:prstGeom>
          <a:noFill/>
          <a:ln>
            <a:noFill/>
          </a:ln>
        </p:spPr>
        <p:txBody>
          <a:bodyPr lIns="0" tIns="0" rIns="0" bIns="0" anchor="ct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endParaRPr lang="de-DE" sz="2994" b="0" strike="noStrike" spc="-1">
              <a:solidFill>
                <a:srgbClr val="000000"/>
              </a:solidFill>
              <a:uFill>
                <a:solidFill>
                  <a:srgbClr val="FFFFFF"/>
                </a:solidFill>
              </a:uFill>
              <a:latin typeface="Century Schoolbook L"/>
            </a:endParaRPr>
          </a:p>
        </p:txBody>
      </p:sp>
      <p:pic>
        <p:nvPicPr>
          <p:cNvPr id="227" name="Image 226"/>
          <p:cNvPicPr/>
          <p:nvPr>
            <p:custDataLst>
              <p:tags r:id="rId2"/>
            </p:custDataLst>
          </p:nvPr>
        </p:nvPicPr>
        <p:blipFill>
          <a:blip r:embed="rId6"/>
          <a:stretch/>
        </p:blipFill>
        <p:spPr>
          <a:xfrm>
            <a:off x="2434130" y="164868"/>
            <a:ext cx="6618818" cy="3781227"/>
          </a:xfrm>
          <a:prstGeom prst="rect">
            <a:avLst/>
          </a:prstGeom>
          <a:ln>
            <a:noFill/>
          </a:ln>
        </p:spPr>
      </p:pic>
      <p:sp>
        <p:nvSpPr>
          <p:cNvPr id="228" name="TextShape 2"/>
          <p:cNvSpPr txBox="1"/>
          <p:nvPr>
            <p:custDataLst>
              <p:tags r:id="rId3"/>
            </p:custDataLst>
          </p:nvPr>
        </p:nvSpPr>
        <p:spPr>
          <a:xfrm>
            <a:off x="4688851" y="4058585"/>
            <a:ext cx="2109375" cy="235631"/>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dirty="0">
                <a:solidFill>
                  <a:srgbClr val="000000"/>
                </a:solidFill>
                <a:uFill>
                  <a:solidFill>
                    <a:srgbClr val="FFFFFF"/>
                  </a:solidFill>
                </a:uFill>
                <a:latin typeface="Arial"/>
                <a:hlinkClick r:id="rId7"/>
              </a:rPr>
              <a:t>donottrack-doc.com/</a:t>
            </a:r>
            <a:r>
              <a:rPr lang="de-DE" sz="1225" b="0" strike="noStrike" spc="-1" dirty="0" err="1">
                <a:solidFill>
                  <a:srgbClr val="000000"/>
                </a:solidFill>
                <a:uFill>
                  <a:solidFill>
                    <a:srgbClr val="FFFFFF"/>
                  </a:solidFill>
                </a:uFill>
                <a:latin typeface="Arial"/>
                <a:hlinkClick r:id="rId7"/>
              </a:rPr>
              <a:t>ca</a:t>
            </a:r>
            <a:r>
              <a:rPr lang="de-DE" sz="1225" b="0" strike="noStrike" spc="-1" dirty="0">
                <a:solidFill>
                  <a:srgbClr val="000000"/>
                </a:solidFill>
                <a:uFill>
                  <a:solidFill>
                    <a:srgbClr val="FFFFFF"/>
                  </a:solidFill>
                </a:uFill>
                <a:latin typeface="Arial"/>
                <a:hlinkClick r:id="rId7"/>
              </a:rPr>
              <a:t>/</a:t>
            </a:r>
            <a:r>
              <a:rPr lang="de-DE" sz="1225" b="0" strike="noStrike" spc="-1" dirty="0" err="1">
                <a:solidFill>
                  <a:srgbClr val="000000"/>
                </a:solidFill>
                <a:uFill>
                  <a:solidFill>
                    <a:srgbClr val="FFFFFF"/>
                  </a:solidFill>
                </a:uFill>
                <a:latin typeface="Arial"/>
                <a:hlinkClick r:id="rId7"/>
              </a:rPr>
              <a:t>intro</a:t>
            </a:r>
            <a:r>
              <a:rPr lang="de-DE" sz="1225" b="0" strike="noStrike" spc="-1" dirty="0">
                <a:solidFill>
                  <a:srgbClr val="000000"/>
                </a:solidFill>
                <a:uFill>
                  <a:solidFill>
                    <a:srgbClr val="FFFFFF"/>
                  </a:solidFill>
                </a:uFill>
                <a:latin typeface="Arial"/>
                <a:hlinkClick r:id="rId7"/>
              </a:rPr>
              <a:t>/</a:t>
            </a:r>
            <a:endParaRPr lang="de-DE" sz="1225"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306638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BBAA3-FCD1-4841-A6BA-7B613B70EA9D}"/>
              </a:ext>
            </a:extLst>
          </p:cNvPr>
          <p:cNvSpPr>
            <a:spLocks noGrp="1"/>
          </p:cNvSpPr>
          <p:nvPr>
            <p:ph type="title"/>
            <p:custDataLst>
              <p:tags r:id="rId1"/>
            </p:custDataLst>
          </p:nvPr>
        </p:nvSpPr>
        <p:spPr/>
        <p:txBody>
          <a:bodyPr>
            <a:normAutofit/>
          </a:bodyPr>
          <a:lstStyle/>
          <a:p>
            <a:r>
              <a:rPr lang="fr-CA" dirty="0">
                <a:solidFill>
                  <a:srgbClr val="0000CC"/>
                </a:solidFill>
                <a:effectLst>
                  <a:outerShdw blurRad="50800" dist="38100" dir="2700000" algn="tl" rotWithShape="0">
                    <a:prstClr val="black">
                      <a:alpha val="40000"/>
                    </a:prstClr>
                  </a:outerShdw>
                </a:effectLst>
              </a:rPr>
              <a:t>Les sources</a:t>
            </a:r>
          </a:p>
        </p:txBody>
      </p:sp>
    </p:spTree>
    <p:extLst>
      <p:ext uri="{BB962C8B-B14F-4D97-AF65-F5344CB8AC3E}">
        <p14:creationId xmlns:p14="http://schemas.microsoft.com/office/powerpoint/2010/main" val="4167895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Shape 1"/>
          <p:cNvSpPr txBox="1"/>
          <p:nvPr>
            <p:custDataLst>
              <p:tags r:id="rId1"/>
            </p:custDataLst>
          </p:nvPr>
        </p:nvSpPr>
        <p:spPr>
          <a:xfrm>
            <a:off x="-162102" y="1256668"/>
            <a:ext cx="3705146" cy="477633"/>
          </a:xfrm>
          <a:prstGeom prst="rect">
            <a:avLst/>
          </a:prstGeom>
          <a:noFill/>
          <a:ln>
            <a:noFill/>
          </a:ln>
        </p:spPr>
        <p:txBody>
          <a:bodyPr lIns="0" tIns="0" rIns="0" bIns="0" anchor="ct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fr-CA" sz="2994" b="0" strike="noStrike" spc="-1" dirty="0">
                <a:solidFill>
                  <a:srgbClr val="0000CC"/>
                </a:solidFill>
                <a:uFill>
                  <a:solidFill>
                    <a:srgbClr val="FFFFFF"/>
                  </a:solidFill>
                </a:uFill>
                <a:latin typeface="Century Schoolbook L"/>
              </a:rPr>
              <a:t>Les</a:t>
            </a:r>
            <a:r>
              <a:rPr lang="de-DE" sz="2994" b="0" strike="noStrike" spc="-1" dirty="0">
                <a:solidFill>
                  <a:srgbClr val="0000CC"/>
                </a:solidFill>
                <a:uFill>
                  <a:solidFill>
                    <a:srgbClr val="FFFFFF"/>
                  </a:solidFill>
                </a:uFill>
                <a:latin typeface="Century Schoolbook L"/>
              </a:rPr>
              <a:t> Sources</a:t>
            </a:r>
          </a:p>
        </p:txBody>
      </p:sp>
      <p:sp>
        <p:nvSpPr>
          <p:cNvPr id="257" name="TextShape 2"/>
          <p:cNvSpPr txBox="1"/>
          <p:nvPr>
            <p:custDataLst>
              <p:tags r:id="rId2"/>
            </p:custDataLst>
          </p:nvPr>
        </p:nvSpPr>
        <p:spPr>
          <a:xfrm rot="20334348">
            <a:off x="299788" y="2874842"/>
            <a:ext cx="1850136" cy="890657"/>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de-DE" sz="2400" b="0" strike="noStrike" spc="-1" dirty="0">
                <a:solidFill>
                  <a:srgbClr val="000000"/>
                </a:solidFill>
                <a:uFill>
                  <a:solidFill>
                    <a:srgbClr val="FFFFFF"/>
                  </a:solidFill>
                </a:uFill>
                <a:latin typeface="Arial"/>
              </a:rPr>
              <a:t>En </a:t>
            </a:r>
            <a:r>
              <a:rPr lang="fr-CA" sz="2400" b="0" strike="noStrike" spc="-1" dirty="0">
                <a:solidFill>
                  <a:srgbClr val="000000"/>
                </a:solidFill>
                <a:uFill>
                  <a:solidFill>
                    <a:srgbClr val="FFFFFF"/>
                  </a:solidFill>
                </a:uFill>
                <a:latin typeface="Arial"/>
              </a:rPr>
              <a:t>journalisme</a:t>
            </a:r>
          </a:p>
          <a:p>
            <a:endParaRPr lang="de-DE" sz="1225" b="0" strike="noStrike" spc="-1" dirty="0">
              <a:solidFill>
                <a:srgbClr val="000000"/>
              </a:solidFill>
              <a:uFill>
                <a:solidFill>
                  <a:srgbClr val="FFFFFF"/>
                </a:solidFill>
              </a:uFill>
              <a:latin typeface="Arial"/>
            </a:endParaRPr>
          </a:p>
        </p:txBody>
      </p:sp>
      <p:sp>
        <p:nvSpPr>
          <p:cNvPr id="258" name="TextShape 3"/>
          <p:cNvSpPr txBox="1"/>
          <p:nvPr>
            <p:custDataLst>
              <p:tags r:id="rId3"/>
            </p:custDataLst>
          </p:nvPr>
        </p:nvSpPr>
        <p:spPr>
          <a:xfrm>
            <a:off x="448965" y="4809869"/>
            <a:ext cx="7199503" cy="235877"/>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dirty="0">
                <a:solidFill>
                  <a:srgbClr val="000000"/>
                </a:solidFill>
                <a:uFill>
                  <a:solidFill>
                    <a:srgbClr val="FFFFFF"/>
                  </a:solidFill>
                </a:uFill>
                <a:latin typeface="Arial"/>
              </a:rPr>
              <a:t>https://fr.wikipedia.org/wiki/QQOQCCP</a:t>
            </a:r>
          </a:p>
        </p:txBody>
      </p:sp>
      <p:sp>
        <p:nvSpPr>
          <p:cNvPr id="261" name="TextShape 6"/>
          <p:cNvSpPr txBox="1"/>
          <p:nvPr>
            <p:custDataLst>
              <p:tags r:id="rId4"/>
            </p:custDataLst>
          </p:nvPr>
        </p:nvSpPr>
        <p:spPr>
          <a:xfrm>
            <a:off x="2434130" y="1906821"/>
            <a:ext cx="1483299" cy="2576170"/>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nSpc>
                <a:spcPct val="100000"/>
              </a:lnSpc>
            </a:pPr>
            <a:r>
              <a:rPr lang="de-DE" sz="3200" b="0" strike="noStrike" spc="-1" dirty="0">
                <a:solidFill>
                  <a:srgbClr val="000000"/>
                </a:solidFill>
                <a:uFill>
                  <a:solidFill>
                    <a:srgbClr val="FFFFFF"/>
                  </a:solidFill>
                </a:uFill>
                <a:latin typeface="Arial"/>
                <a:ea typeface="Droid Sans Fallback"/>
              </a:rPr>
              <a:t>Who </a:t>
            </a:r>
            <a:endParaRPr lang="de-DE" sz="3200" b="0" strike="noStrike" spc="-1" dirty="0">
              <a:solidFill>
                <a:srgbClr val="000000"/>
              </a:solidFill>
              <a:uFill>
                <a:solidFill>
                  <a:srgbClr val="FFFFFF"/>
                </a:solidFill>
              </a:uFill>
              <a:latin typeface="Arial"/>
            </a:endParaRPr>
          </a:p>
          <a:p>
            <a:pPr>
              <a:lnSpc>
                <a:spcPct val="100000"/>
              </a:lnSpc>
            </a:pPr>
            <a:r>
              <a:rPr lang="de-DE" sz="3200" b="0" strike="noStrike" spc="-1" dirty="0" err="1">
                <a:solidFill>
                  <a:srgbClr val="000000"/>
                </a:solidFill>
                <a:uFill>
                  <a:solidFill>
                    <a:srgbClr val="FFFFFF"/>
                  </a:solidFill>
                </a:uFill>
                <a:latin typeface="Arial"/>
                <a:ea typeface="Droid Sans Fallback"/>
              </a:rPr>
              <a:t>What</a:t>
            </a:r>
            <a:endParaRPr lang="de-DE" sz="3200" b="0" strike="noStrike" spc="-1" dirty="0">
              <a:solidFill>
                <a:srgbClr val="000000"/>
              </a:solidFill>
              <a:uFill>
                <a:solidFill>
                  <a:srgbClr val="FFFFFF"/>
                </a:solidFill>
              </a:uFill>
              <a:latin typeface="Arial"/>
            </a:endParaRPr>
          </a:p>
          <a:p>
            <a:pPr>
              <a:lnSpc>
                <a:spcPct val="100000"/>
              </a:lnSpc>
            </a:pPr>
            <a:r>
              <a:rPr lang="de-DE" sz="3200" b="0" strike="noStrike" spc="-1" dirty="0" err="1">
                <a:solidFill>
                  <a:srgbClr val="000000"/>
                </a:solidFill>
                <a:uFill>
                  <a:solidFill>
                    <a:srgbClr val="FFFFFF"/>
                  </a:solidFill>
                </a:uFill>
                <a:latin typeface="Arial"/>
                <a:ea typeface="Droid Sans Fallback"/>
              </a:rPr>
              <a:t>When</a:t>
            </a:r>
            <a:endParaRPr lang="de-DE" sz="3200" b="0" strike="noStrike" spc="-1" dirty="0">
              <a:solidFill>
                <a:srgbClr val="000000"/>
              </a:solidFill>
              <a:uFill>
                <a:solidFill>
                  <a:srgbClr val="FFFFFF"/>
                </a:solidFill>
              </a:uFill>
              <a:latin typeface="Arial"/>
            </a:endParaRPr>
          </a:p>
          <a:p>
            <a:pPr>
              <a:lnSpc>
                <a:spcPct val="100000"/>
              </a:lnSpc>
            </a:pPr>
            <a:r>
              <a:rPr lang="de-DE" sz="3200" b="0" strike="noStrike" spc="-1" dirty="0" err="1">
                <a:solidFill>
                  <a:srgbClr val="000000"/>
                </a:solidFill>
                <a:uFill>
                  <a:solidFill>
                    <a:srgbClr val="FFFFFF"/>
                  </a:solidFill>
                </a:uFill>
                <a:latin typeface="Arial"/>
                <a:ea typeface="Droid Sans Fallback"/>
              </a:rPr>
              <a:t>Where</a:t>
            </a:r>
            <a:r>
              <a:rPr lang="de-DE" sz="3200" b="0" strike="noStrike" spc="-1" dirty="0">
                <a:solidFill>
                  <a:srgbClr val="000000"/>
                </a:solidFill>
                <a:uFill>
                  <a:solidFill>
                    <a:srgbClr val="FFFFFF"/>
                  </a:solidFill>
                </a:uFill>
                <a:latin typeface="Arial"/>
                <a:ea typeface="Droid Sans Fallback"/>
              </a:rPr>
              <a:t> </a:t>
            </a:r>
            <a:endParaRPr lang="de-DE" sz="3200" b="0" strike="noStrike" spc="-1" dirty="0">
              <a:solidFill>
                <a:srgbClr val="000000"/>
              </a:solidFill>
              <a:uFill>
                <a:solidFill>
                  <a:srgbClr val="FFFFFF"/>
                </a:solidFill>
              </a:uFill>
              <a:latin typeface="Arial"/>
            </a:endParaRPr>
          </a:p>
          <a:p>
            <a:pPr>
              <a:lnSpc>
                <a:spcPct val="100000"/>
              </a:lnSpc>
            </a:pPr>
            <a:r>
              <a:rPr lang="de-DE" sz="3200" b="0" strike="noStrike" spc="-1" dirty="0" err="1">
                <a:solidFill>
                  <a:srgbClr val="000000"/>
                </a:solidFill>
                <a:uFill>
                  <a:solidFill>
                    <a:srgbClr val="FFFFFF"/>
                  </a:solidFill>
                </a:uFill>
                <a:latin typeface="Arial"/>
                <a:ea typeface="Droid Sans Fallback"/>
              </a:rPr>
              <a:t>Why</a:t>
            </a:r>
            <a:endParaRPr lang="de-DE" sz="3200" b="0" strike="noStrike" spc="-1" dirty="0">
              <a:solidFill>
                <a:srgbClr val="000000"/>
              </a:solidFill>
              <a:uFill>
                <a:solidFill>
                  <a:srgbClr val="FFFFFF"/>
                </a:solidFill>
              </a:uFill>
              <a:latin typeface="Arial"/>
            </a:endParaRPr>
          </a:p>
        </p:txBody>
      </p:sp>
      <p:sp>
        <p:nvSpPr>
          <p:cNvPr id="262" name="TextShape 7"/>
          <p:cNvSpPr txBox="1"/>
          <p:nvPr>
            <p:custDataLst>
              <p:tags r:id="rId5"/>
            </p:custDataLst>
          </p:nvPr>
        </p:nvSpPr>
        <p:spPr>
          <a:xfrm>
            <a:off x="5335525" y="1820561"/>
            <a:ext cx="3227807" cy="2748690"/>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3200" b="0" strike="noStrike" spc="-1" dirty="0">
                <a:solidFill>
                  <a:srgbClr val="000000"/>
                </a:solidFill>
                <a:uFill>
                  <a:solidFill>
                    <a:srgbClr val="FFFFFF"/>
                  </a:solidFill>
                </a:uFill>
                <a:latin typeface="Arial"/>
              </a:rPr>
              <a:t>Qui a fait Quoi, </a:t>
            </a:r>
          </a:p>
          <a:p>
            <a:r>
              <a:rPr lang="fr-CA" sz="3200" b="0" strike="noStrike" spc="-1" dirty="0">
                <a:solidFill>
                  <a:srgbClr val="000000"/>
                </a:solidFill>
                <a:uFill>
                  <a:solidFill>
                    <a:srgbClr val="FFFFFF"/>
                  </a:solidFill>
                </a:uFill>
                <a:latin typeface="Arial"/>
              </a:rPr>
              <a:t>Où, </a:t>
            </a:r>
          </a:p>
          <a:p>
            <a:r>
              <a:rPr lang="fr-CA" sz="3200" b="0" strike="noStrike" spc="-1" dirty="0">
                <a:solidFill>
                  <a:srgbClr val="000000"/>
                </a:solidFill>
                <a:uFill>
                  <a:solidFill>
                    <a:srgbClr val="FFFFFF"/>
                  </a:solidFill>
                </a:uFill>
                <a:latin typeface="Arial"/>
              </a:rPr>
              <a:t>Quand et</a:t>
            </a:r>
          </a:p>
          <a:p>
            <a:r>
              <a:rPr lang="fr-CA" sz="3200" spc="-1" dirty="0">
                <a:solidFill>
                  <a:srgbClr val="000000"/>
                </a:solidFill>
                <a:uFill>
                  <a:solidFill>
                    <a:srgbClr val="FFFFFF"/>
                  </a:solidFill>
                </a:uFill>
                <a:latin typeface="Arial"/>
              </a:rPr>
              <a:t>P</a:t>
            </a:r>
            <a:r>
              <a:rPr lang="fr-CA" sz="3200" b="0" strike="noStrike" spc="-1" dirty="0">
                <a:solidFill>
                  <a:srgbClr val="000000"/>
                </a:solidFill>
                <a:uFill>
                  <a:solidFill>
                    <a:srgbClr val="FFFFFF"/>
                  </a:solidFill>
                </a:uFill>
                <a:latin typeface="Arial"/>
              </a:rPr>
              <a:t>ourquoi </a:t>
            </a:r>
            <a:r>
              <a:rPr lang="de-DE" sz="3200" b="0" strike="noStrike" spc="-1" dirty="0">
                <a:solidFill>
                  <a:srgbClr val="000000"/>
                </a:solidFill>
                <a:uFill>
                  <a:solidFill>
                    <a:srgbClr val="FFFFFF"/>
                  </a:solidFill>
                </a:uFill>
                <a:latin typeface="Arial"/>
              </a:rPr>
              <a:t>?</a:t>
            </a:r>
          </a:p>
        </p:txBody>
      </p:sp>
      <p:sp>
        <p:nvSpPr>
          <p:cNvPr id="2" name="Accolade ouvrante 1">
            <a:extLst>
              <a:ext uri="{FF2B5EF4-FFF2-40B4-BE49-F238E27FC236}">
                <a16:creationId xmlns:a16="http://schemas.microsoft.com/office/drawing/2014/main" id="{AADB2488-A907-4E38-AC2E-DBDCFB21D5B9}"/>
              </a:ext>
            </a:extLst>
          </p:cNvPr>
          <p:cNvSpPr/>
          <p:nvPr/>
        </p:nvSpPr>
        <p:spPr>
          <a:xfrm>
            <a:off x="2054347" y="1938198"/>
            <a:ext cx="610820" cy="2497389"/>
          </a:xfrm>
          <a:prstGeom prst="leftBrace">
            <a:avLst/>
          </a:prstGeom>
          <a:ln>
            <a:solidFill>
              <a:srgbClr val="0000CC"/>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 name="Flèche : droite rayée 2">
            <a:extLst>
              <a:ext uri="{FF2B5EF4-FFF2-40B4-BE49-F238E27FC236}">
                <a16:creationId xmlns:a16="http://schemas.microsoft.com/office/drawing/2014/main" id="{5403CFB4-0428-4942-B599-34637FB3D7ED}"/>
              </a:ext>
            </a:extLst>
          </p:cNvPr>
          <p:cNvSpPr/>
          <p:nvPr/>
        </p:nvSpPr>
        <p:spPr>
          <a:xfrm>
            <a:off x="3882670" y="2504454"/>
            <a:ext cx="1309144" cy="916230"/>
          </a:xfrm>
          <a:prstGeom prst="striped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9216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1"/>
                                        </p:tgtEl>
                                        <p:attrNameLst>
                                          <p:attrName>style.visibility</p:attrName>
                                        </p:attrNameLst>
                                      </p:cBhvr>
                                      <p:to>
                                        <p:strVal val="visible"/>
                                      </p:to>
                                    </p:set>
                                    <p:animEffect transition="in" filter="barn(inVertical)">
                                      <p:cBhvr>
                                        <p:cTn id="15" dur="500"/>
                                        <p:tgtEl>
                                          <p:spTgt spid="2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61" grpId="0"/>
      <p:bldP spid="262" grpId="0"/>
      <p:bldP spid="2"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5DF74-AFFA-4C92-995F-23B9DDBF27CB}"/>
              </a:ext>
            </a:extLst>
          </p:cNvPr>
          <p:cNvSpPr>
            <a:spLocks noGrp="1"/>
          </p:cNvSpPr>
          <p:nvPr>
            <p:ph type="title"/>
            <p:custDataLst>
              <p:tags r:id="rId1"/>
            </p:custDataLst>
          </p:nvPr>
        </p:nvSpPr>
        <p:spPr>
          <a:xfrm>
            <a:off x="331626" y="1267870"/>
            <a:ext cx="8246070" cy="891995"/>
          </a:xfrm>
        </p:spPr>
        <p:txBody>
          <a:bodyPr/>
          <a:lstStyle/>
          <a:p>
            <a:r>
              <a:rPr lang="fr-CA" dirty="0">
                <a:solidFill>
                  <a:schemeClr val="bg1"/>
                </a:solidFill>
                <a:effectLst/>
              </a:rPr>
              <a:t>Les décodeurs</a:t>
            </a:r>
          </a:p>
        </p:txBody>
      </p:sp>
      <p:pic>
        <p:nvPicPr>
          <p:cNvPr id="4" name="Image 3"/>
          <p:cNvPicPr>
            <a:picLocks noChangeAspect="1"/>
          </p:cNvPicPr>
          <p:nvPr>
            <p:custDataLst>
              <p:tags r:id="rId2"/>
            </p:custDataLst>
          </p:nvPr>
        </p:nvPicPr>
        <p:blipFill>
          <a:blip r:embed="rId9"/>
          <a:stretch>
            <a:fillRect/>
          </a:stretch>
        </p:blipFill>
        <p:spPr>
          <a:xfrm>
            <a:off x="2515242" y="312324"/>
            <a:ext cx="4349279" cy="931580"/>
          </a:xfrm>
          <a:prstGeom prst="rect">
            <a:avLst/>
          </a:prstGeom>
        </p:spPr>
      </p:pic>
      <p:sp>
        <p:nvSpPr>
          <p:cNvPr id="5" name="Rectangle 4"/>
          <p:cNvSpPr/>
          <p:nvPr>
            <p:custDataLst>
              <p:tags r:id="rId3"/>
            </p:custDataLst>
          </p:nvPr>
        </p:nvSpPr>
        <p:spPr>
          <a:xfrm>
            <a:off x="1089592" y="2197418"/>
            <a:ext cx="7200581" cy="507575"/>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fr-CA" sz="1349" b="1" dirty="0">
                <a:solidFill>
                  <a:srgbClr val="464F57"/>
                </a:solidFill>
                <a:latin typeface="Helvetica" panose="020B0604020202020204" pitchFamily="34" charset="0"/>
              </a:rPr>
              <a:t>Le </a:t>
            </a:r>
            <a:r>
              <a:rPr lang="fr-CA" sz="1349" b="1" dirty="0" err="1">
                <a:solidFill>
                  <a:srgbClr val="464F57"/>
                </a:solidFill>
                <a:latin typeface="Helvetica" panose="020B0604020202020204" pitchFamily="34" charset="0"/>
              </a:rPr>
              <a:t>Décodex</a:t>
            </a:r>
            <a:r>
              <a:rPr lang="fr-CA" sz="1349" b="1" dirty="0">
                <a:solidFill>
                  <a:srgbClr val="464F57"/>
                </a:solidFill>
                <a:latin typeface="Helvetica" panose="020B0604020202020204" pitchFamily="34" charset="0"/>
              </a:rPr>
              <a:t> est un outil pour vous aider à vérifier les informations qui circulent sur Internet et dénicher les rumeurs, exagérations ou déformations. </a:t>
            </a:r>
            <a:endParaRPr lang="fr-CA" sz="1349" dirty="0"/>
          </a:p>
        </p:txBody>
      </p:sp>
      <p:pic>
        <p:nvPicPr>
          <p:cNvPr id="6" name="Image 5"/>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043470" y="3174959"/>
            <a:ext cx="1314004" cy="1314004"/>
          </a:xfrm>
          <a:prstGeom prst="rect">
            <a:avLst/>
          </a:prstGeom>
        </p:spPr>
      </p:pic>
      <p:pic>
        <p:nvPicPr>
          <p:cNvPr id="7" name="Image 6"/>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2603154" y="3174957"/>
            <a:ext cx="1354644" cy="1314005"/>
          </a:xfrm>
          <a:prstGeom prst="rect">
            <a:avLst/>
          </a:prstGeom>
        </p:spPr>
      </p:pic>
      <p:sp>
        <p:nvSpPr>
          <p:cNvPr id="3" name="ZoneTexte 2"/>
          <p:cNvSpPr txBox="1"/>
          <p:nvPr>
            <p:custDataLst>
              <p:tags r:id="rId6"/>
            </p:custDataLst>
          </p:nvPr>
        </p:nvSpPr>
        <p:spPr>
          <a:xfrm>
            <a:off x="73168" y="4681199"/>
            <a:ext cx="3847268" cy="299954"/>
          </a:xfrm>
          <a:prstGeom prst="rect">
            <a:avLst/>
          </a:prstGeom>
          <a:noFill/>
        </p:spPr>
        <p:txBody>
          <a:bodyPr wrap="square" rtlCol="0">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t>https://www.lemonde.fr/verification/</a:t>
            </a:r>
          </a:p>
        </p:txBody>
      </p:sp>
    </p:spTree>
    <p:extLst>
      <p:ext uri="{BB962C8B-B14F-4D97-AF65-F5344CB8AC3E}">
        <p14:creationId xmlns:p14="http://schemas.microsoft.com/office/powerpoint/2010/main" val="322231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9">
            <a:extLst>
              <a:ext uri="{FF2B5EF4-FFF2-40B4-BE49-F238E27FC236}">
                <a16:creationId xmlns:a16="http://schemas.microsoft.com/office/drawing/2014/main" id="{75C1F4C9-872C-4F01-A317-3296979E5B50}"/>
              </a:ext>
            </a:extLst>
          </p:cNvPr>
          <p:cNvPicPr>
            <a:picLocks noGrp="1" noChangeAspect="1"/>
          </p:cNvPicPr>
          <p:nvPr>
            <p:ph idx="1"/>
            <p:custDataLst>
              <p:tags r:id="rId1"/>
            </p:custDataLst>
          </p:nvPr>
        </p:nvPicPr>
        <p:blipFill rotWithShape="1">
          <a:blip r:embed="rId7">
            <a:extLst>
              <a:ext uri="{28A0092B-C50C-407E-A947-70E740481C1C}">
                <a14:useLocalDpi xmlns:a14="http://schemas.microsoft.com/office/drawing/2010/main" val="0"/>
              </a:ext>
            </a:extLst>
          </a:blip>
          <a:srcRect t="19869" b="24307"/>
          <a:stretch/>
        </p:blipFill>
        <p:spPr>
          <a:xfrm>
            <a:off x="3197655" y="1006524"/>
            <a:ext cx="5403507" cy="3903711"/>
          </a:xfrm>
        </p:spPr>
      </p:pic>
      <p:sp>
        <p:nvSpPr>
          <p:cNvPr id="3" name="Titre 2">
            <a:extLst>
              <a:ext uri="{FF2B5EF4-FFF2-40B4-BE49-F238E27FC236}">
                <a16:creationId xmlns:a16="http://schemas.microsoft.com/office/drawing/2014/main" id="{31CA7364-CB0A-4DF4-A4C4-FF7C4D3C498F}"/>
              </a:ext>
            </a:extLst>
          </p:cNvPr>
          <p:cNvSpPr>
            <a:spLocks noGrp="1"/>
          </p:cNvSpPr>
          <p:nvPr>
            <p:ph type="title"/>
            <p:custDataLst>
              <p:tags r:id="rId2"/>
            </p:custDataLst>
          </p:nvPr>
        </p:nvSpPr>
        <p:spPr/>
        <p:txBody>
          <a:bodyPr>
            <a:normAutofit fontScale="90000"/>
          </a:bodyPr>
          <a:lstStyle/>
          <a:p>
            <a:r>
              <a:rPr lang="fr-CA" dirty="0"/>
              <a:t>10</a:t>
            </a:r>
            <a:r>
              <a:rPr lang="fr-CA" baseline="0" dirty="0"/>
              <a:t> compétences pour</a:t>
            </a:r>
            <a:r>
              <a:rPr lang="fr-CA" dirty="0"/>
              <a:t> demain</a:t>
            </a:r>
          </a:p>
        </p:txBody>
      </p:sp>
      <p:sp>
        <p:nvSpPr>
          <p:cNvPr id="4" name="Ellipse 3">
            <a:extLst>
              <a:ext uri="{FF2B5EF4-FFF2-40B4-BE49-F238E27FC236}">
                <a16:creationId xmlns:a16="http://schemas.microsoft.com/office/drawing/2014/main" id="{7E21FB2F-3D99-4391-8171-56D3B49EF201}"/>
              </a:ext>
            </a:extLst>
          </p:cNvPr>
          <p:cNvSpPr/>
          <p:nvPr>
            <p:custDataLst>
              <p:tags r:id="rId3"/>
            </p:custDataLst>
          </p:nvPr>
        </p:nvSpPr>
        <p:spPr>
          <a:xfrm>
            <a:off x="3961180" y="3793390"/>
            <a:ext cx="2137870" cy="572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425E0F39-E004-4976-A4B9-C8671432F62C}"/>
              </a:ext>
            </a:extLst>
          </p:cNvPr>
          <p:cNvSpPr/>
          <p:nvPr>
            <p:custDataLst>
              <p:tags r:id="rId4"/>
            </p:custDataLst>
          </p:nvPr>
        </p:nvSpPr>
        <p:spPr>
          <a:xfrm>
            <a:off x="4121259" y="4025059"/>
            <a:ext cx="435993" cy="126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B23D2A9C-5E1D-4440-BF6F-08FB20D709C6}"/>
              </a:ext>
            </a:extLst>
          </p:cNvPr>
          <p:cNvSpPr/>
          <p:nvPr>
            <p:custDataLst>
              <p:tags r:id="rId5"/>
            </p:custDataLst>
          </p:nvPr>
        </p:nvSpPr>
        <p:spPr>
          <a:xfrm>
            <a:off x="3918765" y="4383393"/>
            <a:ext cx="2137870" cy="572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a:extLst>
              <a:ext uri="{FF2B5EF4-FFF2-40B4-BE49-F238E27FC236}">
                <a16:creationId xmlns:a16="http://schemas.microsoft.com/office/drawing/2014/main" id="{526DD4A7-1D36-461D-9028-F057F9AC3DE5}"/>
              </a:ext>
            </a:extLst>
          </p:cNvPr>
          <p:cNvSpPr/>
          <p:nvPr/>
        </p:nvSpPr>
        <p:spPr>
          <a:xfrm>
            <a:off x="7150589" y="4956347"/>
            <a:ext cx="1521570" cy="215444"/>
          </a:xfrm>
          <a:prstGeom prst="rect">
            <a:avLst/>
          </a:prstGeom>
        </p:spPr>
        <p:txBody>
          <a:bodyPr wrap="none">
            <a:spAutoFit/>
          </a:bodyPr>
          <a:lstStyle/>
          <a:p>
            <a:r>
              <a:rPr lang="fr-CA" sz="800" dirty="0"/>
              <a:t>https://t.co/IrkRdwjJUU?amp=1</a:t>
            </a:r>
          </a:p>
        </p:txBody>
      </p:sp>
    </p:spTree>
    <p:extLst>
      <p:ext uri="{BB962C8B-B14F-4D97-AF65-F5344CB8AC3E}">
        <p14:creationId xmlns:p14="http://schemas.microsoft.com/office/powerpoint/2010/main" val="13769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custDataLst>
              <p:tags r:id="rId1"/>
            </p:custDataLst>
          </p:nvPr>
        </p:nvPicPr>
        <p:blipFill>
          <a:blip r:embed="rId6"/>
          <a:stretch>
            <a:fillRect/>
          </a:stretch>
        </p:blipFill>
        <p:spPr>
          <a:xfrm>
            <a:off x="1212490" y="1808225"/>
            <a:ext cx="6932558" cy="1034455"/>
          </a:xfrm>
          <a:prstGeom prst="rect">
            <a:avLst/>
          </a:prstGeom>
        </p:spPr>
      </p:pic>
      <p:sp>
        <p:nvSpPr>
          <p:cNvPr id="7" name="Rectangle 6"/>
          <p:cNvSpPr/>
          <p:nvPr>
            <p:custDataLst>
              <p:tags r:id="rId2"/>
            </p:custDataLst>
          </p:nvPr>
        </p:nvSpPr>
        <p:spPr>
          <a:xfrm>
            <a:off x="5793640" y="4556915"/>
            <a:ext cx="3644304" cy="21544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800" dirty="0"/>
              <a:t>https://ici.radio-canada.ca/jeffyates</a:t>
            </a:r>
          </a:p>
        </p:txBody>
      </p:sp>
      <p:sp>
        <p:nvSpPr>
          <p:cNvPr id="2" name="Titre 1">
            <a:extLst>
              <a:ext uri="{FF2B5EF4-FFF2-40B4-BE49-F238E27FC236}">
                <a16:creationId xmlns:a16="http://schemas.microsoft.com/office/drawing/2014/main" id="{F35DE2C1-0B06-4D20-8773-2B056A19919A}"/>
              </a:ext>
            </a:extLst>
          </p:cNvPr>
          <p:cNvSpPr>
            <a:spLocks noGrp="1"/>
          </p:cNvSpPr>
          <p:nvPr>
            <p:ph type="title"/>
            <p:custDataLst>
              <p:tags r:id="rId3"/>
            </p:custDataLst>
          </p:nvPr>
        </p:nvSpPr>
        <p:spPr/>
        <p:txBody>
          <a:bodyPr/>
          <a:lstStyle/>
          <a:p>
            <a:r>
              <a:rPr lang="fr-CA" dirty="0"/>
              <a:t>Jeff</a:t>
            </a:r>
            <a:r>
              <a:rPr lang="fr-CA" baseline="0" dirty="0"/>
              <a:t> Yates</a:t>
            </a:r>
            <a:endParaRPr lang="fr-CA" dirty="0"/>
          </a:p>
        </p:txBody>
      </p:sp>
      <p:pic>
        <p:nvPicPr>
          <p:cNvPr id="4" name="Image 3" descr="Une image contenant texte&#10;&#10;Description générée automatiquement">
            <a:extLst>
              <a:ext uri="{FF2B5EF4-FFF2-40B4-BE49-F238E27FC236}">
                <a16:creationId xmlns:a16="http://schemas.microsoft.com/office/drawing/2014/main" id="{A61908D8-9B6D-47F4-AF4C-902459F7DB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03804">
            <a:off x="143555" y="1777243"/>
            <a:ext cx="3872524" cy="2997459"/>
          </a:xfrm>
          <a:prstGeom prst="rect">
            <a:avLst/>
          </a:prstGeom>
        </p:spPr>
      </p:pic>
      <p:pic>
        <p:nvPicPr>
          <p:cNvPr id="8" name="Image 7" descr="Une image contenant capture d’écran&#10;&#10;Description générée automatiquement">
            <a:extLst>
              <a:ext uri="{FF2B5EF4-FFF2-40B4-BE49-F238E27FC236}">
                <a16:creationId xmlns:a16="http://schemas.microsoft.com/office/drawing/2014/main" id="{E1E061EF-133D-407D-81C3-D65F4E7BD5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9315">
            <a:off x="4896326" y="1236355"/>
            <a:ext cx="3492924" cy="2874251"/>
          </a:xfrm>
          <a:prstGeom prst="rect">
            <a:avLst/>
          </a:prstGeom>
        </p:spPr>
      </p:pic>
      <p:pic>
        <p:nvPicPr>
          <p:cNvPr id="10" name="Image 9" descr="Une image contenant photo, capture d’écran, différent, show&#10;&#10;Description générée automatiquement">
            <a:extLst>
              <a:ext uri="{FF2B5EF4-FFF2-40B4-BE49-F238E27FC236}">
                <a16:creationId xmlns:a16="http://schemas.microsoft.com/office/drawing/2014/main" id="{6A257BD2-CF0A-4D1F-A4D0-D5D24BC07E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5760" y="2180350"/>
            <a:ext cx="3101609" cy="2423370"/>
          </a:xfrm>
          <a:prstGeom prst="rect">
            <a:avLst/>
          </a:prstGeom>
        </p:spPr>
      </p:pic>
      <p:pic>
        <p:nvPicPr>
          <p:cNvPr id="11" name="Image 10">
            <a:extLst>
              <a:ext uri="{FF2B5EF4-FFF2-40B4-BE49-F238E27FC236}">
                <a16:creationId xmlns:a16="http://schemas.microsoft.com/office/drawing/2014/main" id="{44828CBF-9EC0-4117-A8EE-262DD0B1A91D}"/>
              </a:ext>
            </a:extLst>
          </p:cNvPr>
          <p:cNvPicPr>
            <a:picLocks noChangeAspect="1"/>
          </p:cNvPicPr>
          <p:nvPr/>
        </p:nvPicPr>
        <p:blipFill>
          <a:blip r:embed="rId10"/>
          <a:stretch>
            <a:fillRect/>
          </a:stretch>
        </p:blipFill>
        <p:spPr>
          <a:xfrm>
            <a:off x="1797492" y="41155"/>
            <a:ext cx="5549015" cy="5061190"/>
          </a:xfrm>
          <a:prstGeom prst="rect">
            <a:avLst/>
          </a:prstGeom>
        </p:spPr>
      </p:pic>
      <p:sp>
        <p:nvSpPr>
          <p:cNvPr id="12" name="ZoneTexte 11">
            <a:extLst>
              <a:ext uri="{FF2B5EF4-FFF2-40B4-BE49-F238E27FC236}">
                <a16:creationId xmlns:a16="http://schemas.microsoft.com/office/drawing/2014/main" id="{2239F7D3-962E-4C51-9B21-3F14DCA749C4}"/>
              </a:ext>
            </a:extLst>
          </p:cNvPr>
          <p:cNvSpPr txBox="1"/>
          <p:nvPr/>
        </p:nvSpPr>
        <p:spPr>
          <a:xfrm>
            <a:off x="2197447" y="4632908"/>
            <a:ext cx="5149060" cy="338554"/>
          </a:xfrm>
          <a:prstGeom prst="rect">
            <a:avLst/>
          </a:prstGeom>
          <a:noFill/>
        </p:spPr>
        <p:txBody>
          <a:bodyPr wrap="square" rtlCol="0">
            <a:spAutoFit/>
          </a:bodyPr>
          <a:lstStyle/>
          <a:p>
            <a:r>
              <a:rPr lang="fr-CA" sz="800" dirty="0">
                <a:solidFill>
                  <a:schemeClr val="bg1"/>
                </a:solidFill>
              </a:rPr>
              <a:t>https://journalmetro.com/actualites/montreal/2383737/greve-du-climat-non-le-mont-royal-na-pas-ete-inonde-de-dechets/</a:t>
            </a:r>
          </a:p>
        </p:txBody>
      </p:sp>
      <p:pic>
        <p:nvPicPr>
          <p:cNvPr id="13" name="Image 12">
            <a:extLst>
              <a:ext uri="{FF2B5EF4-FFF2-40B4-BE49-F238E27FC236}">
                <a16:creationId xmlns:a16="http://schemas.microsoft.com/office/drawing/2014/main" id="{38FDB8EE-B4FB-4E01-BCEB-37373918B381}"/>
              </a:ext>
            </a:extLst>
          </p:cNvPr>
          <p:cNvPicPr>
            <a:picLocks noChangeAspect="1"/>
          </p:cNvPicPr>
          <p:nvPr/>
        </p:nvPicPr>
        <p:blipFill>
          <a:blip r:embed="rId11"/>
          <a:stretch>
            <a:fillRect/>
          </a:stretch>
        </p:blipFill>
        <p:spPr>
          <a:xfrm>
            <a:off x="818267" y="0"/>
            <a:ext cx="7507466" cy="5143500"/>
          </a:xfrm>
          <a:prstGeom prst="rect">
            <a:avLst/>
          </a:prstGeom>
        </p:spPr>
      </p:pic>
    </p:spTree>
    <p:extLst>
      <p:ext uri="{BB962C8B-B14F-4D97-AF65-F5344CB8AC3E}">
        <p14:creationId xmlns:p14="http://schemas.microsoft.com/office/powerpoint/2010/main" val="5861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C6DCFFF-F598-4F7C-846B-DB655EC9E6C6}"/>
              </a:ext>
            </a:extLst>
          </p:cNvPr>
          <p:cNvSpPr>
            <a:spLocks noGrp="1"/>
          </p:cNvSpPr>
          <p:nvPr>
            <p:ph type="title"/>
            <p:custDataLst>
              <p:tags r:id="rId1"/>
            </p:custDataLst>
          </p:nvPr>
        </p:nvSpPr>
        <p:spPr/>
        <p:txBody>
          <a:bodyPr>
            <a:normAutofit fontScale="90000"/>
          </a:bodyPr>
          <a:lstStyle/>
          <a:p>
            <a:r>
              <a:rPr lang="fr-CA" dirty="0"/>
              <a:t>Les décrypteurs</a:t>
            </a:r>
          </a:p>
        </p:txBody>
      </p:sp>
      <p:pic>
        <p:nvPicPr>
          <p:cNvPr id="7" name="Espace réservé du contenu 6" descr="Une image contenant horloge&#10;&#10;Description générée automatiquement">
            <a:extLst>
              <a:ext uri="{FF2B5EF4-FFF2-40B4-BE49-F238E27FC236}">
                <a16:creationId xmlns:a16="http://schemas.microsoft.com/office/drawing/2014/main" id="{8FA5A3C3-D684-4089-99CB-951E1D921378}"/>
              </a:ext>
            </a:extLst>
          </p:cNvPr>
          <p:cNvPicPr>
            <a:picLocks noGrp="1" noChangeAspect="1"/>
          </p:cNvPicPr>
          <p:nvPr>
            <p:ph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81425" y="1082507"/>
            <a:ext cx="6747433" cy="3206805"/>
          </a:xfrm>
        </p:spPr>
      </p:pic>
    </p:spTree>
    <p:extLst>
      <p:ext uri="{BB962C8B-B14F-4D97-AF65-F5344CB8AC3E}">
        <p14:creationId xmlns:p14="http://schemas.microsoft.com/office/powerpoint/2010/main" val="3889022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5488230" y="2218999"/>
            <a:ext cx="2801942" cy="1985165"/>
          </a:xfrm>
        </p:spPr>
        <p:txBody>
          <a:bodyPr>
            <a:no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indent="0" algn="ctr">
              <a:buNone/>
            </a:pPr>
            <a:r>
              <a:rPr lang="fr-CA" sz="4000" dirty="0">
                <a:hlinkClick r:id="rId6"/>
              </a:rPr>
              <a:t>Maitriser mes données</a:t>
            </a:r>
            <a:endParaRPr lang="fr-CA" sz="4000" dirty="0"/>
          </a:p>
        </p:txBody>
      </p:sp>
      <p:sp>
        <p:nvSpPr>
          <p:cNvPr id="5" name="Titre 3">
            <a:extLst>
              <a:ext uri="{FF2B5EF4-FFF2-40B4-BE49-F238E27FC236}">
                <a16:creationId xmlns:a16="http://schemas.microsoft.com/office/drawing/2014/main" id="{34AB42ED-6B7F-45B1-87D4-1BABA2317DC5}"/>
              </a:ext>
            </a:extLst>
          </p:cNvPr>
          <p:cNvSpPr txBox="1">
            <a:spLocks/>
          </p:cNvSpPr>
          <p:nvPr>
            <p:custDataLst>
              <p:tags r:id="rId2"/>
            </p:custDataLst>
          </p:nvPr>
        </p:nvSpPr>
        <p:spPr>
          <a:xfrm>
            <a:off x="29034" y="1359275"/>
            <a:ext cx="5955495" cy="57264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kern="1200" baseline="0">
                <a:solidFill>
                  <a:srgbClr val="0000CC"/>
                </a:solidFill>
                <a:effectLst>
                  <a:outerShdw blurRad="50800" dist="38100" dir="2700000" algn="tl" rotWithShape="0">
                    <a:prstClr val="black">
                      <a:alpha val="40000"/>
                    </a:prstClr>
                  </a:outerShdw>
                </a:effectLst>
                <a:latin typeface="+mj-lt"/>
                <a:ea typeface="+mj-ea"/>
                <a:cs typeface="+mj-cs"/>
              </a:defRPr>
            </a:lvl1pPr>
          </a:lstStyle>
          <a:p>
            <a:r>
              <a:rPr lang="fr-CA" dirty="0"/>
              <a:t>Protection de la vie privée</a:t>
            </a:r>
          </a:p>
        </p:txBody>
      </p:sp>
      <p:pic>
        <p:nvPicPr>
          <p:cNvPr id="7" name="Image 6" descr="Une image contenant moniteur, écran, dessin, télévision&#10;&#10;Description générée automatiquement">
            <a:extLst>
              <a:ext uri="{FF2B5EF4-FFF2-40B4-BE49-F238E27FC236}">
                <a16:creationId xmlns:a16="http://schemas.microsoft.com/office/drawing/2014/main" id="{B06A72D4-4AA9-4C07-958F-D80539EB71F5}"/>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619970" y="2571750"/>
            <a:ext cx="6349206" cy="1206349"/>
          </a:xfrm>
          <a:prstGeom prst="rect">
            <a:avLst/>
          </a:prstGeom>
        </p:spPr>
      </p:pic>
    </p:spTree>
    <p:extLst>
      <p:ext uri="{BB962C8B-B14F-4D97-AF65-F5344CB8AC3E}">
        <p14:creationId xmlns:p14="http://schemas.microsoft.com/office/powerpoint/2010/main" val="1968113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custDataLst>
              <p:tags r:id="rId1"/>
            </p:custDataLst>
          </p:nvPr>
        </p:nvSpPr>
        <p:spPr>
          <a:xfrm>
            <a:off x="0" y="4576909"/>
            <a:ext cx="8398775" cy="507575"/>
          </a:xfrm>
          <a:prstGeom prst="rect">
            <a:avLst/>
          </a:prstGeom>
          <a:noFill/>
        </p:spPr>
        <p:txBody>
          <a:bodyPr wrap="square" rtlCol="0">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t>Texte de l’École Branchée citant un article du site de Craig </a:t>
            </a:r>
            <a:r>
              <a:rPr lang="fr-CA" sz="1349" dirty="0" err="1"/>
              <a:t>Badura</a:t>
            </a:r>
            <a:r>
              <a:rPr lang="fr-CA" sz="1349" dirty="0"/>
              <a:t> (http://www.craigbadura.com)</a:t>
            </a:r>
            <a:br>
              <a:rPr lang="fr-CA" sz="1349" dirty="0"/>
            </a:br>
            <a:r>
              <a:rPr lang="fr-CA" sz="1349" dirty="0">
                <a:hlinkClick r:id="rId9"/>
              </a:rPr>
              <a:t>https://ecolebranchee.com/2014/10/28/le-parfait-kit-pour-enseigner-la-citoyennete-numerique/</a:t>
            </a:r>
            <a:r>
              <a:rPr lang="fr-CA" sz="1349" dirty="0"/>
              <a:t> </a:t>
            </a:r>
          </a:p>
        </p:txBody>
      </p:sp>
      <p:sp>
        <p:nvSpPr>
          <p:cNvPr id="6" name="Titre 3">
            <a:extLst>
              <a:ext uri="{FF2B5EF4-FFF2-40B4-BE49-F238E27FC236}">
                <a16:creationId xmlns:a16="http://schemas.microsoft.com/office/drawing/2014/main" id="{FB66F5C6-C83B-4E17-9FEB-3D82B107B94E}"/>
              </a:ext>
            </a:extLst>
          </p:cNvPr>
          <p:cNvSpPr txBox="1">
            <a:spLocks/>
          </p:cNvSpPr>
          <p:nvPr>
            <p:custDataLst>
              <p:tags r:id="rId2"/>
            </p:custDataLst>
          </p:nvPr>
        </p:nvSpPr>
        <p:spPr>
          <a:xfrm>
            <a:off x="70421" y="1158062"/>
            <a:ext cx="2595986" cy="57264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kern="1200" baseline="0">
                <a:solidFill>
                  <a:srgbClr val="0000CC"/>
                </a:solidFill>
                <a:effectLst>
                  <a:outerShdw blurRad="50800" dist="38100" dir="2700000" algn="tl" rotWithShape="0">
                    <a:prstClr val="black">
                      <a:alpha val="40000"/>
                    </a:prstClr>
                  </a:outerShdw>
                </a:effectLst>
                <a:latin typeface="+mj-lt"/>
                <a:ea typeface="+mj-ea"/>
                <a:cs typeface="+mj-cs"/>
              </a:defRPr>
            </a:lvl1pPr>
          </a:lstStyle>
          <a:p>
            <a:r>
              <a:rPr lang="fr-CA" dirty="0"/>
              <a:t>La Trousse</a:t>
            </a:r>
          </a:p>
        </p:txBody>
      </p:sp>
      <p:pic>
        <p:nvPicPr>
          <p:cNvPr id="18" name="Image 17">
            <a:extLst>
              <a:ext uri="{FF2B5EF4-FFF2-40B4-BE49-F238E27FC236}">
                <a16:creationId xmlns:a16="http://schemas.microsoft.com/office/drawing/2014/main" id="{D65470B9-D937-4D28-B9AC-3A8EA908C58D}"/>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27416" y="1730706"/>
            <a:ext cx="2667247" cy="1466986"/>
          </a:xfrm>
          <a:prstGeom prst="rect">
            <a:avLst/>
          </a:prstGeom>
        </p:spPr>
      </p:pic>
      <p:pic>
        <p:nvPicPr>
          <p:cNvPr id="19" name="Image 18" descr="Une image contenant brosse&#10;&#10;Description générée automatiquement">
            <a:extLst>
              <a:ext uri="{FF2B5EF4-FFF2-40B4-BE49-F238E27FC236}">
                <a16:creationId xmlns:a16="http://schemas.microsoft.com/office/drawing/2014/main" id="{97A5D192-A364-4FF3-B507-938F1183F90D}"/>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flipH="1">
            <a:off x="6423771" y="1644389"/>
            <a:ext cx="1791690" cy="3499111"/>
          </a:xfrm>
          <a:prstGeom prst="rect">
            <a:avLst/>
          </a:prstGeom>
        </p:spPr>
      </p:pic>
      <p:pic>
        <p:nvPicPr>
          <p:cNvPr id="20" name="Image 19" descr="Une image contenant intérieur, tasse, assis, regardant&#10;&#10;Description générée automatiquement">
            <a:extLst>
              <a:ext uri="{FF2B5EF4-FFF2-40B4-BE49-F238E27FC236}">
                <a16:creationId xmlns:a16="http://schemas.microsoft.com/office/drawing/2014/main" id="{BFE72760-1059-455B-9F71-699A5F822ADA}"/>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flipH="1">
            <a:off x="4199387" y="2114609"/>
            <a:ext cx="2363088" cy="2558670"/>
          </a:xfrm>
          <a:prstGeom prst="rect">
            <a:avLst/>
          </a:prstGeom>
        </p:spPr>
      </p:pic>
      <p:pic>
        <p:nvPicPr>
          <p:cNvPr id="21" name="Image 20" descr="Une image contenant couteau, lumière&#10;&#10;Description générée automatiquement">
            <a:extLst>
              <a:ext uri="{FF2B5EF4-FFF2-40B4-BE49-F238E27FC236}">
                <a16:creationId xmlns:a16="http://schemas.microsoft.com/office/drawing/2014/main" id="{8C94A917-06FC-4E0B-B6B0-06F4157FD248}"/>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2352771" y="1730706"/>
            <a:ext cx="1663301" cy="2724455"/>
          </a:xfrm>
          <a:prstGeom prst="rect">
            <a:avLst/>
          </a:prstGeom>
        </p:spPr>
      </p:pic>
    </p:spTree>
    <p:extLst>
      <p:ext uri="{BB962C8B-B14F-4D97-AF65-F5344CB8AC3E}">
        <p14:creationId xmlns:p14="http://schemas.microsoft.com/office/powerpoint/2010/main" val="1425936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intérieur, table, bouteille, photo&#10;&#10;Description générée automatiquement">
            <a:extLst>
              <a:ext uri="{FF2B5EF4-FFF2-40B4-BE49-F238E27FC236}">
                <a16:creationId xmlns:a16="http://schemas.microsoft.com/office/drawing/2014/main" id="{CA1C3DC0-EFA7-46FC-B44B-47794A332F95}"/>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411249" y="1981293"/>
            <a:ext cx="3813284" cy="1498636"/>
          </a:xfrm>
          <a:prstGeom prst="rect">
            <a:avLst/>
          </a:prstGeom>
        </p:spPr>
      </p:pic>
      <p:sp>
        <p:nvSpPr>
          <p:cNvPr id="5" name="ZoneTexte 4"/>
          <p:cNvSpPr txBox="1"/>
          <p:nvPr>
            <p:custDataLst>
              <p:tags r:id="rId2"/>
            </p:custDataLst>
          </p:nvPr>
        </p:nvSpPr>
        <p:spPr>
          <a:xfrm>
            <a:off x="0" y="4560490"/>
            <a:ext cx="8398775" cy="507575"/>
          </a:xfrm>
          <a:prstGeom prst="rect">
            <a:avLst/>
          </a:prstGeom>
          <a:noFill/>
        </p:spPr>
        <p:txBody>
          <a:bodyPr wrap="square" rtlCol="0">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t>Texte de l’École Branchée citant un article du site de Craig </a:t>
            </a:r>
            <a:r>
              <a:rPr lang="fr-CA" sz="1349" dirty="0" err="1"/>
              <a:t>Badura</a:t>
            </a:r>
            <a:r>
              <a:rPr lang="fr-CA" sz="1349" dirty="0"/>
              <a:t> (http://www.craigbadura.com)</a:t>
            </a:r>
            <a:br>
              <a:rPr lang="fr-CA" sz="1349" dirty="0"/>
            </a:br>
            <a:r>
              <a:rPr lang="fr-CA" sz="1349" dirty="0">
                <a:hlinkClick r:id="rId9"/>
              </a:rPr>
              <a:t>https://ecolebranchee.com/2014/10/28/le-parfait-kit-pour-enseigner-la-citoyennete-numerique/</a:t>
            </a:r>
            <a:r>
              <a:rPr lang="fr-CA" sz="1349" dirty="0"/>
              <a:t> </a:t>
            </a:r>
          </a:p>
        </p:txBody>
      </p:sp>
      <p:sp>
        <p:nvSpPr>
          <p:cNvPr id="6" name="Titre 3">
            <a:extLst>
              <a:ext uri="{FF2B5EF4-FFF2-40B4-BE49-F238E27FC236}">
                <a16:creationId xmlns:a16="http://schemas.microsoft.com/office/drawing/2014/main" id="{FB66F5C6-C83B-4E17-9FEB-3D82B107B94E}"/>
              </a:ext>
            </a:extLst>
          </p:cNvPr>
          <p:cNvSpPr txBox="1">
            <a:spLocks/>
          </p:cNvSpPr>
          <p:nvPr>
            <p:custDataLst>
              <p:tags r:id="rId3"/>
            </p:custDataLst>
          </p:nvPr>
        </p:nvSpPr>
        <p:spPr>
          <a:xfrm>
            <a:off x="70421" y="1158062"/>
            <a:ext cx="2595986" cy="57264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kern="1200" baseline="0">
                <a:solidFill>
                  <a:srgbClr val="0000CC"/>
                </a:solidFill>
                <a:effectLst>
                  <a:outerShdw blurRad="50800" dist="38100" dir="2700000" algn="tl" rotWithShape="0">
                    <a:prstClr val="black">
                      <a:alpha val="40000"/>
                    </a:prstClr>
                  </a:outerShdw>
                </a:effectLst>
                <a:latin typeface="+mj-lt"/>
                <a:ea typeface="+mj-ea"/>
                <a:cs typeface="+mj-cs"/>
              </a:defRPr>
            </a:lvl1pPr>
          </a:lstStyle>
          <a:p>
            <a:r>
              <a:rPr lang="fr-CA" dirty="0"/>
              <a:t>La Trousse</a:t>
            </a:r>
          </a:p>
        </p:txBody>
      </p:sp>
      <p:pic>
        <p:nvPicPr>
          <p:cNvPr id="9" name="Image 8">
            <a:extLst>
              <a:ext uri="{FF2B5EF4-FFF2-40B4-BE49-F238E27FC236}">
                <a16:creationId xmlns:a16="http://schemas.microsoft.com/office/drawing/2014/main" id="{1C9B2592-2A16-4610-82E4-2E939186F96A}"/>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146875" y="1715834"/>
            <a:ext cx="2667247" cy="1466986"/>
          </a:xfrm>
          <a:prstGeom prst="rect">
            <a:avLst/>
          </a:prstGeom>
        </p:spPr>
      </p:pic>
      <p:pic>
        <p:nvPicPr>
          <p:cNvPr id="11" name="Image 10" descr="Une image contenant photo, fermer, orange, table&#10;&#10;Description générée automatiquement">
            <a:extLst>
              <a:ext uri="{FF2B5EF4-FFF2-40B4-BE49-F238E27FC236}">
                <a16:creationId xmlns:a16="http://schemas.microsoft.com/office/drawing/2014/main" id="{09E6AB60-0022-406F-895E-722911CCC2DA}"/>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70421" y="3151592"/>
            <a:ext cx="4960999" cy="1076251"/>
          </a:xfrm>
          <a:prstGeom prst="rect">
            <a:avLst/>
          </a:prstGeom>
        </p:spPr>
      </p:pic>
      <p:pic>
        <p:nvPicPr>
          <p:cNvPr id="13" name="Image 12" descr="Une image contenant brosse&#10;&#10;Description générée automatiquement">
            <a:extLst>
              <a:ext uri="{FF2B5EF4-FFF2-40B4-BE49-F238E27FC236}">
                <a16:creationId xmlns:a16="http://schemas.microsoft.com/office/drawing/2014/main" id="{0EDD8C31-35BE-4C00-9714-3DDC1F411221}"/>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flipH="1">
            <a:off x="4263534" y="981056"/>
            <a:ext cx="1791690" cy="3499111"/>
          </a:xfrm>
          <a:prstGeom prst="rect">
            <a:avLst/>
          </a:prstGeom>
        </p:spPr>
      </p:pic>
    </p:spTree>
    <p:extLst>
      <p:ext uri="{BB962C8B-B14F-4D97-AF65-F5344CB8AC3E}">
        <p14:creationId xmlns:p14="http://schemas.microsoft.com/office/powerpoint/2010/main" val="209860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125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custDataLst>
              <p:tags r:id="rId1"/>
            </p:custDataLst>
          </p:nvPr>
        </p:nvSpPr>
        <p:spPr>
          <a:xfrm>
            <a:off x="0" y="4576909"/>
            <a:ext cx="8398775" cy="507575"/>
          </a:xfrm>
          <a:prstGeom prst="rect">
            <a:avLst/>
          </a:prstGeom>
          <a:noFill/>
        </p:spPr>
        <p:txBody>
          <a:bodyPr wrap="square" rtlCol="0">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t>Texte de l’École Branchée citant un article du site de Craig </a:t>
            </a:r>
            <a:r>
              <a:rPr lang="fr-CA" sz="1349" dirty="0" err="1"/>
              <a:t>Badura</a:t>
            </a:r>
            <a:r>
              <a:rPr lang="fr-CA" sz="1349" dirty="0"/>
              <a:t> (http://www.craigbadura.com)</a:t>
            </a:r>
            <a:br>
              <a:rPr lang="fr-CA" sz="1349" dirty="0"/>
            </a:br>
            <a:r>
              <a:rPr lang="fr-CA" sz="1349" dirty="0">
                <a:hlinkClick r:id="rId10"/>
              </a:rPr>
              <a:t>https://ecolebranchee.com/2014/10/28/le-parfait-kit-pour-enseigner-la-citoyennete-numerique/</a:t>
            </a:r>
            <a:r>
              <a:rPr lang="fr-CA" sz="1349" dirty="0"/>
              <a:t> </a:t>
            </a:r>
          </a:p>
        </p:txBody>
      </p:sp>
      <p:sp>
        <p:nvSpPr>
          <p:cNvPr id="6" name="Titre 3">
            <a:extLst>
              <a:ext uri="{FF2B5EF4-FFF2-40B4-BE49-F238E27FC236}">
                <a16:creationId xmlns:a16="http://schemas.microsoft.com/office/drawing/2014/main" id="{FB66F5C6-C83B-4E17-9FEB-3D82B107B94E}"/>
              </a:ext>
            </a:extLst>
          </p:cNvPr>
          <p:cNvSpPr txBox="1">
            <a:spLocks/>
          </p:cNvSpPr>
          <p:nvPr>
            <p:custDataLst>
              <p:tags r:id="rId2"/>
            </p:custDataLst>
          </p:nvPr>
        </p:nvSpPr>
        <p:spPr>
          <a:xfrm>
            <a:off x="70421" y="1158062"/>
            <a:ext cx="2595986" cy="57264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kern="1200" baseline="0">
                <a:solidFill>
                  <a:srgbClr val="0000CC"/>
                </a:solidFill>
                <a:effectLst>
                  <a:outerShdw blurRad="50800" dist="38100" dir="2700000" algn="tl" rotWithShape="0">
                    <a:prstClr val="black">
                      <a:alpha val="40000"/>
                    </a:prstClr>
                  </a:outerShdw>
                </a:effectLst>
                <a:latin typeface="+mj-lt"/>
                <a:ea typeface="+mj-ea"/>
                <a:cs typeface="+mj-cs"/>
              </a:defRPr>
            </a:lvl1pPr>
          </a:lstStyle>
          <a:p>
            <a:r>
              <a:rPr lang="fr-CA" dirty="0"/>
              <a:t>La Trousse</a:t>
            </a:r>
          </a:p>
        </p:txBody>
      </p:sp>
      <p:pic>
        <p:nvPicPr>
          <p:cNvPr id="7" name="Image 6" descr="Une image contenant intérieur, tasse, assis, regardant&#10;&#10;Description générée automatiquement">
            <a:extLst>
              <a:ext uri="{FF2B5EF4-FFF2-40B4-BE49-F238E27FC236}">
                <a16:creationId xmlns:a16="http://schemas.microsoft.com/office/drawing/2014/main" id="{5630EDD2-256F-4DFF-9BE0-DB2E68ED2D88}"/>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flipH="1">
            <a:off x="6912842" y="1868323"/>
            <a:ext cx="2363088" cy="2558670"/>
          </a:xfrm>
          <a:prstGeom prst="rect">
            <a:avLst/>
          </a:prstGeom>
        </p:spPr>
      </p:pic>
      <p:sp>
        <p:nvSpPr>
          <p:cNvPr id="8" name="ZoneTexte 7">
            <a:extLst>
              <a:ext uri="{FF2B5EF4-FFF2-40B4-BE49-F238E27FC236}">
                <a16:creationId xmlns:a16="http://schemas.microsoft.com/office/drawing/2014/main" id="{7E373E2C-E6D4-49D0-8AEB-0E7E059C395A}"/>
              </a:ext>
            </a:extLst>
          </p:cNvPr>
          <p:cNvSpPr txBox="1"/>
          <p:nvPr>
            <p:custDataLst>
              <p:tags r:id="rId4"/>
            </p:custDataLst>
          </p:nvPr>
        </p:nvSpPr>
        <p:spPr>
          <a:xfrm>
            <a:off x="4724705" y="1960930"/>
            <a:ext cx="2809245" cy="1938992"/>
          </a:xfrm>
          <a:prstGeom prst="rect">
            <a:avLst/>
          </a:prstGeom>
          <a:noFill/>
        </p:spPr>
        <p:txBody>
          <a:bodyPr wrap="square" rtlCol="0">
            <a:spAutoFit/>
          </a:bodyPr>
          <a:lstStyle/>
          <a:p>
            <a:pPr algn="just"/>
            <a:r>
              <a:rPr lang="fr-CA" sz="2000" b="1" dirty="0"/>
              <a:t>Le dentifrice</a:t>
            </a:r>
            <a:r>
              <a:rPr lang="fr-CA" sz="2000" dirty="0"/>
              <a:t>: Il permet de montrer que, comme ce que l’on met en ligne, une fois le dentifrice sorti, il est impossible de le remettre dans le tube.</a:t>
            </a:r>
          </a:p>
        </p:txBody>
      </p:sp>
      <p:sp>
        <p:nvSpPr>
          <p:cNvPr id="14" name="ZoneTexte 13">
            <a:extLst>
              <a:ext uri="{FF2B5EF4-FFF2-40B4-BE49-F238E27FC236}">
                <a16:creationId xmlns:a16="http://schemas.microsoft.com/office/drawing/2014/main" id="{54787B4E-D359-417F-A2A9-A9E449F3D768}"/>
              </a:ext>
            </a:extLst>
          </p:cNvPr>
          <p:cNvSpPr txBox="1"/>
          <p:nvPr>
            <p:custDataLst>
              <p:tags r:id="rId5"/>
            </p:custDataLst>
          </p:nvPr>
        </p:nvSpPr>
        <p:spPr>
          <a:xfrm>
            <a:off x="70421" y="2231112"/>
            <a:ext cx="3884828" cy="1477328"/>
          </a:xfrm>
          <a:custGeom>
            <a:avLst/>
            <a:gdLst>
              <a:gd name="connsiteX0" fmla="*/ 0 w 3884828"/>
              <a:gd name="connsiteY0" fmla="*/ 0 h 1754326"/>
              <a:gd name="connsiteX1" fmla="*/ 3884828 w 3884828"/>
              <a:gd name="connsiteY1" fmla="*/ 0 h 1754326"/>
              <a:gd name="connsiteX2" fmla="*/ 3884828 w 3884828"/>
              <a:gd name="connsiteY2" fmla="*/ 1754326 h 1754326"/>
              <a:gd name="connsiteX3" fmla="*/ 0 w 3884828"/>
              <a:gd name="connsiteY3" fmla="*/ 1754326 h 1754326"/>
              <a:gd name="connsiteX4" fmla="*/ 0 w 3884828"/>
              <a:gd name="connsiteY4" fmla="*/ 0 h 1754326"/>
              <a:gd name="connsiteX0" fmla="*/ 0 w 3884828"/>
              <a:gd name="connsiteY0" fmla="*/ 0 h 1754326"/>
              <a:gd name="connsiteX1" fmla="*/ 3884828 w 3884828"/>
              <a:gd name="connsiteY1" fmla="*/ 0 h 1754326"/>
              <a:gd name="connsiteX2" fmla="*/ 3531285 w 3884828"/>
              <a:gd name="connsiteY2" fmla="*/ 982340 h 1754326"/>
              <a:gd name="connsiteX3" fmla="*/ 3884828 w 3884828"/>
              <a:gd name="connsiteY3" fmla="*/ 1754326 h 1754326"/>
              <a:gd name="connsiteX4" fmla="*/ 0 w 3884828"/>
              <a:gd name="connsiteY4" fmla="*/ 1754326 h 1754326"/>
              <a:gd name="connsiteX5" fmla="*/ 0 w 3884828"/>
              <a:gd name="connsiteY5" fmla="*/ 0 h 1754326"/>
              <a:gd name="connsiteX0" fmla="*/ 0 w 3884828"/>
              <a:gd name="connsiteY0" fmla="*/ 0 h 1754326"/>
              <a:gd name="connsiteX1" fmla="*/ 3884828 w 3884828"/>
              <a:gd name="connsiteY1" fmla="*/ 0 h 1754326"/>
              <a:gd name="connsiteX2" fmla="*/ 3531285 w 3884828"/>
              <a:gd name="connsiteY2" fmla="*/ 982340 h 1754326"/>
              <a:gd name="connsiteX3" fmla="*/ 3884828 w 3884828"/>
              <a:gd name="connsiteY3" fmla="*/ 1754326 h 1754326"/>
              <a:gd name="connsiteX4" fmla="*/ 0 w 3884828"/>
              <a:gd name="connsiteY4" fmla="*/ 1754326 h 1754326"/>
              <a:gd name="connsiteX5" fmla="*/ 0 w 3884828"/>
              <a:gd name="connsiteY5" fmla="*/ 0 h 1754326"/>
              <a:gd name="connsiteX0" fmla="*/ 0 w 3884828"/>
              <a:gd name="connsiteY0" fmla="*/ 0 h 1754326"/>
              <a:gd name="connsiteX1" fmla="*/ 3884828 w 3884828"/>
              <a:gd name="connsiteY1" fmla="*/ 0 h 1754326"/>
              <a:gd name="connsiteX2" fmla="*/ 3531285 w 3884828"/>
              <a:gd name="connsiteY2" fmla="*/ 982340 h 1754326"/>
              <a:gd name="connsiteX3" fmla="*/ 3155363 w 3884828"/>
              <a:gd name="connsiteY3" fmla="*/ 1702955 h 1754326"/>
              <a:gd name="connsiteX4" fmla="*/ 0 w 3884828"/>
              <a:gd name="connsiteY4" fmla="*/ 1754326 h 1754326"/>
              <a:gd name="connsiteX5" fmla="*/ 0 w 3884828"/>
              <a:gd name="connsiteY5" fmla="*/ 0 h 1754326"/>
              <a:gd name="connsiteX0" fmla="*/ 0 w 3884828"/>
              <a:gd name="connsiteY0" fmla="*/ 0 h 1754326"/>
              <a:gd name="connsiteX1" fmla="*/ 3884828 w 3884828"/>
              <a:gd name="connsiteY1" fmla="*/ 0 h 1754326"/>
              <a:gd name="connsiteX2" fmla="*/ 3531285 w 3884828"/>
              <a:gd name="connsiteY2" fmla="*/ 982340 h 1754326"/>
              <a:gd name="connsiteX3" fmla="*/ 2960154 w 3884828"/>
              <a:gd name="connsiteY3" fmla="*/ 1713229 h 1754326"/>
              <a:gd name="connsiteX4" fmla="*/ 0 w 3884828"/>
              <a:gd name="connsiteY4" fmla="*/ 1754326 h 1754326"/>
              <a:gd name="connsiteX5" fmla="*/ 0 w 3884828"/>
              <a:gd name="connsiteY5" fmla="*/ 0 h 1754326"/>
              <a:gd name="connsiteX0" fmla="*/ 0 w 3997844"/>
              <a:gd name="connsiteY0" fmla="*/ 61645 h 1815971"/>
              <a:gd name="connsiteX1" fmla="*/ 3997844 w 3997844"/>
              <a:gd name="connsiteY1" fmla="*/ 0 h 1815971"/>
              <a:gd name="connsiteX2" fmla="*/ 3531285 w 3997844"/>
              <a:gd name="connsiteY2" fmla="*/ 1043985 h 1815971"/>
              <a:gd name="connsiteX3" fmla="*/ 2960154 w 3997844"/>
              <a:gd name="connsiteY3" fmla="*/ 1774874 h 1815971"/>
              <a:gd name="connsiteX4" fmla="*/ 0 w 3997844"/>
              <a:gd name="connsiteY4" fmla="*/ 1815971 h 1815971"/>
              <a:gd name="connsiteX5" fmla="*/ 0 w 3997844"/>
              <a:gd name="connsiteY5" fmla="*/ 61645 h 1815971"/>
              <a:gd name="connsiteX0" fmla="*/ 0 w 3997844"/>
              <a:gd name="connsiteY0" fmla="*/ 61645 h 1815971"/>
              <a:gd name="connsiteX1" fmla="*/ 3997844 w 3997844"/>
              <a:gd name="connsiteY1" fmla="*/ 0 h 1815971"/>
              <a:gd name="connsiteX2" fmla="*/ 3377172 w 3997844"/>
              <a:gd name="connsiteY2" fmla="*/ 1002888 h 1815971"/>
              <a:gd name="connsiteX3" fmla="*/ 2960154 w 3997844"/>
              <a:gd name="connsiteY3" fmla="*/ 1774874 h 1815971"/>
              <a:gd name="connsiteX4" fmla="*/ 0 w 3997844"/>
              <a:gd name="connsiteY4" fmla="*/ 1815971 h 1815971"/>
              <a:gd name="connsiteX5" fmla="*/ 0 w 3997844"/>
              <a:gd name="connsiteY5" fmla="*/ 61645 h 1815971"/>
              <a:gd name="connsiteX0" fmla="*/ 0 w 3997844"/>
              <a:gd name="connsiteY0" fmla="*/ 10274 h 1815971"/>
              <a:gd name="connsiteX1" fmla="*/ 3997844 w 3997844"/>
              <a:gd name="connsiteY1" fmla="*/ 0 h 1815971"/>
              <a:gd name="connsiteX2" fmla="*/ 3377172 w 3997844"/>
              <a:gd name="connsiteY2" fmla="*/ 1002888 h 1815971"/>
              <a:gd name="connsiteX3" fmla="*/ 2960154 w 3997844"/>
              <a:gd name="connsiteY3" fmla="*/ 1774874 h 1815971"/>
              <a:gd name="connsiteX4" fmla="*/ 0 w 3997844"/>
              <a:gd name="connsiteY4" fmla="*/ 1815971 h 1815971"/>
              <a:gd name="connsiteX5" fmla="*/ 0 w 3997844"/>
              <a:gd name="connsiteY5" fmla="*/ 10274 h 181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7844" h="1815971">
                <a:moveTo>
                  <a:pt x="0" y="10274"/>
                </a:moveTo>
                <a:lnTo>
                  <a:pt x="3997844" y="0"/>
                </a:lnTo>
                <a:cubicBezTo>
                  <a:pt x="3996437" y="341145"/>
                  <a:pt x="3378579" y="661743"/>
                  <a:pt x="3377172" y="1002888"/>
                </a:cubicBezTo>
                <a:cubicBezTo>
                  <a:pt x="3073779" y="1383507"/>
                  <a:pt x="2842306" y="1517545"/>
                  <a:pt x="2960154" y="1774874"/>
                </a:cubicBezTo>
                <a:lnTo>
                  <a:pt x="0" y="1815971"/>
                </a:lnTo>
                <a:lnTo>
                  <a:pt x="0" y="10274"/>
                </a:lnTo>
                <a:close/>
              </a:path>
            </a:pathLst>
          </a:custGeom>
          <a:noFill/>
          <a:ln>
            <a:noFill/>
          </a:ln>
        </p:spPr>
        <p:txBody>
          <a:bodyPr wrap="square" rtlCol="0">
            <a:spAutoFit/>
          </a:bodyPr>
          <a:lstStyle/>
          <a:p>
            <a:r>
              <a:rPr lang="fr-CA" b="1" dirty="0"/>
              <a:t>Marqueur permanent: </a:t>
            </a:r>
            <a:r>
              <a:rPr lang="fr-CA" dirty="0"/>
              <a:t>il rappelle que ce que l’on publie en ligne risque de ne plus pouvoir disparaitre et ce MÊME si on clique sur « Supprimer» ». </a:t>
            </a:r>
            <a:br>
              <a:rPr lang="fr-CA" dirty="0"/>
            </a:br>
            <a:endParaRPr lang="fr-CA" dirty="0"/>
          </a:p>
        </p:txBody>
      </p:sp>
      <p:pic>
        <p:nvPicPr>
          <p:cNvPr id="16" name="Image 15" descr="Une image contenant couteau, lumière&#10;&#10;Description générée automatiquement">
            <a:extLst>
              <a:ext uri="{FF2B5EF4-FFF2-40B4-BE49-F238E27FC236}">
                <a16:creationId xmlns:a16="http://schemas.microsoft.com/office/drawing/2014/main" id="{E88FD77F-3CB7-403B-8573-AE317CEE63DB}"/>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3015914" y="1960930"/>
            <a:ext cx="1645316" cy="2724455"/>
          </a:xfrm>
          <a:prstGeom prst="rect">
            <a:avLst/>
          </a:prstGeom>
        </p:spPr>
      </p:pic>
      <p:sp>
        <p:nvSpPr>
          <p:cNvPr id="18" name="ZoneTexte 17">
            <a:extLst>
              <a:ext uri="{FF2B5EF4-FFF2-40B4-BE49-F238E27FC236}">
                <a16:creationId xmlns:a16="http://schemas.microsoft.com/office/drawing/2014/main" id="{B5222C6C-4C09-4AC2-B815-842E0617C4D3}"/>
              </a:ext>
            </a:extLst>
          </p:cNvPr>
          <p:cNvSpPr txBox="1"/>
          <p:nvPr>
            <p:custDataLst>
              <p:tags r:id="rId7"/>
            </p:custDataLst>
          </p:nvPr>
        </p:nvSpPr>
        <p:spPr>
          <a:xfrm>
            <a:off x="71777" y="3527978"/>
            <a:ext cx="3125877" cy="646331"/>
          </a:xfrm>
          <a:prstGeom prst="rect">
            <a:avLst/>
          </a:prstGeom>
          <a:noFill/>
        </p:spPr>
        <p:txBody>
          <a:bodyPr wrap="square" rtlCol="0">
            <a:spAutoFit/>
          </a:bodyPr>
          <a:lstStyle/>
          <a:p>
            <a:pPr algn="r"/>
            <a:r>
              <a:rPr lang="fr-CA" dirty="0">
                <a:highlight>
                  <a:srgbClr val="FFFF00"/>
                </a:highlight>
              </a:rPr>
              <a:t>Quelqu’un peut avoir pris une </a:t>
            </a:r>
          </a:p>
          <a:p>
            <a:pPr algn="ctr"/>
            <a:r>
              <a:rPr lang="fr-CA" dirty="0">
                <a:highlight>
                  <a:srgbClr val="FFFF00"/>
                </a:highlight>
              </a:rPr>
              <a:t>capture d’écran</a:t>
            </a:r>
          </a:p>
        </p:txBody>
      </p:sp>
    </p:spTree>
    <p:extLst>
      <p:ext uri="{BB962C8B-B14F-4D97-AF65-F5344CB8AC3E}">
        <p14:creationId xmlns:p14="http://schemas.microsoft.com/office/powerpoint/2010/main" val="17919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2148437"/>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en fonction des autorisations que vous avez octroyées. Nous pouvons rassembler les informations que nous recueillons à partir de vos différents appareils afin de vous offrir des Services cohérents sur l’ensemble de vos appareils. Voici quelques exemples d’informations sur les appareils que nous recueillons : </a:t>
            </a:r>
          </a:p>
          <a:p>
            <a:pPr lvl="1"/>
            <a:r>
              <a:rPr lang="fr-CA" dirty="0"/>
              <a:t>des données telles que le système d’exploitation, la version du matériel, les paramètres de l’appareil, les noms et les types de fichier et de logiciel, le niveau de la batterie et l’intensité du signal, ainsi que les numéros d’identification de l’appareil ;</a:t>
            </a:r>
          </a:p>
          <a:p>
            <a:pPr lvl="1"/>
            <a:r>
              <a:rPr lang="fr-CA" dirty="0"/>
              <a:t>les données d’emplacement de l’appareil, notamment les données d’emplacement géographique 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votre numéro de téléphone mobile et votre adresse IP.</a:t>
            </a:r>
          </a:p>
          <a:p>
            <a:endParaRPr lang="fr-CA" dirty="0"/>
          </a:p>
        </p:txBody>
      </p:sp>
      <p:sp>
        <p:nvSpPr>
          <p:cNvPr id="4" name="Rectangle 3"/>
          <p:cNvSpPr/>
          <p:nvPr>
            <p:custDataLst>
              <p:tags r:id="rId3"/>
            </p:custDataLst>
          </p:nvPr>
        </p:nvSpPr>
        <p:spPr>
          <a:xfrm>
            <a:off x="3687240" y="4770929"/>
            <a:ext cx="4602932"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1349" dirty="0">
                <a:solidFill>
                  <a:schemeClr val="bg1"/>
                </a:solidFill>
              </a:rPr>
              <a:t>https://www.facebook.com/about/privacy</a:t>
            </a:r>
          </a:p>
        </p:txBody>
      </p:sp>
    </p:spTree>
    <p:extLst>
      <p:ext uri="{BB962C8B-B14F-4D97-AF65-F5344CB8AC3E}">
        <p14:creationId xmlns:p14="http://schemas.microsoft.com/office/powerpoint/2010/main" val="35970141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2148437"/>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a:t>
            </a:r>
            <a:r>
              <a:rPr lang="fr-CA" dirty="0">
                <a:highlight>
                  <a:srgbClr val="FFFF00"/>
                </a:highlight>
              </a:rPr>
              <a:t>en fonction des autorisations que vous avez octroyées</a:t>
            </a:r>
            <a:r>
              <a:rPr lang="fr-CA" dirty="0"/>
              <a:t>. Nous pouvons rassembler les informations que nous recueillons à partir de vos différents appareils afin de vous offrir des Services cohérents sur l’ensemble de vos appareils. Voici quelques exemples d’informations sur les appareils que nous recueillons : </a:t>
            </a:r>
          </a:p>
          <a:p>
            <a:pPr lvl="1"/>
            <a:r>
              <a:rPr lang="fr-CA" dirty="0"/>
              <a:t>des données telles que le système d’exploitation, la version du matériel, les paramètres de l’appareil, les noms et les types de fichier et de logiciel, le niveau de la batterie et l’intensité du signal, ainsi que les numéros d’identification de l’appareil ;</a:t>
            </a:r>
          </a:p>
          <a:p>
            <a:pPr lvl="1"/>
            <a:r>
              <a:rPr lang="fr-CA" dirty="0"/>
              <a:t>les données d’emplacement de l’appareil, notamment les données d’emplacement géographique 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votre numéro de téléphone mobile et votre adresse IP.</a:t>
            </a:r>
          </a:p>
          <a:p>
            <a:endParaRPr lang="fr-CA" dirty="0"/>
          </a:p>
        </p:txBody>
      </p:sp>
      <p:sp>
        <p:nvSpPr>
          <p:cNvPr id="4" name="Rectangle 3"/>
          <p:cNvSpPr/>
          <p:nvPr>
            <p:custDataLst>
              <p:tags r:id="rId3"/>
            </p:custDataLst>
          </p:nvPr>
        </p:nvSpPr>
        <p:spPr>
          <a:xfrm>
            <a:off x="3687240" y="4770929"/>
            <a:ext cx="4602932"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1349" dirty="0">
                <a:solidFill>
                  <a:schemeClr val="bg1"/>
                </a:solidFill>
              </a:rPr>
              <a:t>https://www.facebook.com/about/privacy</a:t>
            </a:r>
          </a:p>
        </p:txBody>
      </p:sp>
    </p:spTree>
    <p:extLst>
      <p:ext uri="{BB962C8B-B14F-4D97-AF65-F5344CB8AC3E}">
        <p14:creationId xmlns:p14="http://schemas.microsoft.com/office/powerpoint/2010/main" val="297732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2148437"/>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a:t>
            </a:r>
            <a:r>
              <a:rPr lang="fr-CA" dirty="0">
                <a:highlight>
                  <a:srgbClr val="FFFF00"/>
                </a:highlight>
              </a:rPr>
              <a:t>en fonction des autorisations que vous avez octroyées</a:t>
            </a:r>
            <a:r>
              <a:rPr lang="fr-CA" dirty="0"/>
              <a:t>. Nous pouvons rassembler les informations que nous recueillons à partir de vos différents appareils </a:t>
            </a:r>
            <a:r>
              <a:rPr lang="fr-CA" dirty="0">
                <a:highlight>
                  <a:srgbClr val="FFFF00"/>
                </a:highlight>
              </a:rPr>
              <a:t>afin de vous offrir des Services cohérents</a:t>
            </a:r>
            <a:r>
              <a:rPr lang="fr-CA" dirty="0"/>
              <a:t> sur l’ensemble de vos appareils. Voici quelques exemples d’informations sur les appareils que nous recueillons : </a:t>
            </a:r>
          </a:p>
          <a:p>
            <a:pPr lvl="1"/>
            <a:r>
              <a:rPr lang="fr-CA" dirty="0"/>
              <a:t>des données telles que le système d’exploitation, la version du matériel, les paramètres de l’appareil, les noms et les types de fichier et de logiciel, le niveau de la batterie et l’intensité du signal, ainsi que les numéros d’identification de l’appareil ;</a:t>
            </a:r>
          </a:p>
          <a:p>
            <a:pPr lvl="1"/>
            <a:r>
              <a:rPr lang="fr-CA" dirty="0"/>
              <a:t>les données d’emplacement de l’appareil, notamment les données d’emplacement géographique 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votre numéro de téléphone mobile et votre adresse IP.</a:t>
            </a:r>
          </a:p>
          <a:p>
            <a:endParaRPr lang="fr-CA" dirty="0"/>
          </a:p>
        </p:txBody>
      </p:sp>
      <p:sp>
        <p:nvSpPr>
          <p:cNvPr id="4" name="Rectangle 3"/>
          <p:cNvSpPr/>
          <p:nvPr>
            <p:custDataLst>
              <p:tags r:id="rId3"/>
            </p:custDataLst>
          </p:nvPr>
        </p:nvSpPr>
        <p:spPr>
          <a:xfrm>
            <a:off x="3687240" y="4770929"/>
            <a:ext cx="4602932"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1349" dirty="0">
                <a:solidFill>
                  <a:schemeClr val="bg1"/>
                </a:solidFill>
              </a:rPr>
              <a:t>https://www.facebook.com/about/privacy</a:t>
            </a:r>
          </a:p>
        </p:txBody>
      </p:sp>
    </p:spTree>
    <p:extLst>
      <p:ext uri="{BB962C8B-B14F-4D97-AF65-F5344CB8AC3E}">
        <p14:creationId xmlns:p14="http://schemas.microsoft.com/office/powerpoint/2010/main" val="1057366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2148437"/>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a:t>
            </a:r>
            <a:r>
              <a:rPr lang="fr-CA" dirty="0">
                <a:highlight>
                  <a:srgbClr val="FFFF00"/>
                </a:highlight>
              </a:rPr>
              <a:t>en fonction des autorisations que vous avez octroyées</a:t>
            </a:r>
            <a:r>
              <a:rPr lang="fr-CA" dirty="0"/>
              <a:t>. Nous pouvons rassembler les informations que nous recueillons à partir de vos différents appareils </a:t>
            </a:r>
            <a:r>
              <a:rPr lang="fr-CA" dirty="0">
                <a:highlight>
                  <a:srgbClr val="FFFF00"/>
                </a:highlight>
              </a:rPr>
              <a:t>afin de vous offrir des Services cohérents</a:t>
            </a:r>
            <a:r>
              <a:rPr lang="fr-CA" dirty="0"/>
              <a:t> sur l’ensemble de vos appareils. Voici quelques exemples d’informations sur les appareils que nous recueillons : </a:t>
            </a:r>
          </a:p>
          <a:p>
            <a:pPr lvl="1"/>
            <a:r>
              <a:rPr lang="fr-CA" dirty="0"/>
              <a:t>des données telles que le </a:t>
            </a:r>
            <a:r>
              <a:rPr lang="fr-CA" dirty="0">
                <a:highlight>
                  <a:srgbClr val="FFFF00"/>
                </a:highlight>
              </a:rPr>
              <a:t>système d’exploitation</a:t>
            </a:r>
            <a:r>
              <a:rPr lang="fr-CA" dirty="0"/>
              <a:t>, la version du matériel, les paramètres de l’appareil, les noms et les types de fichier et de logiciel, le niveau de la batterie et l’intensité du signal, ainsi que les numéros d’identification de l’appareil ;</a:t>
            </a:r>
          </a:p>
          <a:p>
            <a:pPr lvl="1"/>
            <a:r>
              <a:rPr lang="fr-CA" dirty="0"/>
              <a:t>les données d’emplacement de l’appareil, notamment les données d’emplacement géographique 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votre numéro de téléphone mobile et votre adresse IP.</a:t>
            </a:r>
          </a:p>
          <a:p>
            <a:endParaRPr lang="fr-CA" dirty="0"/>
          </a:p>
        </p:txBody>
      </p:sp>
      <p:sp>
        <p:nvSpPr>
          <p:cNvPr id="4" name="Rectangle 3"/>
          <p:cNvSpPr/>
          <p:nvPr>
            <p:custDataLst>
              <p:tags r:id="rId3"/>
            </p:custDataLst>
          </p:nvPr>
        </p:nvSpPr>
        <p:spPr>
          <a:xfrm>
            <a:off x="3687240" y="4770929"/>
            <a:ext cx="4602932"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1349" dirty="0">
                <a:solidFill>
                  <a:schemeClr val="bg1"/>
                </a:solidFill>
              </a:rPr>
              <a:t>https://www.facebook.com/about/privacy</a:t>
            </a:r>
          </a:p>
        </p:txBody>
      </p:sp>
    </p:spTree>
    <p:extLst>
      <p:ext uri="{BB962C8B-B14F-4D97-AF65-F5344CB8AC3E}">
        <p14:creationId xmlns:p14="http://schemas.microsoft.com/office/powerpoint/2010/main" val="13218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ériphérique, horloge, parapluie&#10;&#10;Description générée automatiquement">
            <a:extLst>
              <a:ext uri="{FF2B5EF4-FFF2-40B4-BE49-F238E27FC236}">
                <a16:creationId xmlns:a16="http://schemas.microsoft.com/office/drawing/2014/main" id="{B09F6FAC-E162-434B-A35D-A4DC6BEC19E9}"/>
              </a:ext>
            </a:extLst>
          </p:cNvPr>
          <p:cNvPicPr>
            <a:picLocks noGrp="1" noChangeAspect="1"/>
          </p:cNvPicPr>
          <p:nvPr>
            <p:ph idx="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188505" y="148718"/>
            <a:ext cx="5955495" cy="4994782"/>
          </a:xfrm>
        </p:spPr>
      </p:pic>
      <p:sp>
        <p:nvSpPr>
          <p:cNvPr id="2" name="Titre 1">
            <a:extLst>
              <a:ext uri="{FF2B5EF4-FFF2-40B4-BE49-F238E27FC236}">
                <a16:creationId xmlns:a16="http://schemas.microsoft.com/office/drawing/2014/main" id="{C0E1437A-6AF4-44D3-B29A-120A1EC80F69}"/>
              </a:ext>
            </a:extLst>
          </p:cNvPr>
          <p:cNvSpPr>
            <a:spLocks noGrp="1"/>
          </p:cNvSpPr>
          <p:nvPr>
            <p:ph type="title"/>
            <p:custDataLst>
              <p:tags r:id="rId2"/>
            </p:custDataLst>
          </p:nvPr>
        </p:nvSpPr>
        <p:spPr>
          <a:xfrm>
            <a:off x="1976016" y="148718"/>
            <a:ext cx="3664920" cy="916230"/>
          </a:xfrm>
        </p:spPr>
        <p:txBody>
          <a:bodyPr>
            <a:normAutofit fontScale="90000"/>
          </a:bodyPr>
          <a:lstStyle/>
          <a:p>
            <a:r>
              <a:rPr lang="fr-CA" dirty="0"/>
              <a:t>Cadre de référence</a:t>
            </a:r>
          </a:p>
        </p:txBody>
      </p:sp>
      <p:sp>
        <p:nvSpPr>
          <p:cNvPr id="3" name="Rectangle : coins arrondis 2">
            <a:extLst>
              <a:ext uri="{FF2B5EF4-FFF2-40B4-BE49-F238E27FC236}">
                <a16:creationId xmlns:a16="http://schemas.microsoft.com/office/drawing/2014/main" id="{F35A8C24-518A-4709-868F-7DC88AA54458}"/>
              </a:ext>
            </a:extLst>
          </p:cNvPr>
          <p:cNvSpPr/>
          <p:nvPr>
            <p:custDataLst>
              <p:tags r:id="rId3"/>
            </p:custDataLst>
          </p:nvPr>
        </p:nvSpPr>
        <p:spPr>
          <a:xfrm>
            <a:off x="4091763" y="1524937"/>
            <a:ext cx="763525" cy="305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 coins arrondis 5">
            <a:extLst>
              <a:ext uri="{FF2B5EF4-FFF2-40B4-BE49-F238E27FC236}">
                <a16:creationId xmlns:a16="http://schemas.microsoft.com/office/drawing/2014/main" id="{419B8A52-C169-4771-918F-4774E92A7502}"/>
              </a:ext>
            </a:extLst>
          </p:cNvPr>
          <p:cNvSpPr/>
          <p:nvPr>
            <p:custDataLst>
              <p:tags r:id="rId4"/>
            </p:custDataLst>
          </p:nvPr>
        </p:nvSpPr>
        <p:spPr>
          <a:xfrm>
            <a:off x="3916936" y="838114"/>
            <a:ext cx="916230" cy="305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3384ACB0-E3FE-4A1F-8483-43E1D9CEF140}"/>
              </a:ext>
            </a:extLst>
          </p:cNvPr>
          <p:cNvSpPr/>
          <p:nvPr/>
        </p:nvSpPr>
        <p:spPr>
          <a:xfrm>
            <a:off x="296261" y="4938251"/>
            <a:ext cx="4572000" cy="215444"/>
          </a:xfrm>
          <a:prstGeom prst="rect">
            <a:avLst/>
          </a:prstGeom>
        </p:spPr>
        <p:txBody>
          <a:bodyPr>
            <a:spAutoFit/>
          </a:bodyPr>
          <a:lstStyle/>
          <a:p>
            <a:r>
              <a:rPr lang="fr-CA" sz="800" dirty="0"/>
              <a:t>http://www.education.gouv.qc.ca/dossiers-thematiques/plan-daction-numerique/cadre-de-reference/</a:t>
            </a:r>
          </a:p>
        </p:txBody>
      </p:sp>
    </p:spTree>
    <p:extLst>
      <p:ext uri="{BB962C8B-B14F-4D97-AF65-F5344CB8AC3E}">
        <p14:creationId xmlns:p14="http://schemas.microsoft.com/office/powerpoint/2010/main" val="67181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2148437"/>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a:t>
            </a:r>
            <a:r>
              <a:rPr lang="fr-CA" dirty="0">
                <a:highlight>
                  <a:srgbClr val="FFFF00"/>
                </a:highlight>
              </a:rPr>
              <a:t>en fonction des autorisations que vous avez octroyées</a:t>
            </a:r>
            <a:r>
              <a:rPr lang="fr-CA" dirty="0"/>
              <a:t>. Nous pouvons rassembler les informations que nous recueillons à partir de vos différents appareils </a:t>
            </a:r>
            <a:r>
              <a:rPr lang="fr-CA" dirty="0">
                <a:highlight>
                  <a:srgbClr val="FFFF00"/>
                </a:highlight>
              </a:rPr>
              <a:t>afin de vous offrir des Services cohérents</a:t>
            </a:r>
            <a:r>
              <a:rPr lang="fr-CA" dirty="0"/>
              <a:t> sur l’ensemble de vos appareils. Voici quelques exemples d’informations sur les appareils que nous recueillons : </a:t>
            </a:r>
          </a:p>
          <a:p>
            <a:pPr lvl="1"/>
            <a:r>
              <a:rPr lang="fr-CA" dirty="0"/>
              <a:t>des données telles que le </a:t>
            </a:r>
            <a:r>
              <a:rPr lang="fr-CA" dirty="0">
                <a:highlight>
                  <a:srgbClr val="FFFF00"/>
                </a:highlight>
              </a:rPr>
              <a:t>système d’exploitation</a:t>
            </a:r>
            <a:r>
              <a:rPr lang="fr-CA" dirty="0"/>
              <a:t>, la version du matériel, les paramètres de l’appareil, les noms et les types de fichier et de logiciel, le niveau de la batterie et l’intensité du signal, ainsi que les </a:t>
            </a:r>
            <a:r>
              <a:rPr lang="fr-CA" dirty="0">
                <a:highlight>
                  <a:srgbClr val="FFFF00"/>
                </a:highlight>
              </a:rPr>
              <a:t>numéros d’identification de l’appareil </a:t>
            </a:r>
            <a:r>
              <a:rPr lang="fr-CA" dirty="0"/>
              <a:t>;</a:t>
            </a:r>
          </a:p>
          <a:p>
            <a:pPr lvl="1"/>
            <a:r>
              <a:rPr lang="fr-CA" dirty="0"/>
              <a:t>les données d’emplacement de l’appareil, notamment les données d’emplacement géographique 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votre numéro de téléphone mobile et votre adresse IP.</a:t>
            </a:r>
          </a:p>
          <a:p>
            <a:endParaRPr lang="fr-CA" dirty="0"/>
          </a:p>
        </p:txBody>
      </p:sp>
      <p:sp>
        <p:nvSpPr>
          <p:cNvPr id="4" name="Rectangle 3"/>
          <p:cNvSpPr/>
          <p:nvPr>
            <p:custDataLst>
              <p:tags r:id="rId3"/>
            </p:custDataLst>
          </p:nvPr>
        </p:nvSpPr>
        <p:spPr>
          <a:xfrm>
            <a:off x="3687240" y="4770929"/>
            <a:ext cx="4602932"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1349" dirty="0">
                <a:solidFill>
                  <a:schemeClr val="bg1"/>
                </a:solidFill>
              </a:rPr>
              <a:t>https://www.facebook.com/about/privacy</a:t>
            </a:r>
          </a:p>
        </p:txBody>
      </p:sp>
    </p:spTree>
    <p:extLst>
      <p:ext uri="{BB962C8B-B14F-4D97-AF65-F5344CB8AC3E}">
        <p14:creationId xmlns:p14="http://schemas.microsoft.com/office/powerpoint/2010/main" val="657112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2148437"/>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a:t>
            </a:r>
            <a:r>
              <a:rPr lang="fr-CA" dirty="0">
                <a:highlight>
                  <a:srgbClr val="FFFF00"/>
                </a:highlight>
              </a:rPr>
              <a:t>en fonction des autorisations que vous avez octroyées</a:t>
            </a:r>
            <a:r>
              <a:rPr lang="fr-CA" dirty="0"/>
              <a:t>. Nous pouvons rassembler les informations que nous recueillons à partir de vos différents appareils </a:t>
            </a:r>
            <a:r>
              <a:rPr lang="fr-CA" dirty="0">
                <a:highlight>
                  <a:srgbClr val="FFFF00"/>
                </a:highlight>
              </a:rPr>
              <a:t>afin de vous offrir des Services cohérents</a:t>
            </a:r>
            <a:r>
              <a:rPr lang="fr-CA" dirty="0"/>
              <a:t> sur l’ensemble de vos appareils. Voici quelques exemples d’informations sur les appareils que nous recueillons : </a:t>
            </a:r>
          </a:p>
          <a:p>
            <a:pPr lvl="1"/>
            <a:r>
              <a:rPr lang="fr-CA" dirty="0"/>
              <a:t>des données telles que le </a:t>
            </a:r>
            <a:r>
              <a:rPr lang="fr-CA" dirty="0">
                <a:highlight>
                  <a:srgbClr val="FFFF00"/>
                </a:highlight>
              </a:rPr>
              <a:t>système d’exploitation</a:t>
            </a:r>
            <a:r>
              <a:rPr lang="fr-CA" dirty="0"/>
              <a:t>, la version du matériel, les paramètres de l’appareil, les noms et les types de fichier et de logiciel, le niveau de la batterie et l’intensité du signal, ainsi que les </a:t>
            </a:r>
            <a:r>
              <a:rPr lang="fr-CA" dirty="0">
                <a:highlight>
                  <a:srgbClr val="FFFF00"/>
                </a:highlight>
              </a:rPr>
              <a:t>numéros d’identification de l’appareil </a:t>
            </a:r>
            <a:r>
              <a:rPr lang="fr-CA" dirty="0"/>
              <a:t>;</a:t>
            </a:r>
          </a:p>
          <a:p>
            <a:pPr lvl="1"/>
            <a:r>
              <a:rPr lang="fr-CA" dirty="0"/>
              <a:t>les </a:t>
            </a:r>
            <a:r>
              <a:rPr lang="fr-CA" dirty="0">
                <a:highlight>
                  <a:srgbClr val="FFFF00"/>
                </a:highlight>
              </a:rPr>
              <a:t>données d’emplacement de l’appareil</a:t>
            </a:r>
            <a:r>
              <a:rPr lang="fr-CA" dirty="0"/>
              <a:t>, notamment les données d’emplacement géographique 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votre numéro de téléphone mobile et votre adresse IP.</a:t>
            </a:r>
          </a:p>
          <a:p>
            <a:endParaRPr lang="fr-CA" dirty="0"/>
          </a:p>
        </p:txBody>
      </p:sp>
      <p:sp>
        <p:nvSpPr>
          <p:cNvPr id="4" name="Rectangle 3"/>
          <p:cNvSpPr/>
          <p:nvPr>
            <p:custDataLst>
              <p:tags r:id="rId3"/>
            </p:custDataLst>
          </p:nvPr>
        </p:nvSpPr>
        <p:spPr>
          <a:xfrm>
            <a:off x="3687240" y="4770929"/>
            <a:ext cx="4602932"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1349" dirty="0">
                <a:solidFill>
                  <a:schemeClr val="bg1"/>
                </a:solidFill>
              </a:rPr>
              <a:t>https://www.facebook.com/about/privacy</a:t>
            </a:r>
          </a:p>
        </p:txBody>
      </p:sp>
    </p:spTree>
    <p:extLst>
      <p:ext uri="{BB962C8B-B14F-4D97-AF65-F5344CB8AC3E}">
        <p14:creationId xmlns:p14="http://schemas.microsoft.com/office/powerpoint/2010/main" val="3979131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Politique Facebook	</a:t>
            </a:r>
          </a:p>
        </p:txBody>
      </p:sp>
      <p:sp>
        <p:nvSpPr>
          <p:cNvPr id="3" name="Espace réservé du contenu 2"/>
          <p:cNvSpPr>
            <a:spLocks noGrp="1"/>
          </p:cNvSpPr>
          <p:nvPr>
            <p:ph idx="1"/>
            <p:custDataLst>
              <p:tags r:id="rId2"/>
            </p:custDataLst>
          </p:nvPr>
        </p:nvSpPr>
        <p:spPr>
          <a:xfrm>
            <a:off x="308088" y="1960930"/>
            <a:ext cx="8527824" cy="2987577"/>
          </a:xfrm>
        </p:spPr>
        <p:txBody>
          <a:bodyPr>
            <a:normAutofit fontScale="85000" lnSpcReduction="2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b="1" dirty="0"/>
              <a:t>Informations sur vos appareils.</a:t>
            </a:r>
          </a:p>
          <a:p>
            <a:r>
              <a:rPr lang="fr-CA" dirty="0"/>
              <a:t>Nous recueillons des informations sur les ordinateurs, téléphones et autres appareils sur lesquels vous installez ou utilisez nos Services, </a:t>
            </a:r>
            <a:r>
              <a:rPr lang="fr-CA" dirty="0">
                <a:highlight>
                  <a:srgbClr val="FFFF00"/>
                </a:highlight>
              </a:rPr>
              <a:t>en fonction des autorisations que vous avez octroyées</a:t>
            </a:r>
            <a:r>
              <a:rPr lang="fr-CA" dirty="0"/>
              <a:t>. Nous pouvons rassembler les informations que nous recueillons à partir de vos différents appareils </a:t>
            </a:r>
            <a:r>
              <a:rPr lang="fr-CA" dirty="0">
                <a:highlight>
                  <a:srgbClr val="FFFF00"/>
                </a:highlight>
              </a:rPr>
              <a:t>afin de vous offrir des Services cohérents</a:t>
            </a:r>
            <a:r>
              <a:rPr lang="fr-CA" dirty="0"/>
              <a:t> sur l’ensemble de vos appareils. Voici quelques exemples d’informations sur les appareils que nous recueillons : </a:t>
            </a:r>
          </a:p>
          <a:p>
            <a:pPr lvl="1"/>
            <a:r>
              <a:rPr lang="fr-CA" dirty="0"/>
              <a:t>des données telles que le </a:t>
            </a:r>
            <a:r>
              <a:rPr lang="fr-CA" dirty="0">
                <a:highlight>
                  <a:srgbClr val="FFFF00"/>
                </a:highlight>
              </a:rPr>
              <a:t>système d’exploitation</a:t>
            </a:r>
            <a:r>
              <a:rPr lang="fr-CA" dirty="0"/>
              <a:t>, la version du matériel, les paramètres de l’appareil, les noms et les types de fichier et de logiciel, le niveau de la batterie et l’intensité du signal, ainsi que les </a:t>
            </a:r>
            <a:r>
              <a:rPr lang="fr-CA" dirty="0">
                <a:highlight>
                  <a:srgbClr val="FFFF00"/>
                </a:highlight>
              </a:rPr>
              <a:t>numéros d’identification de l’appareil </a:t>
            </a:r>
            <a:r>
              <a:rPr lang="fr-CA" dirty="0"/>
              <a:t>;</a:t>
            </a:r>
          </a:p>
          <a:p>
            <a:pPr lvl="1"/>
            <a:r>
              <a:rPr lang="fr-CA" dirty="0"/>
              <a:t>les </a:t>
            </a:r>
            <a:r>
              <a:rPr lang="fr-CA" dirty="0">
                <a:highlight>
                  <a:srgbClr val="FFFF00"/>
                </a:highlight>
              </a:rPr>
              <a:t>données d’emplacement de l’appareil</a:t>
            </a:r>
            <a:r>
              <a:rPr lang="fr-CA" dirty="0"/>
              <a:t>, notamment les </a:t>
            </a:r>
            <a:r>
              <a:rPr lang="fr-CA" dirty="0">
                <a:highlight>
                  <a:srgbClr val="FFFF00"/>
                </a:highlight>
              </a:rPr>
              <a:t>données d’emplacement géographique </a:t>
            </a:r>
            <a:r>
              <a:rPr lang="fr-CA" dirty="0"/>
              <a:t>précises recueillies à travers les signaux GPS, Bluetooth ou Wi-Fi ;</a:t>
            </a:r>
          </a:p>
          <a:p>
            <a:pPr lvl="1"/>
            <a:r>
              <a:rPr lang="fr-CA" dirty="0"/>
              <a:t>des informations de connexion telles que le nom de votre opérateur mobile ou de votre fournisseur d’accès à Internet, le type de navigateur que vous utilisez, votre langue et le fuseau horaire dans lequel vous vous situez, </a:t>
            </a:r>
            <a:r>
              <a:rPr lang="fr-CA" dirty="0">
                <a:highlight>
                  <a:srgbClr val="FFFF00"/>
                </a:highlight>
              </a:rPr>
              <a:t>votre numéro de téléphone mobile et votre adresse IP.</a:t>
            </a:r>
          </a:p>
          <a:p>
            <a:endParaRPr lang="fr-CA" dirty="0"/>
          </a:p>
        </p:txBody>
      </p:sp>
      <p:sp>
        <p:nvSpPr>
          <p:cNvPr id="4" name="Rectangle 3"/>
          <p:cNvSpPr/>
          <p:nvPr>
            <p:custDataLst>
              <p:tags r:id="rId3"/>
            </p:custDataLst>
          </p:nvPr>
        </p:nvSpPr>
        <p:spPr>
          <a:xfrm>
            <a:off x="5908110" y="4843546"/>
            <a:ext cx="3175335" cy="21544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800" dirty="0"/>
              <a:t>https://www.facebook.com/about/privacy</a:t>
            </a:r>
          </a:p>
        </p:txBody>
      </p:sp>
    </p:spTree>
    <p:extLst>
      <p:ext uri="{BB962C8B-B14F-4D97-AF65-F5344CB8AC3E}">
        <p14:creationId xmlns:p14="http://schemas.microsoft.com/office/powerpoint/2010/main" val="34358116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971709" y="1804008"/>
            <a:ext cx="7200581" cy="3170410"/>
          </a:xfrm>
        </p:spPr>
        <p:txBody>
          <a:bodyPr>
            <a:normAutofit lnSpcReduction="10000"/>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Application autorisée par Facebook en 2014</a:t>
            </a:r>
          </a:p>
          <a:p>
            <a:pPr lvl="1"/>
            <a:r>
              <a:rPr lang="fr-CA" dirty="0"/>
              <a:t>Se présentait comme un simple test psychologique</a:t>
            </a:r>
          </a:p>
          <a:p>
            <a:pPr lvl="1"/>
            <a:r>
              <a:rPr lang="fr-CA" dirty="0"/>
              <a:t>A été téléchargée et utilisée par 270 000 utilisateurs américains. </a:t>
            </a:r>
          </a:p>
          <a:p>
            <a:pPr lvl="1"/>
            <a:r>
              <a:rPr lang="fr-CA" dirty="0"/>
              <a:t>Accès aux données de tous leurs amis, </a:t>
            </a:r>
          </a:p>
          <a:p>
            <a:pPr lvl="2"/>
            <a:r>
              <a:rPr lang="fr-CA" dirty="0"/>
              <a:t>les messages</a:t>
            </a:r>
          </a:p>
          <a:p>
            <a:pPr lvl="2"/>
            <a:r>
              <a:rPr lang="fr-CA" dirty="0"/>
              <a:t>les emplois</a:t>
            </a:r>
          </a:p>
          <a:p>
            <a:pPr lvl="2"/>
            <a:r>
              <a:rPr lang="fr-CA" dirty="0"/>
              <a:t>leur localisation.</a:t>
            </a:r>
          </a:p>
          <a:p>
            <a:pPr lvl="2"/>
            <a:r>
              <a:rPr lang="fr-CA" dirty="0"/>
              <a:t>mentions « J'aime »</a:t>
            </a:r>
          </a:p>
          <a:p>
            <a:r>
              <a:rPr lang="fr-CA" dirty="0"/>
              <a:t>Information sur 50 millions de personnes, laquelle a été transmise à une entreprise privée</a:t>
            </a:r>
          </a:p>
        </p:txBody>
      </p:sp>
      <p:sp>
        <p:nvSpPr>
          <p:cNvPr id="4" name="Rectangle 3"/>
          <p:cNvSpPr/>
          <p:nvPr>
            <p:custDataLst>
              <p:tags r:id="rId2"/>
            </p:custDataLst>
          </p:nvPr>
        </p:nvSpPr>
        <p:spPr>
          <a:xfrm>
            <a:off x="754375" y="4865903"/>
            <a:ext cx="8388435"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hlinkClick r:id="rId7"/>
              </a:rPr>
              <a:t>http://www.lapresse.ca/techno/actualites/201803/20/01-5157944-scandale-facebook-il-faut-se-reveiller.php</a:t>
            </a:r>
            <a:r>
              <a:rPr lang="fr-CA" sz="1349" dirty="0"/>
              <a:t> </a:t>
            </a:r>
          </a:p>
        </p:txBody>
      </p:sp>
      <p:sp>
        <p:nvSpPr>
          <p:cNvPr id="5" name="Titre 1">
            <a:extLst>
              <a:ext uri="{FF2B5EF4-FFF2-40B4-BE49-F238E27FC236}">
                <a16:creationId xmlns:a16="http://schemas.microsoft.com/office/drawing/2014/main" id="{190ED479-7F35-4A6C-9CC1-700C83C442A4}"/>
              </a:ext>
            </a:extLst>
          </p:cNvPr>
          <p:cNvSpPr txBox="1">
            <a:spLocks/>
          </p:cNvSpPr>
          <p:nvPr>
            <p:custDataLst>
              <p:tags r:id="rId3"/>
            </p:custDataLst>
          </p:nvPr>
        </p:nvSpPr>
        <p:spPr>
          <a:xfrm>
            <a:off x="195630" y="1326247"/>
            <a:ext cx="5955495" cy="57264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kern="1200" baseline="0">
                <a:solidFill>
                  <a:srgbClr val="0000CC"/>
                </a:solidFill>
                <a:effectLst>
                  <a:outerShdw blurRad="50800" dist="38100" dir="2700000" algn="tl" rotWithShape="0">
                    <a:prstClr val="black">
                      <a:alpha val="40000"/>
                    </a:prstClr>
                  </a:outerShdw>
                </a:effectLst>
                <a:latin typeface="+mj-lt"/>
                <a:ea typeface="+mj-ea"/>
                <a:cs typeface="+mj-cs"/>
              </a:defRPr>
            </a:lvl1pPr>
          </a:lstStyle>
          <a:p>
            <a:r>
              <a:rPr lang="fr-CA" dirty="0"/>
              <a:t>Facebook/Cambridge </a:t>
            </a:r>
            <a:r>
              <a:rPr lang="fr-CA" dirty="0" err="1"/>
              <a:t>Analytica</a:t>
            </a:r>
            <a:endParaRPr lang="fr-CA" dirty="0"/>
          </a:p>
        </p:txBody>
      </p:sp>
      <p:pic>
        <p:nvPicPr>
          <p:cNvPr id="8" name="Image 7">
            <a:extLst>
              <a:ext uri="{FF2B5EF4-FFF2-40B4-BE49-F238E27FC236}">
                <a16:creationId xmlns:a16="http://schemas.microsoft.com/office/drawing/2014/main" id="{ACB9B054-7306-489F-A71C-27D6A2896937}"/>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7511155" y="1809611"/>
            <a:ext cx="1322269" cy="1322269"/>
          </a:xfrm>
          <a:prstGeom prst="rect">
            <a:avLst/>
          </a:prstGeom>
        </p:spPr>
      </p:pic>
      <p:pic>
        <p:nvPicPr>
          <p:cNvPr id="12" name="Image 11" descr="Une image contenant objet, lumière, assis, arrière-plan&#10;&#10;Description générée automatiquement">
            <a:extLst>
              <a:ext uri="{FF2B5EF4-FFF2-40B4-BE49-F238E27FC236}">
                <a16:creationId xmlns:a16="http://schemas.microsoft.com/office/drawing/2014/main" id="{FE77D788-516A-4A50-9445-6D7316542CF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6753768" y="1447656"/>
            <a:ext cx="2228545" cy="329825"/>
          </a:xfrm>
          <a:prstGeom prst="rect">
            <a:avLst/>
          </a:prstGeom>
        </p:spPr>
      </p:pic>
    </p:spTree>
    <p:extLst>
      <p:ext uri="{BB962C8B-B14F-4D97-AF65-F5344CB8AC3E}">
        <p14:creationId xmlns:p14="http://schemas.microsoft.com/office/powerpoint/2010/main" val="5814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wd">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wd">
                                    <p:tmPct val="1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8EA7C2-0C78-4427-A61C-63F044082D3F}"/>
              </a:ext>
            </a:extLst>
          </p:cNvPr>
          <p:cNvSpPr>
            <a:spLocks noGrp="1"/>
          </p:cNvSpPr>
          <p:nvPr>
            <p:ph type="title"/>
          </p:nvPr>
        </p:nvSpPr>
        <p:spPr/>
        <p:txBody>
          <a:bodyPr>
            <a:normAutofit fontScale="90000"/>
          </a:bodyPr>
          <a:lstStyle/>
          <a:p>
            <a:r>
              <a:rPr lang="fr-CA" dirty="0"/>
              <a:t>Les </a:t>
            </a:r>
            <a:r>
              <a:rPr lang="fr-CA" dirty="0" err="1"/>
              <a:t>Quizzzzzzz</a:t>
            </a:r>
            <a:endParaRPr lang="fr-CA" dirty="0"/>
          </a:p>
        </p:txBody>
      </p:sp>
      <p:sp>
        <p:nvSpPr>
          <p:cNvPr id="3" name="Espace réservé du contenu 2">
            <a:extLst>
              <a:ext uri="{FF2B5EF4-FFF2-40B4-BE49-F238E27FC236}">
                <a16:creationId xmlns:a16="http://schemas.microsoft.com/office/drawing/2014/main" id="{62210415-0FE6-4F07-AE70-393DCA8D7C82}"/>
              </a:ext>
            </a:extLst>
          </p:cNvPr>
          <p:cNvSpPr>
            <a:spLocks noGrp="1"/>
          </p:cNvSpPr>
          <p:nvPr>
            <p:ph idx="1"/>
          </p:nvPr>
        </p:nvSpPr>
        <p:spPr>
          <a:xfrm>
            <a:off x="2434131" y="1198559"/>
            <a:ext cx="2901394" cy="1525896"/>
          </a:xfrm>
        </p:spPr>
        <p:txBody>
          <a:bodyPr>
            <a:normAutofit/>
          </a:bodyPr>
          <a:lstStyle/>
          <a:p>
            <a:pPr marL="0" indent="0" algn="ctr">
              <a:buNone/>
            </a:pPr>
            <a:r>
              <a:rPr lang="fr-CA" dirty="0"/>
              <a:t>Quel est le nom</a:t>
            </a:r>
            <a:br>
              <a:rPr lang="fr-CA" dirty="0"/>
            </a:br>
            <a:r>
              <a:rPr lang="fr-CA" dirty="0"/>
              <a:t>de ton premier</a:t>
            </a:r>
            <a:br>
              <a:rPr lang="fr-CA" dirty="0"/>
            </a:br>
            <a:r>
              <a:rPr lang="fr-CA" dirty="0"/>
              <a:t> chien?</a:t>
            </a:r>
          </a:p>
          <a:p>
            <a:endParaRPr lang="fr-CA" dirty="0"/>
          </a:p>
        </p:txBody>
      </p:sp>
      <p:sp>
        <p:nvSpPr>
          <p:cNvPr id="4" name="Rectangle 3">
            <a:extLst>
              <a:ext uri="{FF2B5EF4-FFF2-40B4-BE49-F238E27FC236}">
                <a16:creationId xmlns:a16="http://schemas.microsoft.com/office/drawing/2014/main" id="{CAEE0E5C-BCE7-4863-A9E2-CB27EFE7BDFD}"/>
              </a:ext>
            </a:extLst>
          </p:cNvPr>
          <p:cNvSpPr/>
          <p:nvPr/>
        </p:nvSpPr>
        <p:spPr>
          <a:xfrm>
            <a:off x="2372391" y="3487980"/>
            <a:ext cx="2256023" cy="1384995"/>
          </a:xfrm>
          <a:prstGeom prst="rect">
            <a:avLst/>
          </a:prstGeom>
        </p:spPr>
        <p:txBody>
          <a:bodyPr wrap="square">
            <a:spAutoFit/>
          </a:bodyPr>
          <a:lstStyle/>
          <a:p>
            <a:pPr algn="ctr"/>
            <a:r>
              <a:rPr lang="fr-CA" sz="2800" dirty="0"/>
              <a:t>Sur quelle rue demeurais-tu enfant?</a:t>
            </a:r>
          </a:p>
        </p:txBody>
      </p:sp>
      <p:pic>
        <p:nvPicPr>
          <p:cNvPr id="6" name="Image 5" descr="Une image contenant personne, assis, petit, regardant&#10;&#10;Description générée automatiquement">
            <a:extLst>
              <a:ext uri="{FF2B5EF4-FFF2-40B4-BE49-F238E27FC236}">
                <a16:creationId xmlns:a16="http://schemas.microsoft.com/office/drawing/2014/main" id="{B36DA929-EC8D-4711-A718-C4D80E5C0AF6}"/>
              </a:ext>
            </a:extLst>
          </p:cNvPr>
          <p:cNvPicPr>
            <a:picLocks noChangeAspect="1"/>
          </p:cNvPicPr>
          <p:nvPr/>
        </p:nvPicPr>
        <p:blipFill rotWithShape="1">
          <a:blip r:embed="rId2">
            <a:extLst>
              <a:ext uri="{28A0092B-C50C-407E-A947-70E740481C1C}">
                <a14:useLocalDpi xmlns:a14="http://schemas.microsoft.com/office/drawing/2010/main" val="0"/>
              </a:ext>
            </a:extLst>
          </a:blip>
          <a:srcRect l="18687" b="9888"/>
          <a:stretch/>
        </p:blipFill>
        <p:spPr>
          <a:xfrm>
            <a:off x="5640935" y="946506"/>
            <a:ext cx="2815849" cy="20300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Image 7" descr="Une image contenant bâtiment, extérieur, route, rue&#10;&#10;Description générée automatiquement">
            <a:extLst>
              <a:ext uri="{FF2B5EF4-FFF2-40B4-BE49-F238E27FC236}">
                <a16:creationId xmlns:a16="http://schemas.microsoft.com/office/drawing/2014/main" id="{0BD0BD40-E4EC-4CA6-AC0C-357FDF82F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410" y="3276364"/>
            <a:ext cx="2712338" cy="180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225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75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ED8A31-B98A-4C50-8D14-07F3E0104AEA}"/>
              </a:ext>
            </a:extLst>
          </p:cNvPr>
          <p:cNvSpPr>
            <a:spLocks noGrp="1"/>
          </p:cNvSpPr>
          <p:nvPr>
            <p:ph type="title"/>
            <p:custDataLst>
              <p:tags r:id="rId1"/>
            </p:custDataLst>
          </p:nvPr>
        </p:nvSpPr>
        <p:spPr/>
        <p:txBody>
          <a:bodyPr>
            <a:normAutofit fontScale="90000"/>
          </a:bodyPr>
          <a:lstStyle/>
          <a:p>
            <a:r>
              <a:rPr lang="fr-CA" dirty="0" err="1"/>
              <a:t>Trumperie</a:t>
            </a:r>
            <a:endParaRPr lang="fr-CA" dirty="0"/>
          </a:p>
        </p:txBody>
      </p:sp>
      <p:sp>
        <p:nvSpPr>
          <p:cNvPr id="4" name="Espace réservé du contenu 2">
            <a:extLst>
              <a:ext uri="{FF2B5EF4-FFF2-40B4-BE49-F238E27FC236}">
                <a16:creationId xmlns:a16="http://schemas.microsoft.com/office/drawing/2014/main" id="{92AF81D6-14EB-48F7-B23E-D3C53FEA3573}"/>
              </a:ext>
            </a:extLst>
          </p:cNvPr>
          <p:cNvSpPr txBox="1">
            <a:spLocks/>
          </p:cNvSpPr>
          <p:nvPr>
            <p:custDataLst>
              <p:tags r:id="rId2"/>
            </p:custDataLst>
          </p:nvPr>
        </p:nvSpPr>
        <p:spPr>
          <a:xfrm>
            <a:off x="2434130" y="1655521"/>
            <a:ext cx="5955495" cy="1832460"/>
          </a:xfrm>
          <a:prstGeom prst="rect">
            <a:avLst/>
          </a:prstGeom>
        </p:spPr>
        <p:txBody>
          <a:bodyPr vert="horz" lIns="91440" tIns="45720" rIns="91440" bIns="45720" rtlCol="0">
            <a:normAutofit/>
          </a:bodyPr>
          <a:lstStyle>
            <a:defPPr rtl="0">
              <a:defRPr lang="fr-fr"/>
            </a:defPPr>
            <a:lvl1pPr marL="0" indent="-3429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57181" indent="-28575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914362"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371543"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28724"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85905"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086"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266"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448" indent="-228600" algn="l" defTabSz="914362"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None/>
            </a:pPr>
            <a:r>
              <a:rPr lang="fr-CA" dirty="0"/>
              <a:t>Le gouvernement Trump </a:t>
            </a:r>
            <a:r>
              <a:rPr lang="fr-CA" u="sng" dirty="0">
                <a:hlinkClick r:id="rId7"/>
              </a:rPr>
              <a:t>a autorisé les fournisseurs d’accès à Internet à revendre directement les historiques de navigation de leurs clients à des tiers</a:t>
            </a:r>
            <a:r>
              <a:rPr lang="fr-CA" dirty="0"/>
              <a:t>.</a:t>
            </a:r>
          </a:p>
          <a:p>
            <a:pPr indent="0">
              <a:buNone/>
            </a:pPr>
            <a:br>
              <a:rPr lang="fr-CA" b="1" dirty="0"/>
            </a:br>
            <a:r>
              <a:rPr lang="fr-CA" dirty="0"/>
              <a:t>Le Monde, Publié Le 01.08.2017 à 05h57</a:t>
            </a:r>
          </a:p>
        </p:txBody>
      </p:sp>
      <p:sp>
        <p:nvSpPr>
          <p:cNvPr id="5" name="Rectangle 4">
            <a:extLst>
              <a:ext uri="{FF2B5EF4-FFF2-40B4-BE49-F238E27FC236}">
                <a16:creationId xmlns:a16="http://schemas.microsoft.com/office/drawing/2014/main" id="{C633980E-EE10-445F-A731-B36BE8372E49}"/>
              </a:ext>
            </a:extLst>
          </p:cNvPr>
          <p:cNvSpPr/>
          <p:nvPr>
            <p:custDataLst>
              <p:tags r:id="rId3"/>
            </p:custDataLst>
          </p:nvPr>
        </p:nvSpPr>
        <p:spPr>
          <a:xfrm>
            <a:off x="484391" y="4912059"/>
            <a:ext cx="8659609" cy="21544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r"/>
            <a:r>
              <a:rPr lang="fr-CA" sz="800" dirty="0"/>
              <a:t>http://mobile.lemonde.fr/pixels/article/2017/08/01/un-historique-de-navigation-internet-n-est-jamais-vraiment-anonymise_5167355_4408996.html</a:t>
            </a:r>
          </a:p>
        </p:txBody>
      </p:sp>
      <p:sp>
        <p:nvSpPr>
          <p:cNvPr id="6" name="Rectangle 5">
            <a:extLst>
              <a:ext uri="{FF2B5EF4-FFF2-40B4-BE49-F238E27FC236}">
                <a16:creationId xmlns:a16="http://schemas.microsoft.com/office/drawing/2014/main" id="{2B272AC4-E8B4-4EF3-9EF8-0CE2222F9069}"/>
              </a:ext>
            </a:extLst>
          </p:cNvPr>
          <p:cNvSpPr/>
          <p:nvPr>
            <p:custDataLst>
              <p:tags r:id="rId4"/>
            </p:custDataLst>
          </p:nvPr>
        </p:nvSpPr>
        <p:spPr>
          <a:xfrm>
            <a:off x="3044950" y="3230523"/>
            <a:ext cx="4572000" cy="646331"/>
          </a:xfrm>
          <a:prstGeom prst="rect">
            <a:avLst/>
          </a:prstGeom>
        </p:spPr>
        <p:txBody>
          <a:bodyPr>
            <a:spAutoFit/>
          </a:bodyPr>
          <a:lstStyle/>
          <a:p>
            <a:pPr algn="ctr"/>
            <a:r>
              <a:rPr lang="fr-CA" b="1" dirty="0"/>
              <a:t>Un historique de navigation Internet n’est jamais vraiment « anonymisé »</a:t>
            </a:r>
            <a:endParaRPr lang="fr-CA" dirty="0"/>
          </a:p>
        </p:txBody>
      </p:sp>
      <p:pic>
        <p:nvPicPr>
          <p:cNvPr id="9" name="Image 8" descr="Une image contenant dessin&#10;&#10;Description générée automatiquement">
            <a:extLst>
              <a:ext uri="{FF2B5EF4-FFF2-40B4-BE49-F238E27FC236}">
                <a16:creationId xmlns:a16="http://schemas.microsoft.com/office/drawing/2014/main" id="{BEE3E85E-E494-46E5-8E18-7C7BEC11D342}"/>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330950" y="315333"/>
            <a:ext cx="3019846" cy="809738"/>
          </a:xfrm>
          <a:prstGeom prst="rect">
            <a:avLst/>
          </a:prstGeom>
        </p:spPr>
      </p:pic>
    </p:spTree>
    <p:extLst>
      <p:ext uri="{BB962C8B-B14F-4D97-AF65-F5344CB8AC3E}">
        <p14:creationId xmlns:p14="http://schemas.microsoft.com/office/powerpoint/2010/main" val="2988958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9296B-0222-4FB2-B085-77EBC6D502AB}"/>
              </a:ext>
            </a:extLst>
          </p:cNvPr>
          <p:cNvSpPr>
            <a:spLocks noGrp="1"/>
          </p:cNvSpPr>
          <p:nvPr>
            <p:ph type="title"/>
            <p:custDataLst>
              <p:tags r:id="rId1"/>
            </p:custDataLst>
          </p:nvPr>
        </p:nvSpPr>
        <p:spPr/>
        <p:txBody>
          <a:bodyPr>
            <a:normAutofit fontScale="90000"/>
          </a:bodyPr>
          <a:lstStyle/>
          <a:p>
            <a:r>
              <a:rPr lang="fr-CA" dirty="0"/>
              <a:t>Guide de survie</a:t>
            </a:r>
          </a:p>
        </p:txBody>
      </p:sp>
      <p:pic>
        <p:nvPicPr>
          <p:cNvPr id="4" name="Espace réservé du contenu 3">
            <a:hlinkClick r:id="rId5"/>
          </p:cNvPr>
          <p:cNvPicPr>
            <a:picLocks noGrp="1" noChangeAspect="1"/>
          </p:cNvPicPr>
          <p:nvPr>
            <p:ph idx="1"/>
            <p:custDataLst>
              <p:tags r:id="rId2"/>
            </p:custDataLst>
          </p:nvPr>
        </p:nvPicPr>
        <p:blipFill>
          <a:blip r:embed="rId6"/>
          <a:stretch>
            <a:fillRect/>
          </a:stretch>
        </p:blipFill>
        <p:spPr>
          <a:xfrm>
            <a:off x="4036056" y="1115515"/>
            <a:ext cx="2751641" cy="3056532"/>
          </a:xfrm>
          <a:prstGeom prst="rect">
            <a:avLst/>
          </a:prstGeom>
        </p:spPr>
      </p:pic>
      <p:sp>
        <p:nvSpPr>
          <p:cNvPr id="5" name="Rectangle 4"/>
          <p:cNvSpPr/>
          <p:nvPr>
            <p:custDataLst>
              <p:tags r:id="rId3"/>
            </p:custDataLst>
          </p:nvPr>
        </p:nvSpPr>
        <p:spPr>
          <a:xfrm>
            <a:off x="2082016" y="4281038"/>
            <a:ext cx="6659719" cy="299954"/>
          </a:xfrm>
          <a:prstGeom prst="rect">
            <a:avLst/>
          </a:prstGeom>
        </p:spPr>
        <p:txBody>
          <a:bodyPr wrap="square" anchor="t">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ea typeface="+mn-lt"/>
                <a:cs typeface="+mn-lt"/>
                <a:hlinkClick r:id="rId7"/>
              </a:rPr>
              <a:t>https://bdper.plandetudes.ch/uploads/ressources/3436/guide_de_survie_mesdonnees.pdf</a:t>
            </a:r>
            <a:r>
              <a:rPr lang="fr-CA" sz="1349" dirty="0">
                <a:ea typeface="+mn-lt"/>
                <a:cs typeface="+mn-lt"/>
              </a:rPr>
              <a:t> </a:t>
            </a:r>
            <a:endParaRPr lang="fr-FR" sz="1349" dirty="0">
              <a:ea typeface="+mn-lt"/>
              <a:cs typeface="+mn-lt"/>
            </a:endParaRPr>
          </a:p>
        </p:txBody>
      </p:sp>
    </p:spTree>
    <p:extLst>
      <p:ext uri="{BB962C8B-B14F-4D97-AF65-F5344CB8AC3E}">
        <p14:creationId xmlns:p14="http://schemas.microsoft.com/office/powerpoint/2010/main" val="1590436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custDataLst>
              <p:tags r:id="rId1"/>
            </p:custDataLst>
          </p:nvPr>
        </p:nvPicPr>
        <p:blipFill rotWithShape="1">
          <a:blip r:embed="rId7"/>
          <a:srcRect t="4335" b="10518"/>
          <a:stretch/>
        </p:blipFill>
        <p:spPr>
          <a:xfrm>
            <a:off x="0" y="1350110"/>
            <a:ext cx="7293706" cy="3512215"/>
          </a:xfrm>
          <a:prstGeom prst="rect">
            <a:avLst/>
          </a:prstGeom>
        </p:spPr>
      </p:pic>
      <p:sp>
        <p:nvSpPr>
          <p:cNvPr id="2" name="Rectangle 1">
            <a:extLst>
              <a:ext uri="{FF2B5EF4-FFF2-40B4-BE49-F238E27FC236}">
                <a16:creationId xmlns:a16="http://schemas.microsoft.com/office/drawing/2014/main" id="{F86E0848-0334-4E12-9E77-093F95D3E231}"/>
              </a:ext>
            </a:extLst>
          </p:cNvPr>
          <p:cNvSpPr/>
          <p:nvPr>
            <p:custDataLst>
              <p:tags r:id="rId2"/>
            </p:custDataLst>
          </p:nvPr>
        </p:nvSpPr>
        <p:spPr>
          <a:xfrm>
            <a:off x="296260" y="3318114"/>
            <a:ext cx="4572000" cy="369332"/>
          </a:xfrm>
          <a:prstGeom prst="rect">
            <a:avLst/>
          </a:prstGeom>
        </p:spPr>
        <p:txBody>
          <a:bodyPr>
            <a:spAutoFit/>
          </a:bodyPr>
          <a:lstStyle/>
          <a:p>
            <a:r>
              <a:rPr lang="fr-CA" dirty="0"/>
              <a:t>Pas de collectes/partages de vos info</a:t>
            </a:r>
          </a:p>
        </p:txBody>
      </p:sp>
      <p:sp>
        <p:nvSpPr>
          <p:cNvPr id="3" name="Rectangle 2">
            <a:extLst>
              <a:ext uri="{FF2B5EF4-FFF2-40B4-BE49-F238E27FC236}">
                <a16:creationId xmlns:a16="http://schemas.microsoft.com/office/drawing/2014/main" id="{EB4E3E19-C8F5-4748-97CB-BD9E509855AC}"/>
              </a:ext>
            </a:extLst>
          </p:cNvPr>
          <p:cNvSpPr/>
          <p:nvPr>
            <p:custDataLst>
              <p:tags r:id="rId3"/>
            </p:custDataLst>
          </p:nvPr>
        </p:nvSpPr>
        <p:spPr>
          <a:xfrm>
            <a:off x="88610" y="2202418"/>
            <a:ext cx="5151261" cy="646331"/>
          </a:xfrm>
          <a:prstGeom prst="rect">
            <a:avLst/>
          </a:prstGeom>
        </p:spPr>
        <p:txBody>
          <a:bodyPr wrap="square">
            <a:spAutoFit/>
          </a:bodyPr>
          <a:lstStyle/>
          <a:p>
            <a:r>
              <a:rPr lang="fr-CA" dirty="0"/>
              <a:t>Pas d’historique de </a:t>
            </a:r>
            <a:r>
              <a:rPr lang="fr-CA"/>
              <a:t>recherches </a:t>
            </a:r>
          </a:p>
          <a:p>
            <a:r>
              <a:rPr lang="fr-CA"/>
              <a:t>=&gt; </a:t>
            </a:r>
            <a:r>
              <a:rPr lang="fr-CA" dirty="0"/>
              <a:t>Pas de publicité</a:t>
            </a:r>
          </a:p>
        </p:txBody>
      </p:sp>
      <p:sp>
        <p:nvSpPr>
          <p:cNvPr id="5" name="Rectangle 4">
            <a:extLst>
              <a:ext uri="{FF2B5EF4-FFF2-40B4-BE49-F238E27FC236}">
                <a16:creationId xmlns:a16="http://schemas.microsoft.com/office/drawing/2014/main" id="{08A1D2C9-3765-4447-A74F-0D4BE6D03120}"/>
              </a:ext>
            </a:extLst>
          </p:cNvPr>
          <p:cNvSpPr/>
          <p:nvPr>
            <p:custDataLst>
              <p:tags r:id="rId4"/>
            </p:custDataLst>
          </p:nvPr>
        </p:nvSpPr>
        <p:spPr>
          <a:xfrm>
            <a:off x="296260" y="1405079"/>
            <a:ext cx="1817357" cy="369332"/>
          </a:xfrm>
          <a:prstGeom prst="rect">
            <a:avLst/>
          </a:prstGeom>
        </p:spPr>
        <p:txBody>
          <a:bodyPr wrap="none">
            <a:spAutoFit/>
          </a:bodyPr>
          <a:lstStyle/>
          <a:p>
            <a:r>
              <a:rPr lang="fr-CA" dirty="0"/>
              <a:t>Ne vous piste pas</a:t>
            </a:r>
          </a:p>
        </p:txBody>
      </p:sp>
      <p:pic>
        <p:nvPicPr>
          <p:cNvPr id="7" name="Image 6" descr="Une image contenant capture d’écran&#10;&#10;Description générée automatiquement">
            <a:extLst>
              <a:ext uri="{FF2B5EF4-FFF2-40B4-BE49-F238E27FC236}">
                <a16:creationId xmlns:a16="http://schemas.microsoft.com/office/drawing/2014/main" id="{4A393DC5-71C5-47CC-A62D-D26E55897FCD}"/>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6254649" y="586585"/>
            <a:ext cx="2800741" cy="4105848"/>
          </a:xfrm>
          <a:prstGeom prst="rect">
            <a:avLst/>
          </a:prstGeom>
        </p:spPr>
      </p:pic>
    </p:spTree>
    <p:extLst>
      <p:ext uri="{BB962C8B-B14F-4D97-AF65-F5344CB8AC3E}">
        <p14:creationId xmlns:p14="http://schemas.microsoft.com/office/powerpoint/2010/main" val="1250197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dirty="0"/>
              <a:t>Puis-je fouiller dans vos sacs?</a:t>
            </a:r>
          </a:p>
        </p:txBody>
      </p:sp>
      <p:sp>
        <p:nvSpPr>
          <p:cNvPr id="4" name="Rectangle 3"/>
          <p:cNvSpPr/>
          <p:nvPr>
            <p:custDataLst>
              <p:tags r:id="rId2"/>
            </p:custDataLst>
          </p:nvPr>
        </p:nvSpPr>
        <p:spPr>
          <a:xfrm>
            <a:off x="4842031" y="4275894"/>
            <a:ext cx="3592820" cy="299954"/>
          </a:xfrm>
          <a:prstGeom prst="rect">
            <a:avLst/>
          </a:prstGeom>
        </p:spPr>
        <p:txBody>
          <a:bodyPr wrap="square">
            <a:sp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1349" dirty="0"/>
              <a:t>http://catherinemathys.strikingly.com/</a:t>
            </a:r>
          </a:p>
        </p:txBody>
      </p:sp>
      <p:pic>
        <p:nvPicPr>
          <p:cNvPr id="5" name="Image 4"/>
          <p:cNvPicPr>
            <a:picLocks noChangeAspect="1"/>
          </p:cNvPicPr>
          <p:nvPr>
            <p:custDataLst>
              <p:tags r:id="rId3"/>
            </p:custDataLst>
          </p:nvPr>
        </p:nvPicPr>
        <p:blipFill>
          <a:blip r:embed="rId5"/>
          <a:stretch>
            <a:fillRect/>
          </a:stretch>
        </p:blipFill>
        <p:spPr>
          <a:xfrm>
            <a:off x="908210" y="1622076"/>
            <a:ext cx="7448991" cy="2112976"/>
          </a:xfrm>
          <a:prstGeom prst="rect">
            <a:avLst/>
          </a:prstGeom>
        </p:spPr>
      </p:pic>
    </p:spTree>
    <p:extLst>
      <p:ext uri="{BB962C8B-B14F-4D97-AF65-F5344CB8AC3E}">
        <p14:creationId xmlns:p14="http://schemas.microsoft.com/office/powerpoint/2010/main" val="7267832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9C5BA-F76C-4CAA-9543-4DFB2E0D1F7C}"/>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51359D59-DAF7-4942-BF1B-77367B3284B7}"/>
              </a:ext>
            </a:extLst>
          </p:cNvPr>
          <p:cNvSpPr>
            <a:spLocks noGrp="1"/>
          </p:cNvSpPr>
          <p:nvPr>
            <p:ph idx="1"/>
          </p:nvPr>
        </p:nvSpPr>
        <p:spPr/>
        <p:txBody>
          <a:bodyPr/>
          <a:lstStyle/>
          <a:p>
            <a:endParaRPr lang="fr-CA"/>
          </a:p>
        </p:txBody>
      </p:sp>
      <p:pic>
        <p:nvPicPr>
          <p:cNvPr id="4" name="Image 3">
            <a:hlinkClick r:id="rId2"/>
            <a:extLst>
              <a:ext uri="{FF2B5EF4-FFF2-40B4-BE49-F238E27FC236}">
                <a16:creationId xmlns:a16="http://schemas.microsoft.com/office/drawing/2014/main" id="{861A2751-72B1-4794-A4C7-8062C93FC42F}"/>
              </a:ext>
            </a:extLst>
          </p:cNvPr>
          <p:cNvPicPr>
            <a:picLocks noChangeAspect="1"/>
          </p:cNvPicPr>
          <p:nvPr/>
        </p:nvPicPr>
        <p:blipFill>
          <a:blip r:embed="rId3"/>
          <a:stretch>
            <a:fillRect/>
          </a:stretch>
        </p:blipFill>
        <p:spPr>
          <a:xfrm>
            <a:off x="0" y="467217"/>
            <a:ext cx="9144000" cy="4209066"/>
          </a:xfrm>
          <a:prstGeom prst="rect">
            <a:avLst/>
          </a:prstGeom>
        </p:spPr>
      </p:pic>
    </p:spTree>
    <p:extLst>
      <p:ext uri="{BB962C8B-B14F-4D97-AF65-F5344CB8AC3E}">
        <p14:creationId xmlns:p14="http://schemas.microsoft.com/office/powerpoint/2010/main" val="296599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D1EE48-C8F0-4B65-B629-6A3A6CAC9057}"/>
              </a:ext>
            </a:extLst>
          </p:cNvPr>
          <p:cNvPicPr>
            <a:picLocks noChangeAspect="1"/>
          </p:cNvPicPr>
          <p:nvPr>
            <p:custDataLst>
              <p:tags r:id="rId1"/>
            </p:custDataLst>
          </p:nvPr>
        </p:nvPicPr>
        <p:blipFill>
          <a:blip r:embed="rId6"/>
          <a:stretch>
            <a:fillRect/>
          </a:stretch>
        </p:blipFill>
        <p:spPr>
          <a:xfrm>
            <a:off x="2666657" y="128470"/>
            <a:ext cx="5777978" cy="5143500"/>
          </a:xfrm>
          <a:prstGeom prst="rect">
            <a:avLst/>
          </a:prstGeom>
        </p:spPr>
      </p:pic>
      <p:sp>
        <p:nvSpPr>
          <p:cNvPr id="5" name="Rectangle 4">
            <a:extLst>
              <a:ext uri="{FF2B5EF4-FFF2-40B4-BE49-F238E27FC236}">
                <a16:creationId xmlns:a16="http://schemas.microsoft.com/office/drawing/2014/main" id="{5D9730BA-5D18-4601-B6A7-0055415880A2}"/>
              </a:ext>
            </a:extLst>
          </p:cNvPr>
          <p:cNvSpPr/>
          <p:nvPr>
            <p:custDataLst>
              <p:tags r:id="rId2"/>
            </p:custDataLst>
          </p:nvPr>
        </p:nvSpPr>
        <p:spPr>
          <a:xfrm>
            <a:off x="5727274" y="1763981"/>
            <a:ext cx="763525" cy="3054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339C7CDA-F08C-4B19-9A33-2C4CE99E5BC7}"/>
              </a:ext>
            </a:extLst>
          </p:cNvPr>
          <p:cNvSpPr/>
          <p:nvPr>
            <p:custDataLst>
              <p:tags r:id="rId3"/>
            </p:custDataLst>
          </p:nvPr>
        </p:nvSpPr>
        <p:spPr>
          <a:xfrm>
            <a:off x="3350360" y="2303210"/>
            <a:ext cx="1374345" cy="1527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4CD89409-712F-4631-A541-11A0E977A0E6}"/>
              </a:ext>
            </a:extLst>
          </p:cNvPr>
          <p:cNvSpPr/>
          <p:nvPr>
            <p:custDataLst>
              <p:tags r:id="rId4"/>
            </p:custDataLst>
          </p:nvPr>
        </p:nvSpPr>
        <p:spPr>
          <a:xfrm>
            <a:off x="5771518" y="2877160"/>
            <a:ext cx="879360" cy="265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97774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B208E-B6CD-416A-BCD2-CED51240C03D}"/>
              </a:ext>
            </a:extLst>
          </p:cNvPr>
          <p:cNvSpPr>
            <a:spLocks noGrp="1"/>
          </p:cNvSpPr>
          <p:nvPr>
            <p:ph type="title"/>
            <p:custDataLst>
              <p:tags r:id="rId1"/>
            </p:custDataLst>
          </p:nvPr>
        </p:nvSpPr>
        <p:spPr/>
        <p:txBody>
          <a:bodyPr/>
          <a:lstStyle/>
          <a:p>
            <a:r>
              <a:rPr lang="fr-CA" dirty="0"/>
              <a:t>Ressources</a:t>
            </a:r>
          </a:p>
        </p:txBody>
      </p:sp>
      <p:sp>
        <p:nvSpPr>
          <p:cNvPr id="3" name="Espace réservé du contenu 2">
            <a:extLst>
              <a:ext uri="{FF2B5EF4-FFF2-40B4-BE49-F238E27FC236}">
                <a16:creationId xmlns:a16="http://schemas.microsoft.com/office/drawing/2014/main" id="{30DDA586-5F1A-4936-B848-DE27A2152AA4}"/>
              </a:ext>
            </a:extLst>
          </p:cNvPr>
          <p:cNvSpPr>
            <a:spLocks noGrp="1"/>
          </p:cNvSpPr>
          <p:nvPr>
            <p:ph idx="1"/>
            <p:custDataLst>
              <p:tags r:id="rId2"/>
            </p:custDataLst>
          </p:nvPr>
        </p:nvSpPr>
        <p:spPr>
          <a:xfrm>
            <a:off x="143555" y="1960929"/>
            <a:ext cx="8856889" cy="2748685"/>
          </a:xfrm>
        </p:spPr>
        <p:txBody>
          <a:bodyPr>
            <a:normAutofit fontScale="47500" lnSpcReduction="20000"/>
          </a:bodyPr>
          <a:lstStyle/>
          <a:p>
            <a:r>
              <a:rPr lang="fr-CA" dirty="0"/>
              <a:t>Cadre de référence PAN</a:t>
            </a:r>
          </a:p>
          <a:p>
            <a:r>
              <a:rPr lang="fr-CA" dirty="0"/>
              <a:t>Présentation RÉCIT </a:t>
            </a:r>
            <a:r>
              <a:rPr lang="fr-CA" dirty="0">
                <a:hlinkClick r:id="rId4"/>
              </a:rPr>
              <a:t>monurl.ca/</a:t>
            </a:r>
            <a:r>
              <a:rPr lang="fr-CA" dirty="0" err="1">
                <a:hlinkClick r:id="rId4"/>
              </a:rPr>
              <a:t>webinaireclic</a:t>
            </a:r>
            <a:endParaRPr lang="fr-CA" dirty="0"/>
          </a:p>
          <a:p>
            <a:pPr>
              <a:lnSpc>
                <a:spcPct val="107000"/>
              </a:lnSpc>
              <a:spcAft>
                <a:spcPts val="800"/>
              </a:spcAft>
            </a:pPr>
            <a:r>
              <a:rPr lang="fr-CA" dirty="0">
                <a:latin typeface="Calibri" panose="020F0502020204030204" pitchFamily="34" charset="0"/>
                <a:ea typeface="Calibri" panose="020F0502020204030204" pitchFamily="34" charset="0"/>
                <a:cs typeface="Times New Roman" panose="02020603050405020304" pitchFamily="18" charset="0"/>
              </a:rPr>
              <a:t>Est- ce que nos téléphones nous enregistrent :</a:t>
            </a:r>
            <a:br>
              <a:rPr lang="fr-CA" dirty="0">
                <a:latin typeface="Calibri" panose="020F0502020204030204" pitchFamily="34" charset="0"/>
                <a:ea typeface="Calibri" panose="020F0502020204030204" pitchFamily="34" charset="0"/>
                <a:cs typeface="Times New Roman" panose="02020603050405020304" pitchFamily="18" charset="0"/>
              </a:rPr>
            </a:br>
            <a:r>
              <a:rPr lang="fr-CA"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https://ici.radio-canada.ca/tele/le-telejournal-18h/site/segments/reportage/143759/facebook-publicite-ecoute-telephone-cibles</a:t>
            </a:r>
            <a:r>
              <a:rPr lang="fr-CA"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dirty="0">
                <a:latin typeface="Calibri" panose="020F0502020204030204" pitchFamily="34" charset="0"/>
                <a:ea typeface="Calibri" panose="020F0502020204030204" pitchFamily="34" charset="0"/>
                <a:cs typeface="Times New Roman" panose="02020603050405020304" pitchFamily="18" charset="0"/>
              </a:rPr>
              <a:t>10 compétences pour demain : </a:t>
            </a:r>
            <a:r>
              <a:rPr lang="fr-CA"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https://t.co/IrkRdwjJUU?amp=1</a:t>
            </a:r>
            <a:r>
              <a:rPr lang="fr-CA"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dirty="0">
                <a:latin typeface="Calibri" panose="020F0502020204030204" pitchFamily="34" charset="0"/>
                <a:ea typeface="Calibri" panose="020F0502020204030204" pitchFamily="34" charset="0"/>
                <a:cs typeface="Times New Roman" panose="02020603050405020304" pitchFamily="18" charset="0"/>
              </a:rPr>
              <a:t>Cadre de référence : </a:t>
            </a:r>
            <a:r>
              <a:rPr lang="fr-CA"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http://www.education.gouv.qc.ca/dossiers-thematiques/plan-daction-numerique/cadre-de-reference/</a:t>
            </a:r>
            <a:r>
              <a:rPr lang="fr-CA"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dirty="0">
                <a:latin typeface="Calibri" panose="020F0502020204030204" pitchFamily="34" charset="0"/>
                <a:ea typeface="Calibri" panose="020F0502020204030204" pitchFamily="34" charset="0"/>
                <a:cs typeface="Times New Roman" panose="02020603050405020304" pitchFamily="18" charset="0"/>
              </a:rPr>
              <a:t>Définition citoyenneté : </a:t>
            </a:r>
            <a:r>
              <a:rPr lang="fr-CA"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http://www.cic.gc.ca/francais/centre-aide/glossaire.asp#c</a:t>
            </a:r>
            <a:r>
              <a:rPr lang="fr-CA"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dirty="0">
                <a:latin typeface="Calibri" panose="020F0502020204030204" pitchFamily="34" charset="0"/>
                <a:ea typeface="Calibri" panose="020F0502020204030204" pitchFamily="34" charset="0"/>
                <a:cs typeface="Times New Roman" panose="02020603050405020304" pitchFamily="18" charset="0"/>
              </a:rPr>
              <a:t>Lynda Champagne et Jean François </a:t>
            </a:r>
            <a:r>
              <a:rPr lang="fr-CA" dirty="0" err="1">
                <a:latin typeface="Calibri" panose="020F0502020204030204" pitchFamily="34" charset="0"/>
                <a:ea typeface="Calibri" panose="020F0502020204030204" pitchFamily="34" charset="0"/>
                <a:cs typeface="Times New Roman" panose="02020603050405020304" pitchFamily="18" charset="0"/>
              </a:rPr>
              <a:t>Marçal</a:t>
            </a:r>
            <a:r>
              <a:rPr lang="fr-CA" dirty="0">
                <a:latin typeface="Calibri" panose="020F0502020204030204" pitchFamily="34" charset="0"/>
                <a:ea typeface="Calibri" panose="020F0502020204030204" pitchFamily="34" charset="0"/>
                <a:cs typeface="Times New Roman" panose="02020603050405020304" pitchFamily="18" charset="0"/>
              </a:rPr>
              <a:t>, </a:t>
            </a:r>
            <a:r>
              <a:rPr lang="fr-CA" i="1" dirty="0">
                <a:latin typeface="Calibri" panose="020F0502020204030204" pitchFamily="34" charset="0"/>
                <a:ea typeface="Calibri" panose="020F0502020204030204" pitchFamily="34" charset="0"/>
                <a:cs typeface="Times New Roman" panose="02020603050405020304" pitchFamily="18" charset="0"/>
              </a:rPr>
              <a:t>L’engagement citoyen: fondements et pratiques. La démocratie, la citoyenneté et les défis de la citoyenneté contemporaine</a:t>
            </a:r>
            <a:r>
              <a:rPr lang="fr-CA" dirty="0">
                <a:latin typeface="Calibri" panose="020F0502020204030204" pitchFamily="34" charset="0"/>
                <a:ea typeface="Calibri" panose="020F0502020204030204" pitchFamily="34" charset="0"/>
                <a:cs typeface="Times New Roman" panose="02020603050405020304" pitchFamily="18" charset="0"/>
              </a:rPr>
              <a:t>, Montréal, Association québécoise des organismes de coopération internationale (AQOCI), 2011. </a:t>
            </a:r>
            <a:r>
              <a:rPr lang="fr-CA"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En ligne</a:t>
            </a:r>
            <a:r>
              <a:rPr lang="fr-CA" dirty="0">
                <a:latin typeface="Calibri" panose="020F0502020204030204" pitchFamily="34" charset="0"/>
                <a:ea typeface="Calibri" panose="020F0502020204030204" pitchFamily="34" charset="0"/>
                <a:cs typeface="Times New Roman" panose="02020603050405020304" pitchFamily="18" charset="0"/>
              </a:rPr>
              <a:t>.</a:t>
            </a:r>
          </a:p>
          <a:p>
            <a:endParaRPr lang="fr-CA" dirty="0"/>
          </a:p>
        </p:txBody>
      </p:sp>
    </p:spTree>
    <p:extLst>
      <p:ext uri="{BB962C8B-B14F-4D97-AF65-F5344CB8AC3E}">
        <p14:creationId xmlns:p14="http://schemas.microsoft.com/office/powerpoint/2010/main" val="2152246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B208E-B6CD-416A-BCD2-CED51240C03D}"/>
              </a:ext>
            </a:extLst>
          </p:cNvPr>
          <p:cNvSpPr>
            <a:spLocks noGrp="1"/>
          </p:cNvSpPr>
          <p:nvPr>
            <p:ph type="title"/>
            <p:custDataLst>
              <p:tags r:id="rId1"/>
            </p:custDataLst>
          </p:nvPr>
        </p:nvSpPr>
        <p:spPr/>
        <p:txBody>
          <a:bodyPr/>
          <a:lstStyle/>
          <a:p>
            <a:r>
              <a:rPr lang="fr-CA" dirty="0"/>
              <a:t>Ressources</a:t>
            </a:r>
          </a:p>
        </p:txBody>
      </p:sp>
      <p:sp>
        <p:nvSpPr>
          <p:cNvPr id="3" name="Espace réservé du contenu 2">
            <a:extLst>
              <a:ext uri="{FF2B5EF4-FFF2-40B4-BE49-F238E27FC236}">
                <a16:creationId xmlns:a16="http://schemas.microsoft.com/office/drawing/2014/main" id="{30DDA586-5F1A-4936-B848-DE27A2152AA4}"/>
              </a:ext>
            </a:extLst>
          </p:cNvPr>
          <p:cNvSpPr>
            <a:spLocks noGrp="1"/>
          </p:cNvSpPr>
          <p:nvPr>
            <p:ph idx="1"/>
            <p:custDataLst>
              <p:tags r:id="rId2"/>
            </p:custDataLst>
          </p:nvPr>
        </p:nvSpPr>
        <p:spPr>
          <a:xfrm>
            <a:off x="143555" y="1960929"/>
            <a:ext cx="8856889" cy="2137871"/>
          </a:xfrm>
        </p:spPr>
        <p:txBody>
          <a:bodyPr>
            <a:normAutofit fontScale="55000" lnSpcReduction="20000"/>
          </a:bodyPr>
          <a:lstStyle/>
          <a:p>
            <a:r>
              <a:rPr lang="fr-CA" dirty="0"/>
              <a:t>Science post : </a:t>
            </a:r>
            <a:r>
              <a:rPr lang="fr-CA" u="sng" dirty="0">
                <a:hlinkClick r:id="rId4"/>
              </a:rPr>
              <a:t>http://thesciencepost.com/study-70-of-facebook-commenters-only-read-the-headline/</a:t>
            </a:r>
            <a:r>
              <a:rPr lang="fr-CA" dirty="0"/>
              <a:t> </a:t>
            </a:r>
          </a:p>
          <a:p>
            <a:r>
              <a:rPr lang="fr-CA" dirty="0"/>
              <a:t>Sondage : </a:t>
            </a:r>
            <a:r>
              <a:rPr lang="fr-CA" u="sng" dirty="0">
                <a:hlinkClick r:id="rId5"/>
              </a:rPr>
              <a:t>https://www.cigionline.org/internet-survey-2019</a:t>
            </a:r>
            <a:r>
              <a:rPr lang="fr-CA" dirty="0"/>
              <a:t> </a:t>
            </a:r>
          </a:p>
          <a:p>
            <a:r>
              <a:rPr lang="fr-CA" u="sng" dirty="0" err="1">
                <a:hlinkClick r:id="rId6"/>
              </a:rPr>
              <a:t>clickclickclick.click</a:t>
            </a:r>
            <a:endParaRPr lang="fr-CA" dirty="0"/>
          </a:p>
          <a:p>
            <a:r>
              <a:rPr lang="fr-CA" dirty="0"/>
              <a:t>Laitue </a:t>
            </a:r>
            <a:r>
              <a:rPr lang="fr-CA" dirty="0" err="1"/>
              <a:t>BurgerKing</a:t>
            </a:r>
            <a:r>
              <a:rPr lang="fr-CA" dirty="0"/>
              <a:t> : </a:t>
            </a:r>
            <a:r>
              <a:rPr lang="fr-CA" u="sng" dirty="0">
                <a:hlinkClick r:id="rId7"/>
              </a:rPr>
              <a:t>http://zeroseconde.blogspot.ca/2012/07/vos-photos-qui-peuvent-vous-denoncer.html</a:t>
            </a:r>
            <a:endParaRPr lang="fr-CA" dirty="0"/>
          </a:p>
          <a:p>
            <a:r>
              <a:rPr lang="fr-CA" dirty="0"/>
              <a:t>Votre valeur face aux voleurs : </a:t>
            </a:r>
            <a:r>
              <a:rPr lang="fr-CA" u="sng" dirty="0">
                <a:hlinkClick r:id="rId8"/>
              </a:rPr>
              <a:t>https://ici.radio-canada.ca/nouvelle/1325939/questions-reponses-jean-philippe-decarie-mathieu-fuite-vol-de-donnees-desjardins-capitalone-vente-valeur-darkweb</a:t>
            </a:r>
            <a:r>
              <a:rPr lang="fr-CA" dirty="0"/>
              <a:t> </a:t>
            </a:r>
          </a:p>
          <a:p>
            <a:r>
              <a:rPr lang="en-US" dirty="0"/>
              <a:t>Angry bird : </a:t>
            </a:r>
            <a:r>
              <a:rPr lang="en-US" u="sng" dirty="0">
                <a:hlinkClick r:id="rId9"/>
              </a:rPr>
              <a:t>https://www.ztele.com/articles/la-face-cachee-d-angry-birds-1.1102765</a:t>
            </a:r>
            <a:r>
              <a:rPr lang="en-US" dirty="0"/>
              <a:t> </a:t>
            </a:r>
            <a:endParaRPr lang="fr-CA" dirty="0"/>
          </a:p>
          <a:p>
            <a:r>
              <a:rPr lang="en-US" dirty="0" err="1">
                <a:hlinkClick r:id="rId10"/>
              </a:rPr>
              <a:t>Décrypteur</a:t>
            </a:r>
            <a:r>
              <a:rPr lang="en-US" dirty="0">
                <a:hlinkClick r:id="rId10"/>
              </a:rPr>
              <a:t>: https://ici.tou.tv/decrypteurs/S01E04?lectureauto=1</a:t>
            </a:r>
            <a:r>
              <a:rPr lang="fr-CA" dirty="0"/>
              <a:t> </a:t>
            </a:r>
          </a:p>
        </p:txBody>
      </p:sp>
    </p:spTree>
    <p:extLst>
      <p:ext uri="{BB962C8B-B14F-4D97-AF65-F5344CB8AC3E}">
        <p14:creationId xmlns:p14="http://schemas.microsoft.com/office/powerpoint/2010/main" val="15696199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B208E-B6CD-416A-BCD2-CED51240C03D}"/>
              </a:ext>
            </a:extLst>
          </p:cNvPr>
          <p:cNvSpPr>
            <a:spLocks noGrp="1"/>
          </p:cNvSpPr>
          <p:nvPr>
            <p:ph type="title"/>
            <p:custDataLst>
              <p:tags r:id="rId1"/>
            </p:custDataLst>
          </p:nvPr>
        </p:nvSpPr>
        <p:spPr/>
        <p:txBody>
          <a:bodyPr/>
          <a:lstStyle/>
          <a:p>
            <a:r>
              <a:rPr lang="fr-CA" dirty="0"/>
              <a:t>Ressources</a:t>
            </a:r>
          </a:p>
        </p:txBody>
      </p:sp>
      <p:sp>
        <p:nvSpPr>
          <p:cNvPr id="3" name="Espace réservé du contenu 2">
            <a:extLst>
              <a:ext uri="{FF2B5EF4-FFF2-40B4-BE49-F238E27FC236}">
                <a16:creationId xmlns:a16="http://schemas.microsoft.com/office/drawing/2014/main" id="{30DDA586-5F1A-4936-B848-DE27A2152AA4}"/>
              </a:ext>
            </a:extLst>
          </p:cNvPr>
          <p:cNvSpPr>
            <a:spLocks noGrp="1"/>
          </p:cNvSpPr>
          <p:nvPr>
            <p:ph idx="1"/>
            <p:custDataLst>
              <p:tags r:id="rId2"/>
            </p:custDataLst>
          </p:nvPr>
        </p:nvSpPr>
        <p:spPr>
          <a:xfrm>
            <a:off x="143555" y="1960929"/>
            <a:ext cx="8856889" cy="2748685"/>
          </a:xfrm>
        </p:spPr>
        <p:txBody>
          <a:bodyPr>
            <a:normAutofit fontScale="85000" lnSpcReduction="20000"/>
          </a:bodyPr>
          <a:lstStyle/>
          <a:p>
            <a:r>
              <a:rPr lang="en-US" dirty="0" err="1"/>
              <a:t>Vidéo</a:t>
            </a:r>
            <a:r>
              <a:rPr lang="en-US" dirty="0"/>
              <a:t>: </a:t>
            </a:r>
            <a:r>
              <a:rPr lang="en-US" dirty="0" err="1"/>
              <a:t>Aigle</a:t>
            </a:r>
            <a:r>
              <a:rPr lang="en-US" dirty="0"/>
              <a:t>: </a:t>
            </a:r>
            <a:r>
              <a:rPr lang="fr-CA" u="sng" dirty="0">
                <a:hlinkClick r:id="rId4"/>
              </a:rPr>
              <a:t>https://www.youtube.com/watch?v=tPqD39doKh0&amp;pbjreload=10</a:t>
            </a:r>
            <a:endParaRPr lang="fr-CA" dirty="0"/>
          </a:p>
          <a:p>
            <a:r>
              <a:rPr lang="en-US" dirty="0"/>
              <a:t>Barak Obama: </a:t>
            </a:r>
            <a:r>
              <a:rPr lang="en-US" u="sng" dirty="0">
                <a:hlinkClick r:id="rId5"/>
              </a:rPr>
              <a:t>https://www.youtube.com/watch?v=cQ54GDm1eL0</a:t>
            </a:r>
            <a:r>
              <a:rPr lang="en-US" dirty="0"/>
              <a:t> </a:t>
            </a:r>
            <a:endParaRPr lang="fr-CA" dirty="0"/>
          </a:p>
          <a:p>
            <a:r>
              <a:rPr lang="fr-CA" dirty="0"/>
              <a:t>Corrélations: </a:t>
            </a:r>
            <a:r>
              <a:rPr lang="fr-CA" u="sng" dirty="0">
                <a:hlinkClick r:id="rId6"/>
              </a:rPr>
              <a:t>http://www.tylervigen.com/spurious-correlations</a:t>
            </a:r>
            <a:r>
              <a:rPr lang="fr-CA" dirty="0"/>
              <a:t> </a:t>
            </a:r>
          </a:p>
          <a:p>
            <a:r>
              <a:rPr lang="fr-CA" dirty="0"/>
              <a:t>Mot de passe:</a:t>
            </a:r>
          </a:p>
          <a:p>
            <a:pPr lvl="0"/>
            <a:r>
              <a:rPr lang="fr-CA" u="sng" dirty="0">
                <a:hlinkClick r:id="rId7"/>
              </a:rPr>
              <a:t>http://www.passwordmeter.com/</a:t>
            </a:r>
            <a:endParaRPr lang="fr-CA" dirty="0"/>
          </a:p>
          <a:p>
            <a:pPr lvl="0"/>
            <a:r>
              <a:rPr lang="fr-CA" u="sng" dirty="0">
                <a:hlinkClick r:id="rId8"/>
              </a:rPr>
              <a:t>https://howsecureismypassword.net/</a:t>
            </a:r>
            <a:endParaRPr lang="fr-CA" dirty="0"/>
          </a:p>
        </p:txBody>
      </p:sp>
    </p:spTree>
    <p:extLst>
      <p:ext uri="{BB962C8B-B14F-4D97-AF65-F5344CB8AC3E}">
        <p14:creationId xmlns:p14="http://schemas.microsoft.com/office/powerpoint/2010/main" val="40797010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B208E-B6CD-416A-BCD2-CED51240C03D}"/>
              </a:ext>
            </a:extLst>
          </p:cNvPr>
          <p:cNvSpPr>
            <a:spLocks noGrp="1"/>
          </p:cNvSpPr>
          <p:nvPr>
            <p:ph type="title"/>
            <p:custDataLst>
              <p:tags r:id="rId1"/>
            </p:custDataLst>
          </p:nvPr>
        </p:nvSpPr>
        <p:spPr/>
        <p:txBody>
          <a:bodyPr/>
          <a:lstStyle/>
          <a:p>
            <a:r>
              <a:rPr lang="fr-CA" dirty="0"/>
              <a:t>Ressources</a:t>
            </a:r>
          </a:p>
        </p:txBody>
      </p:sp>
      <p:sp>
        <p:nvSpPr>
          <p:cNvPr id="3" name="Espace réservé du contenu 2">
            <a:extLst>
              <a:ext uri="{FF2B5EF4-FFF2-40B4-BE49-F238E27FC236}">
                <a16:creationId xmlns:a16="http://schemas.microsoft.com/office/drawing/2014/main" id="{30DDA586-5F1A-4936-B848-DE27A2152AA4}"/>
              </a:ext>
            </a:extLst>
          </p:cNvPr>
          <p:cNvSpPr>
            <a:spLocks noGrp="1"/>
          </p:cNvSpPr>
          <p:nvPr>
            <p:ph idx="1"/>
            <p:custDataLst>
              <p:tags r:id="rId2"/>
            </p:custDataLst>
          </p:nvPr>
        </p:nvSpPr>
        <p:spPr>
          <a:xfrm>
            <a:off x="143555" y="1960929"/>
            <a:ext cx="8856889" cy="2748685"/>
          </a:xfrm>
        </p:spPr>
        <p:txBody>
          <a:bodyPr>
            <a:normAutofit/>
          </a:bodyPr>
          <a:lstStyle/>
          <a:p>
            <a:r>
              <a:rPr lang="fr-CA" dirty="0"/>
              <a:t>Retrouver une image : </a:t>
            </a:r>
            <a:r>
              <a:rPr lang="fr-CA" u="sng" dirty="0">
                <a:hlinkClick r:id="rId4"/>
              </a:rPr>
              <a:t>www.tineye.com</a:t>
            </a:r>
            <a:endParaRPr lang="fr-CA" dirty="0"/>
          </a:p>
          <a:p>
            <a:r>
              <a:rPr lang="fr-CA" dirty="0"/>
              <a:t>Traque Interdite : </a:t>
            </a:r>
            <a:r>
              <a:rPr lang="de-DE" u="sng" dirty="0">
                <a:hlinkClick r:id="rId5"/>
              </a:rPr>
              <a:t>donottrack-doc.com/</a:t>
            </a:r>
            <a:r>
              <a:rPr lang="de-DE" u="sng" dirty="0" err="1">
                <a:hlinkClick r:id="rId5"/>
              </a:rPr>
              <a:t>ca</a:t>
            </a:r>
            <a:r>
              <a:rPr lang="de-DE" u="sng" dirty="0">
                <a:hlinkClick r:id="rId5"/>
              </a:rPr>
              <a:t>/</a:t>
            </a:r>
            <a:r>
              <a:rPr lang="de-DE" u="sng" dirty="0" err="1">
                <a:hlinkClick r:id="rId5"/>
              </a:rPr>
              <a:t>intro</a:t>
            </a:r>
            <a:r>
              <a:rPr lang="de-DE" u="sng" dirty="0">
                <a:hlinkClick r:id="rId5"/>
              </a:rPr>
              <a:t>/</a:t>
            </a:r>
            <a:endParaRPr lang="fr-CA" dirty="0"/>
          </a:p>
          <a:p>
            <a:r>
              <a:rPr lang="fr-CA" dirty="0"/>
              <a:t>Les décodeurs : Le Monde.fr</a:t>
            </a:r>
          </a:p>
          <a:p>
            <a:r>
              <a:rPr lang="en-US" dirty="0"/>
              <a:t>Jeff Yates : </a:t>
            </a:r>
            <a:r>
              <a:rPr lang="en-US" u="sng" dirty="0">
                <a:hlinkClick r:id="rId6"/>
              </a:rPr>
              <a:t>https://ici.radio-canada.ca/jeffyates</a:t>
            </a:r>
            <a:r>
              <a:rPr lang="en-US" dirty="0"/>
              <a:t> </a:t>
            </a:r>
            <a:endParaRPr lang="fr-CA" dirty="0"/>
          </a:p>
          <a:p>
            <a:r>
              <a:rPr lang="fr-CA" dirty="0"/>
              <a:t>CNIL: </a:t>
            </a:r>
            <a:r>
              <a:rPr lang="fr-CA" u="sng" dirty="0">
                <a:hlinkClick r:id="rId7"/>
              </a:rPr>
              <a:t>Maitriser mes données</a:t>
            </a:r>
            <a:endParaRPr lang="fr-CA" dirty="0"/>
          </a:p>
        </p:txBody>
      </p:sp>
    </p:spTree>
    <p:extLst>
      <p:ext uri="{BB962C8B-B14F-4D97-AF65-F5344CB8AC3E}">
        <p14:creationId xmlns:p14="http://schemas.microsoft.com/office/powerpoint/2010/main" val="3888963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601670" y="2092324"/>
            <a:ext cx="3664920" cy="1985165"/>
          </a:xfrm>
        </p:spPr>
        <p:txBody>
          <a:bodyPr>
            <a:noAutofit/>
          </a:bodyP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fr-CA" sz="6598" dirty="0">
                <a:solidFill>
                  <a:srgbClr val="0000CC"/>
                </a:solidFill>
              </a:rPr>
              <a:t>MERCI !</a:t>
            </a:r>
          </a:p>
        </p:txBody>
      </p:sp>
      <p:sp>
        <p:nvSpPr>
          <p:cNvPr id="3" name="ZoneTexte 2">
            <a:extLst>
              <a:ext uri="{FF2B5EF4-FFF2-40B4-BE49-F238E27FC236}">
                <a16:creationId xmlns:a16="http://schemas.microsoft.com/office/drawing/2014/main" id="{475A8400-9437-4105-A2AC-47FA9CF659C7}"/>
              </a:ext>
            </a:extLst>
          </p:cNvPr>
          <p:cNvSpPr txBox="1"/>
          <p:nvPr>
            <p:custDataLst>
              <p:tags r:id="rId2"/>
            </p:custDataLst>
          </p:nvPr>
        </p:nvSpPr>
        <p:spPr>
          <a:xfrm>
            <a:off x="5030115" y="2877160"/>
            <a:ext cx="3664920" cy="1200329"/>
          </a:xfrm>
          <a:prstGeom prst="rect">
            <a:avLst/>
          </a:prstGeom>
          <a:noFill/>
        </p:spPr>
        <p:txBody>
          <a:bodyPr wrap="square" rtlCol="0">
            <a:spAutoFit/>
          </a:bodyPr>
          <a:lstStyle/>
          <a:p>
            <a:r>
              <a:rPr lang="fr-CA" dirty="0"/>
              <a:t>Patrick Beaupré</a:t>
            </a:r>
          </a:p>
          <a:p>
            <a:r>
              <a:rPr lang="fr-CA" dirty="0">
                <a:hlinkClick r:id="rId6"/>
              </a:rPr>
              <a:t>patrick-beaupre@cspi.qc.ca</a:t>
            </a:r>
            <a:endParaRPr lang="fr-CA" dirty="0"/>
          </a:p>
          <a:p>
            <a:r>
              <a:rPr lang="fr-CA" dirty="0">
                <a:hlinkClick r:id="rId7"/>
              </a:rPr>
              <a:t>patrick.beaupre.recit@gmail.com</a:t>
            </a:r>
            <a:endParaRPr lang="fr-CA" dirty="0"/>
          </a:p>
          <a:p>
            <a:r>
              <a:rPr lang="fr-CA" dirty="0"/>
              <a:t>514-757-7417</a:t>
            </a:r>
          </a:p>
        </p:txBody>
      </p:sp>
      <p:pic>
        <p:nvPicPr>
          <p:cNvPr id="5" name="Image 4">
            <a:extLst>
              <a:ext uri="{FF2B5EF4-FFF2-40B4-BE49-F238E27FC236}">
                <a16:creationId xmlns:a16="http://schemas.microsoft.com/office/drawing/2014/main" id="{57AD7BDB-4583-45C8-9CE5-4290D175AE38}"/>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30115" y="1573846"/>
            <a:ext cx="2336508" cy="1257143"/>
          </a:xfrm>
          <a:prstGeom prst="rect">
            <a:avLst/>
          </a:prstGeom>
        </p:spPr>
      </p:pic>
      <p:sp>
        <p:nvSpPr>
          <p:cNvPr id="6" name="ZoneTexte 5">
            <a:extLst>
              <a:ext uri="{FF2B5EF4-FFF2-40B4-BE49-F238E27FC236}">
                <a16:creationId xmlns:a16="http://schemas.microsoft.com/office/drawing/2014/main" id="{CA02F645-E35F-465C-818B-CC69687E9685}"/>
              </a:ext>
            </a:extLst>
          </p:cNvPr>
          <p:cNvSpPr txBox="1"/>
          <p:nvPr>
            <p:custDataLst>
              <p:tags r:id="rId4"/>
            </p:custDataLst>
          </p:nvPr>
        </p:nvSpPr>
        <p:spPr>
          <a:xfrm>
            <a:off x="5030115" y="4251505"/>
            <a:ext cx="2595985" cy="369332"/>
          </a:xfrm>
          <a:prstGeom prst="rect">
            <a:avLst/>
          </a:prstGeom>
          <a:noFill/>
        </p:spPr>
        <p:txBody>
          <a:bodyPr wrap="square" rtlCol="0">
            <a:spAutoFit/>
          </a:bodyPr>
          <a:lstStyle/>
          <a:p>
            <a:r>
              <a:rPr lang="fr-CA" dirty="0"/>
              <a:t>recitmontreal.ticfga.ca</a:t>
            </a:r>
          </a:p>
        </p:txBody>
      </p:sp>
    </p:spTree>
    <p:extLst>
      <p:ext uri="{BB962C8B-B14F-4D97-AF65-F5344CB8AC3E}">
        <p14:creationId xmlns:p14="http://schemas.microsoft.com/office/powerpoint/2010/main" val="35519822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 name="TextShape 1"/>
          <p:cNvSpPr txBox="1"/>
          <p:nvPr>
            <p:custDataLst>
              <p:tags r:id="rId1"/>
            </p:custDataLst>
          </p:nvPr>
        </p:nvSpPr>
        <p:spPr>
          <a:xfrm>
            <a:off x="1485556" y="2155464"/>
            <a:ext cx="6172220" cy="858757"/>
          </a:xfrm>
          <a:prstGeom prst="rect">
            <a:avLst/>
          </a:prstGeom>
          <a:noFill/>
          <a:ln>
            <a:noFill/>
          </a:ln>
        </p:spPr>
        <p:txBody>
          <a:bodyPr lIns="0" tIns="0" rIns="0" bIns="0" anchor="ctr"/>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algn="ctr"/>
            <a:r>
              <a:rPr lang="de-DE" sz="2994" b="0" strike="noStrike" spc="-1">
                <a:solidFill>
                  <a:srgbClr val="000000"/>
                </a:solidFill>
                <a:uFill>
                  <a:solidFill>
                    <a:srgbClr val="FFFFFF"/>
                  </a:solidFill>
                </a:uFill>
                <a:latin typeface="Century Schoolbook L"/>
              </a:rPr>
              <a:t>3
Les droits d‘auteur</a:t>
            </a:r>
          </a:p>
        </p:txBody>
      </p:sp>
    </p:spTree>
    <p:extLst>
      <p:ext uri="{BB962C8B-B14F-4D97-AF65-F5344CB8AC3E}">
        <p14:creationId xmlns:p14="http://schemas.microsoft.com/office/powerpoint/2010/main" val="3677855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4" name="Image 273"/>
          <p:cNvPicPr/>
          <p:nvPr>
            <p:custDataLst>
              <p:tags r:id="rId1"/>
            </p:custDataLst>
          </p:nvPr>
        </p:nvPicPr>
        <p:blipFill>
          <a:blip r:embed="rId4"/>
          <a:stretch/>
        </p:blipFill>
        <p:spPr>
          <a:xfrm>
            <a:off x="2411425" y="998862"/>
            <a:ext cx="4320236" cy="3905554"/>
          </a:xfrm>
          <a:prstGeom prst="rect">
            <a:avLst/>
          </a:prstGeom>
          <a:ln>
            <a:noFill/>
          </a:ln>
        </p:spPr>
      </p:pic>
      <p:sp>
        <p:nvSpPr>
          <p:cNvPr id="275" name="CustomShape 1"/>
          <p:cNvSpPr/>
          <p:nvPr>
            <p:custDataLst>
              <p:tags r:id="rId2"/>
            </p:custDataLst>
          </p:nvPr>
        </p:nvSpPr>
        <p:spPr>
          <a:xfrm>
            <a:off x="3151141" y="3821050"/>
            <a:ext cx="3331172" cy="440891"/>
          </a:xfrm>
          <a:prstGeom prst="rect">
            <a:avLst/>
          </a:prstGeom>
          <a:noFill/>
          <a:ln w="72000">
            <a:solidFill>
              <a:srgbClr val="FF3333"/>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99127673"/>
      </p:ext>
    </p:extLst>
  </p:cSld>
  <p:clrMapOvr>
    <a:masterClrMapping/>
  </p:clrMapOvr>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presetID="4" presetClass="entr" presetSubtype="16"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out" filter="box(in)">
                                      <p:cBhvr additive="repl">
                                        <p:cTn id="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 name="Image 275"/>
          <p:cNvPicPr/>
          <p:nvPr>
            <p:custDataLst>
              <p:tags r:id="rId1"/>
            </p:custDataLst>
          </p:nvPr>
        </p:nvPicPr>
        <p:blipFill>
          <a:blip r:embed="rId5"/>
          <a:stretch/>
        </p:blipFill>
        <p:spPr>
          <a:xfrm>
            <a:off x="1170074" y="490"/>
            <a:ext cx="4038556" cy="5143232"/>
          </a:xfrm>
          <a:prstGeom prst="rect">
            <a:avLst/>
          </a:prstGeom>
          <a:ln>
            <a:noFill/>
          </a:ln>
        </p:spPr>
      </p:pic>
      <p:sp>
        <p:nvSpPr>
          <p:cNvPr id="277" name="CustomShape 1"/>
          <p:cNvSpPr/>
          <p:nvPr>
            <p:custDataLst>
              <p:tags r:id="rId2"/>
            </p:custDataLst>
          </p:nvPr>
        </p:nvSpPr>
        <p:spPr>
          <a:xfrm>
            <a:off x="1289605" y="4947771"/>
            <a:ext cx="1567610" cy="146963"/>
          </a:xfrm>
          <a:prstGeom prst="rect">
            <a:avLst/>
          </a:prstGeom>
          <a:noFill/>
          <a:ln w="36000">
            <a:solidFill>
              <a:srgbClr val="FF3333"/>
            </a:solidFill>
            <a:round/>
          </a:ln>
        </p:spPr>
        <p:style>
          <a:lnRef idx="0">
            <a:scrgbClr r="0" g="0" b="0"/>
          </a:lnRef>
          <a:fillRef idx="0">
            <a:scrgbClr r="0" g="0" b="0"/>
          </a:fillRef>
          <a:effectRef idx="0">
            <a:scrgbClr r="0" g="0" b="0"/>
          </a:effectRef>
          <a:fontRef idx="minor"/>
        </p:style>
      </p:sp>
      <p:pic>
        <p:nvPicPr>
          <p:cNvPr id="278" name="Image 277"/>
          <p:cNvPicPr/>
          <p:nvPr>
            <p:custDataLst>
              <p:tags r:id="rId3"/>
            </p:custDataLst>
          </p:nvPr>
        </p:nvPicPr>
        <p:blipFill>
          <a:blip r:embed="rId6"/>
          <a:srcRect r="2822"/>
          <a:stretch/>
        </p:blipFill>
        <p:spPr>
          <a:xfrm>
            <a:off x="1583530" y="2155465"/>
            <a:ext cx="5927282" cy="861941"/>
          </a:xfrm>
          <a:prstGeom prst="rect">
            <a:avLst/>
          </a:prstGeom>
          <a:ln>
            <a:noFill/>
          </a:ln>
        </p:spPr>
      </p:pic>
    </p:spTree>
    <p:extLst>
      <p:ext uri="{BB962C8B-B14F-4D97-AF65-F5344CB8AC3E}">
        <p14:creationId xmlns:p14="http://schemas.microsoft.com/office/powerpoint/2010/main" val="2077083191"/>
      </p:ext>
    </p:extLst>
  </p:cSld>
  <p:clrMapOvr>
    <a:masterClrMapping/>
  </p:clrMapOvr>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presetID="4" presetClass="entr" presetSubtype="16"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out" filter="box(in)">
                                      <p:cBhvr additive="repl">
                                        <p:cTn id="7" dur="500"/>
                                        <p:tgtEl>
                                          <p:spTgt spid="277"/>
                                        </p:tgtEl>
                                      </p:cBhvr>
                                    </p:animEffect>
                                  </p:childTnLst>
                                </p:cTn>
                              </p:par>
                            </p:childTnLst>
                          </p:cTn>
                        </p:par>
                      </p:childTnLst>
                    </p:cTn>
                  </p:par>
                  <p:par>
                    <p:cTn id="8" fill="freeze">
                      <p:stCondLst>
                        <p:cond delay="indefinite"/>
                      </p:stCondLst>
                      <p:childTnLst>
                        <p:par>
                          <p:cTn id="9" fill="freeze">
                            <p:stCondLst>
                              <p:cond delay="0"/>
                            </p:stCondLst>
                            <p:childTnLst>
                              <p:par>
                                <p:cTn id="10" presetID="1" presetClass="entr"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5" name="TextShape 2"/>
          <p:cNvSpPr txBox="1"/>
          <p:nvPr>
            <p:custDataLst>
              <p:tags r:id="rId1"/>
            </p:custDataLst>
          </p:nvPr>
        </p:nvSpPr>
        <p:spPr>
          <a:xfrm>
            <a:off x="1698524" y="2781929"/>
            <a:ext cx="6035054" cy="827649"/>
          </a:xfrm>
          <a:prstGeom prst="rect">
            <a:avLst/>
          </a:prstGeom>
          <a:noFill/>
          <a:ln>
            <a:noFill/>
          </a:ln>
        </p:spPr>
        <p:txBody>
          <a:bodyPr lIns="0" tIns="0" rIns="0" bIns="0"/>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pPr marL="293933" indent="-220450" algn="ctr"/>
            <a:r>
              <a:rPr lang="de-DE" sz="2177" b="0" strike="noStrike" spc="-1" dirty="0" err="1">
                <a:solidFill>
                  <a:srgbClr val="000000"/>
                </a:solidFill>
                <a:uFill>
                  <a:solidFill>
                    <a:srgbClr val="FFFFFF"/>
                  </a:solidFill>
                </a:uFill>
                <a:latin typeface="Century Schoolbook L"/>
              </a:rPr>
              <a:t>L‘auteur</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d‘une</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oeuvre</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donne</a:t>
            </a:r>
            <a:r>
              <a:rPr lang="de-DE" sz="2177" b="0" strike="noStrike" spc="-1" dirty="0">
                <a:solidFill>
                  <a:srgbClr val="000000"/>
                </a:solidFill>
                <a:uFill>
                  <a:solidFill>
                    <a:srgbClr val="FFFFFF"/>
                  </a:solidFill>
                </a:uFill>
                <a:latin typeface="Century Schoolbook L"/>
              </a:rPr>
              <a:t> la </a:t>
            </a:r>
            <a:r>
              <a:rPr lang="de-DE" sz="2177" b="0" strike="noStrike" spc="-1" dirty="0" err="1">
                <a:solidFill>
                  <a:srgbClr val="000000"/>
                </a:solidFill>
                <a:uFill>
                  <a:solidFill>
                    <a:srgbClr val="FFFFFF"/>
                  </a:solidFill>
                </a:uFill>
                <a:latin typeface="Century Schoolbook L"/>
              </a:rPr>
              <a:t>possibilité</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d‘utiliser</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sa</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création</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selon</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certaines</a:t>
            </a:r>
            <a:r>
              <a:rPr lang="de-DE" sz="2177" b="0" strike="noStrike" spc="-1" dirty="0">
                <a:solidFill>
                  <a:srgbClr val="000000"/>
                </a:solidFill>
                <a:uFill>
                  <a:solidFill>
                    <a:srgbClr val="FFFFFF"/>
                  </a:solidFill>
                </a:uFill>
                <a:latin typeface="Century Schoolbook L"/>
              </a:rPr>
              <a:t> </a:t>
            </a:r>
            <a:r>
              <a:rPr lang="de-DE" sz="2177" b="0" strike="noStrike" spc="-1" dirty="0" err="1">
                <a:solidFill>
                  <a:srgbClr val="000000"/>
                </a:solidFill>
                <a:uFill>
                  <a:solidFill>
                    <a:srgbClr val="FFFFFF"/>
                  </a:solidFill>
                </a:uFill>
                <a:latin typeface="Century Schoolbook L"/>
              </a:rPr>
              <a:t>balises</a:t>
            </a:r>
            <a:r>
              <a:rPr lang="de-DE" sz="2177" b="0" strike="noStrike" spc="-1" dirty="0">
                <a:solidFill>
                  <a:srgbClr val="000000"/>
                </a:solidFill>
                <a:uFill>
                  <a:solidFill>
                    <a:srgbClr val="FFFFFF"/>
                  </a:solidFill>
                </a:uFill>
                <a:latin typeface="Century Schoolbook L"/>
              </a:rPr>
              <a:t>.</a:t>
            </a:r>
          </a:p>
        </p:txBody>
      </p:sp>
      <p:sp>
        <p:nvSpPr>
          <p:cNvPr id="2" name="Titre 1">
            <a:extLst>
              <a:ext uri="{FF2B5EF4-FFF2-40B4-BE49-F238E27FC236}">
                <a16:creationId xmlns:a16="http://schemas.microsoft.com/office/drawing/2014/main" id="{73AC3993-2012-4EBC-8556-EDCF8383B32B}"/>
              </a:ext>
            </a:extLst>
          </p:cNvPr>
          <p:cNvSpPr>
            <a:spLocks noGrp="1"/>
          </p:cNvSpPr>
          <p:nvPr>
            <p:ph type="title"/>
            <p:custDataLst>
              <p:tags r:id="rId2"/>
            </p:custDataLst>
          </p:nvPr>
        </p:nvSpPr>
        <p:spPr>
          <a:xfrm>
            <a:off x="601670" y="1502815"/>
            <a:ext cx="8228763" cy="858757"/>
          </a:xfrm>
        </p:spPr>
        <p:txBody>
          <a:bodyPr>
            <a:normAutofit/>
          </a:bodyPr>
          <a:lstStyle/>
          <a:p>
            <a:r>
              <a:rPr lang="fr-CA" dirty="0">
                <a:solidFill>
                  <a:srgbClr val="0000CC"/>
                </a:solidFill>
                <a:effectLst>
                  <a:outerShdw blurRad="50800" dist="38100" dir="2700000" algn="tl" rotWithShape="0">
                    <a:prstClr val="black">
                      <a:alpha val="40000"/>
                    </a:prstClr>
                  </a:outerShdw>
                </a:effectLst>
              </a:rPr>
              <a:t>Licences CC</a:t>
            </a:r>
          </a:p>
        </p:txBody>
      </p:sp>
    </p:spTree>
    <p:extLst>
      <p:ext uri="{BB962C8B-B14F-4D97-AF65-F5344CB8AC3E}">
        <p14:creationId xmlns:p14="http://schemas.microsoft.com/office/powerpoint/2010/main" val="36482282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 name="TextShape 3"/>
          <p:cNvSpPr txBox="1"/>
          <p:nvPr>
            <p:custDataLst>
              <p:tags r:id="rId1"/>
            </p:custDataLst>
          </p:nvPr>
        </p:nvSpPr>
        <p:spPr>
          <a:xfrm>
            <a:off x="3347093" y="1378818"/>
            <a:ext cx="4947770" cy="583935"/>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dirty="0">
                <a:solidFill>
                  <a:srgbClr val="000000"/>
                </a:solidFill>
                <a:uFill>
                  <a:solidFill>
                    <a:srgbClr val="FFFFFF"/>
                  </a:solidFill>
                </a:uFill>
                <a:latin typeface="Arial"/>
              </a:rPr>
              <a:t>Pas </a:t>
            </a:r>
            <a:r>
              <a:rPr lang="de-DE" sz="1225" b="0" strike="noStrike" spc="-1" dirty="0" err="1">
                <a:solidFill>
                  <a:srgbClr val="000000"/>
                </a:solidFill>
                <a:uFill>
                  <a:solidFill>
                    <a:srgbClr val="FFFFFF"/>
                  </a:solidFill>
                </a:uFill>
                <a:latin typeface="Arial"/>
              </a:rPr>
              <a:t>d‘utilisation</a:t>
            </a:r>
            <a:r>
              <a:rPr lang="de-DE" sz="1225" b="0" strike="noStrike" spc="-1" dirty="0">
                <a:solidFill>
                  <a:srgbClr val="000000"/>
                </a:solidFill>
                <a:uFill>
                  <a:solidFill>
                    <a:srgbClr val="FFFFFF"/>
                  </a:solidFill>
                </a:uFill>
                <a:latin typeface="Arial"/>
              </a:rPr>
              <a:t> Commerciale : </a:t>
            </a:r>
            <a:r>
              <a:rPr lang="de-DE" sz="1225" b="0" strike="noStrike" spc="-1" dirty="0" err="1">
                <a:solidFill>
                  <a:srgbClr val="000000"/>
                </a:solidFill>
                <a:uFill>
                  <a:solidFill>
                    <a:srgbClr val="FFFFFF"/>
                  </a:solidFill>
                </a:uFill>
                <a:latin typeface="Arial"/>
              </a:rPr>
              <a:t>interdiction</a:t>
            </a:r>
            <a:r>
              <a:rPr lang="de-DE" sz="1225" b="0" strike="noStrike" spc="-1" dirty="0">
                <a:solidFill>
                  <a:srgbClr val="000000"/>
                </a:solidFill>
                <a:uFill>
                  <a:solidFill>
                    <a:srgbClr val="FFFFFF"/>
                  </a:solidFill>
                </a:uFill>
                <a:latin typeface="Arial"/>
              </a:rPr>
              <a:t> de </a:t>
            </a:r>
            <a:r>
              <a:rPr lang="de-DE" sz="1225" b="0" strike="noStrike" spc="-1" dirty="0" err="1">
                <a:solidFill>
                  <a:srgbClr val="000000"/>
                </a:solidFill>
                <a:uFill>
                  <a:solidFill>
                    <a:srgbClr val="FFFFFF"/>
                  </a:solidFill>
                </a:uFill>
                <a:latin typeface="Arial"/>
              </a:rPr>
              <a:t>tirer</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un</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profit</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commercial</a:t>
            </a:r>
            <a:r>
              <a:rPr lang="de-DE" sz="1225" b="0" strike="noStrike" spc="-1" dirty="0">
                <a:solidFill>
                  <a:srgbClr val="000000"/>
                </a:solidFill>
                <a:uFill>
                  <a:solidFill>
                    <a:srgbClr val="FFFFFF"/>
                  </a:solidFill>
                </a:uFill>
                <a:latin typeface="Arial"/>
              </a:rPr>
              <a:t> de </a:t>
            </a:r>
            <a:r>
              <a:rPr lang="de-DE" sz="1225" b="0" strike="noStrike" spc="-1" dirty="0" err="1">
                <a:solidFill>
                  <a:srgbClr val="000000"/>
                </a:solidFill>
                <a:uFill>
                  <a:solidFill>
                    <a:srgbClr val="FFFFFF"/>
                  </a:solidFill>
                </a:uFill>
                <a:latin typeface="Arial"/>
              </a:rPr>
              <a:t>l’œuvre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sans</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autorisation</a:t>
            </a:r>
            <a:r>
              <a:rPr lang="de-DE" sz="1225" b="0" strike="noStrike" spc="-1" dirty="0">
                <a:solidFill>
                  <a:srgbClr val="000000"/>
                </a:solidFill>
                <a:uFill>
                  <a:solidFill>
                    <a:srgbClr val="FFFFFF"/>
                  </a:solidFill>
                </a:uFill>
                <a:latin typeface="Arial"/>
              </a:rPr>
              <a:t> de </a:t>
            </a:r>
            <a:r>
              <a:rPr lang="de-DE" sz="1225" b="0" strike="noStrike" spc="-1" dirty="0" err="1">
                <a:solidFill>
                  <a:srgbClr val="000000"/>
                </a:solidFill>
                <a:uFill>
                  <a:solidFill>
                    <a:srgbClr val="FFFFFF"/>
                  </a:solidFill>
                </a:uFill>
                <a:latin typeface="Arial"/>
              </a:rPr>
              <a:t>l'auteur</a:t>
            </a:r>
            <a:r>
              <a:rPr lang="de-DE" sz="1225" b="0" strike="noStrike" spc="-1" dirty="0">
                <a:solidFill>
                  <a:srgbClr val="000000"/>
                </a:solidFill>
                <a:uFill>
                  <a:solidFill>
                    <a:srgbClr val="FFFFFF"/>
                  </a:solidFill>
                </a:uFill>
                <a:latin typeface="Arial"/>
              </a:rPr>
              <a:t> (sigle : NC)</a:t>
            </a:r>
          </a:p>
        </p:txBody>
      </p:sp>
      <p:sp>
        <p:nvSpPr>
          <p:cNvPr id="289" name="TextShape 4"/>
          <p:cNvSpPr txBox="1"/>
          <p:nvPr>
            <p:custDataLst>
              <p:tags r:id="rId2"/>
            </p:custDataLst>
          </p:nvPr>
        </p:nvSpPr>
        <p:spPr>
          <a:xfrm>
            <a:off x="3347092" y="2113635"/>
            <a:ext cx="4457892" cy="583935"/>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dirty="0">
                <a:solidFill>
                  <a:srgbClr val="000000"/>
                </a:solidFill>
                <a:uFill>
                  <a:solidFill>
                    <a:srgbClr val="FFFFFF"/>
                  </a:solidFill>
                </a:uFill>
                <a:latin typeface="Arial"/>
              </a:rPr>
              <a:t>Pas de </a:t>
            </a:r>
            <a:r>
              <a:rPr lang="de-DE" sz="1225" b="0" strike="noStrike" spc="-1" dirty="0" err="1">
                <a:solidFill>
                  <a:srgbClr val="000000"/>
                </a:solidFill>
                <a:uFill>
                  <a:solidFill>
                    <a:srgbClr val="FFFFFF"/>
                  </a:solidFill>
                </a:uFill>
                <a:latin typeface="Arial"/>
              </a:rPr>
              <a:t>modifications</a:t>
            </a:r>
            <a:r>
              <a:rPr lang="de-DE" sz="1225" b="0" strike="noStrike" spc="-1" dirty="0">
                <a:solidFill>
                  <a:srgbClr val="000000"/>
                </a:solidFill>
                <a:uFill>
                  <a:solidFill>
                    <a:srgbClr val="FFFFFF"/>
                  </a:solidFill>
                </a:uFill>
                <a:latin typeface="Arial"/>
              </a:rPr>
              <a:t> : </a:t>
            </a:r>
            <a:r>
              <a:rPr lang="de-DE" sz="1225" b="0" strike="noStrike" spc="-1" dirty="0" err="1">
                <a:solidFill>
                  <a:srgbClr val="000000"/>
                </a:solidFill>
                <a:uFill>
                  <a:solidFill>
                    <a:srgbClr val="FFFFFF"/>
                  </a:solidFill>
                </a:uFill>
                <a:latin typeface="Arial"/>
              </a:rPr>
              <a:t>impossibilité</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d’intégrer</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tout</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ou</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partie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dans</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une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œuvre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composite</a:t>
            </a:r>
            <a:r>
              <a:rPr lang="de-DE" sz="1225" b="0" strike="noStrike" spc="-1" dirty="0">
                <a:solidFill>
                  <a:srgbClr val="000000"/>
                </a:solidFill>
                <a:uFill>
                  <a:solidFill>
                    <a:srgbClr val="FFFFFF"/>
                  </a:solidFill>
                </a:uFill>
                <a:latin typeface="Arial"/>
              </a:rPr>
              <a:t> ; </a:t>
            </a:r>
            <a:r>
              <a:rPr lang="de-DE" sz="1225" b="0" strike="noStrike" spc="-1" dirty="0" err="1">
                <a:solidFill>
                  <a:srgbClr val="000000"/>
                </a:solidFill>
                <a:uFill>
                  <a:solidFill>
                    <a:srgbClr val="FFFFFF"/>
                  </a:solidFill>
                </a:uFill>
                <a:latin typeface="Arial"/>
              </a:rPr>
              <a:t>l'échantillonnage</a:t>
            </a:r>
            <a:r>
              <a:rPr lang="de-DE" sz="1225" b="0" strike="noStrike" spc="-1" dirty="0">
                <a:solidFill>
                  <a:srgbClr val="000000"/>
                </a:solidFill>
                <a:uFill>
                  <a:solidFill>
                    <a:srgbClr val="FFFFFF"/>
                  </a:solidFill>
                </a:uFill>
                <a:latin typeface="Arial"/>
              </a:rPr>
              <a:t> (</a:t>
            </a:r>
            <a:r>
              <a:rPr lang="de-DE" sz="1225" b="0" strike="noStrike" spc="-1" dirty="0" err="1">
                <a:solidFill>
                  <a:srgbClr val="000000"/>
                </a:solidFill>
                <a:uFill>
                  <a:solidFill>
                    <a:srgbClr val="FFFFFF"/>
                  </a:solidFill>
                </a:uFill>
                <a:latin typeface="Arial"/>
              </a:rPr>
              <a:t>sampling</a:t>
            </a:r>
            <a:r>
              <a:rPr lang="de-DE" sz="1225" b="0" strike="noStrike" spc="-1" dirty="0">
                <a:solidFill>
                  <a:srgbClr val="000000"/>
                </a:solidFill>
                <a:uFill>
                  <a:solidFill>
                    <a:srgbClr val="FFFFFF"/>
                  </a:solidFill>
                </a:uFill>
                <a:latin typeface="Arial"/>
              </a:rPr>
              <a:t>), par exemple, </a:t>
            </a:r>
            <a:r>
              <a:rPr lang="de-DE" sz="1225" b="0" strike="noStrike" spc="-1" dirty="0" err="1">
                <a:solidFill>
                  <a:srgbClr val="000000"/>
                </a:solidFill>
                <a:uFill>
                  <a:solidFill>
                    <a:srgbClr val="FFFFFF"/>
                  </a:solidFill>
                </a:uFill>
                <a:latin typeface="Arial"/>
              </a:rPr>
              <a:t>devenant</a:t>
            </a:r>
            <a:r>
              <a:rPr lang="de-DE" sz="1225" b="0" strike="noStrike" spc="-1" dirty="0">
                <a:solidFill>
                  <a:srgbClr val="000000"/>
                </a:solidFill>
                <a:uFill>
                  <a:solidFill>
                    <a:srgbClr val="FFFFFF"/>
                  </a:solidFill>
                </a:uFill>
                <a:latin typeface="Arial"/>
              </a:rPr>
              <a:t> impossible (sigle : ND)</a:t>
            </a:r>
          </a:p>
        </p:txBody>
      </p:sp>
      <p:sp>
        <p:nvSpPr>
          <p:cNvPr id="290" name="TextShape 5"/>
          <p:cNvSpPr txBox="1"/>
          <p:nvPr>
            <p:custDataLst>
              <p:tags r:id="rId3"/>
            </p:custDataLst>
          </p:nvPr>
        </p:nvSpPr>
        <p:spPr>
          <a:xfrm>
            <a:off x="3347092" y="3120580"/>
            <a:ext cx="3674087" cy="409783"/>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a:solidFill>
                  <a:srgbClr val="000000"/>
                </a:solidFill>
                <a:uFill>
                  <a:solidFill>
                    <a:srgbClr val="FFFFFF"/>
                  </a:solidFill>
                </a:uFill>
                <a:latin typeface="Arial"/>
              </a:rPr>
              <a:t>Attribution : signature de l’auteur initial (sigle : BY)</a:t>
            </a:r>
          </a:p>
        </p:txBody>
      </p:sp>
      <p:sp>
        <p:nvSpPr>
          <p:cNvPr id="291" name="TextShape 6"/>
          <p:cNvSpPr txBox="1"/>
          <p:nvPr>
            <p:custDataLst>
              <p:tags r:id="rId4"/>
            </p:custDataLst>
          </p:nvPr>
        </p:nvSpPr>
        <p:spPr>
          <a:xfrm>
            <a:off x="3347093" y="3775302"/>
            <a:ext cx="4800806" cy="758087"/>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a:solidFill>
                  <a:srgbClr val="000000"/>
                </a:solidFill>
                <a:uFill>
                  <a:solidFill>
                    <a:srgbClr val="FFFFFF"/>
                  </a:solidFill>
                </a:uFill>
                <a:latin typeface="Arial"/>
              </a:rPr>
              <a:t>Partage dans les Mêmes Conditions : partage de l’œuvre, avec obligation de rediffuser selon la même licence ou une licence similaire (version ultérieure ou localisée) (sigle : SA)</a:t>
            </a:r>
          </a:p>
        </p:txBody>
      </p:sp>
      <p:sp>
        <p:nvSpPr>
          <p:cNvPr id="292" name="TextShape 7"/>
          <p:cNvSpPr txBox="1"/>
          <p:nvPr>
            <p:custDataLst>
              <p:tags r:id="rId5"/>
            </p:custDataLst>
          </p:nvPr>
        </p:nvSpPr>
        <p:spPr>
          <a:xfrm>
            <a:off x="3102153" y="4849795"/>
            <a:ext cx="4702831" cy="244939"/>
          </a:xfrm>
          <a:prstGeom prst="rect">
            <a:avLst/>
          </a:prstGeom>
          <a:noFill/>
          <a:ln>
            <a:noFill/>
          </a:ln>
        </p:spPr>
        <p:txBody>
          <a:bodyPr lIns="61235" tIns="30617" rIns="61235" bIns="30617"/>
          <a:lstStyle>
            <a:defPPr rtl="0">
              <a:defRPr lang="fr-f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a:lstStyle>
          <a:p>
            <a:r>
              <a:rPr lang="de-DE" sz="1225" b="0" strike="noStrike" spc="-1">
                <a:solidFill>
                  <a:srgbClr val="000000"/>
                </a:solidFill>
                <a:uFill>
                  <a:solidFill>
                    <a:srgbClr val="FFFFFF"/>
                  </a:solidFill>
                </a:uFill>
                <a:latin typeface="Arial"/>
              </a:rPr>
              <a:t>Adaptées de https://fr.wikipedia.org/wiki/Creative_Commons</a:t>
            </a:r>
          </a:p>
        </p:txBody>
      </p:sp>
      <p:pic>
        <p:nvPicPr>
          <p:cNvPr id="293" name="Image 292"/>
          <p:cNvPicPr/>
          <p:nvPr>
            <p:custDataLst>
              <p:tags r:id="rId6"/>
            </p:custDataLst>
          </p:nvPr>
        </p:nvPicPr>
        <p:blipFill>
          <a:blip r:embed="rId12"/>
          <a:stretch/>
        </p:blipFill>
        <p:spPr>
          <a:xfrm>
            <a:off x="2860643" y="1374899"/>
            <a:ext cx="437462" cy="437462"/>
          </a:xfrm>
          <a:prstGeom prst="rect">
            <a:avLst/>
          </a:prstGeom>
          <a:ln>
            <a:noFill/>
          </a:ln>
        </p:spPr>
      </p:pic>
      <p:pic>
        <p:nvPicPr>
          <p:cNvPr id="294" name="Image 293"/>
          <p:cNvPicPr/>
          <p:nvPr>
            <p:custDataLst>
              <p:tags r:id="rId7"/>
            </p:custDataLst>
          </p:nvPr>
        </p:nvPicPr>
        <p:blipFill>
          <a:blip r:embed="rId13"/>
          <a:stretch/>
        </p:blipFill>
        <p:spPr>
          <a:xfrm>
            <a:off x="2860644" y="2158704"/>
            <a:ext cx="435992" cy="435992"/>
          </a:xfrm>
          <a:prstGeom prst="rect">
            <a:avLst/>
          </a:prstGeom>
          <a:ln>
            <a:noFill/>
          </a:ln>
        </p:spPr>
      </p:pic>
      <p:pic>
        <p:nvPicPr>
          <p:cNvPr id="295" name="Image 294"/>
          <p:cNvPicPr/>
          <p:nvPr>
            <p:custDataLst>
              <p:tags r:id="rId8"/>
            </p:custDataLst>
          </p:nvPr>
        </p:nvPicPr>
        <p:blipFill>
          <a:blip r:embed="rId14"/>
          <a:stretch/>
        </p:blipFill>
        <p:spPr>
          <a:xfrm>
            <a:off x="2860644" y="3089473"/>
            <a:ext cx="435992" cy="435992"/>
          </a:xfrm>
          <a:prstGeom prst="rect">
            <a:avLst/>
          </a:prstGeom>
          <a:ln>
            <a:noFill/>
          </a:ln>
        </p:spPr>
      </p:pic>
      <p:pic>
        <p:nvPicPr>
          <p:cNvPr id="296" name="Image 295"/>
          <p:cNvPicPr/>
          <p:nvPr>
            <p:custDataLst>
              <p:tags r:id="rId9"/>
            </p:custDataLst>
          </p:nvPr>
        </p:nvPicPr>
        <p:blipFill>
          <a:blip r:embed="rId15"/>
          <a:stretch/>
        </p:blipFill>
        <p:spPr>
          <a:xfrm>
            <a:off x="2860644" y="3829189"/>
            <a:ext cx="435992" cy="435992"/>
          </a:xfrm>
          <a:prstGeom prst="rect">
            <a:avLst/>
          </a:prstGeom>
          <a:ln>
            <a:noFill/>
          </a:ln>
        </p:spPr>
      </p:pic>
      <p:sp>
        <p:nvSpPr>
          <p:cNvPr id="2" name="Titre 1">
            <a:extLst>
              <a:ext uri="{FF2B5EF4-FFF2-40B4-BE49-F238E27FC236}">
                <a16:creationId xmlns:a16="http://schemas.microsoft.com/office/drawing/2014/main" id="{DB9E9899-66BC-4B8D-A5A4-214F2421DED3}"/>
              </a:ext>
            </a:extLst>
          </p:cNvPr>
          <p:cNvSpPr>
            <a:spLocks noGrp="1"/>
          </p:cNvSpPr>
          <p:nvPr>
            <p:ph type="title"/>
            <p:custDataLst>
              <p:tags r:id="rId10"/>
            </p:custDataLst>
          </p:nvPr>
        </p:nvSpPr>
        <p:spPr/>
        <p:txBody>
          <a:bodyPr>
            <a:normAutofit fontScale="90000"/>
          </a:bodyPr>
          <a:lstStyle/>
          <a:p>
            <a:r>
              <a:rPr lang="fr-CA" sz="3200" kern="1200" dirty="0">
                <a:solidFill>
                  <a:srgbClr val="0000CC"/>
                </a:solidFill>
                <a:effectLst>
                  <a:outerShdw blurRad="50800" dist="38100" dir="2700000" algn="tl" rotWithShape="0">
                    <a:prstClr val="black">
                      <a:alpha val="40000"/>
                    </a:prstClr>
                  </a:outerShdw>
                </a:effectLst>
                <a:latin typeface="+mj-lt"/>
                <a:ea typeface="+mj-ea"/>
                <a:cs typeface="+mj-cs"/>
              </a:rPr>
              <a:t>Licences CC</a:t>
            </a:r>
          </a:p>
        </p:txBody>
      </p:sp>
    </p:spTree>
    <p:extLst>
      <p:ext uri="{BB962C8B-B14F-4D97-AF65-F5344CB8AC3E}">
        <p14:creationId xmlns:p14="http://schemas.microsoft.com/office/powerpoint/2010/main" val="3543675032"/>
      </p:ext>
    </p:extLst>
  </p:cSld>
  <p:clrMapOvr>
    <a:masterClrMapping/>
  </p:clrMapOvr>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presetID="1" presetClass="entr"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par>
                          <p:cTn id="7" fill="freeze">
                            <p:stCondLst>
                              <p:cond delay="1"/>
                            </p:stCondLst>
                            <p:childTnLst>
                              <p:par>
                                <p:cTn id="8" presetID="1" presetClass="entr" fill="hold" nodeType="afterEffect">
                                  <p:stCondLst>
                                    <p:cond delay="1000"/>
                                  </p:stCondLst>
                                  <p:childTnLst>
                                    <p:set>
                                      <p:cBhvr>
                                        <p:cTn id="9"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10" fill="freeze">
                      <p:stCondLst>
                        <p:cond delay="indefinite"/>
                      </p:stCondLst>
                      <p:childTnLst>
                        <p:par>
                          <p:cTn id="11" fill="freeze">
                            <p:stCondLst>
                              <p:cond delay="0"/>
                            </p:stCondLst>
                            <p:childTnLst>
                              <p:par>
                                <p:cTn id="12" presetID="1" presetClass="entr" fill="hold" nodeType="clickEffect">
                                  <p:stCondLst>
                                    <p:cond delay="0"/>
                                  </p:stCondLst>
                                  <p:childTnLst>
                                    <p:set>
                                      <p:cBhvr>
                                        <p:cTn id="13" dur="1" fill="hold">
                                          <p:stCondLst>
                                            <p:cond delay="0"/>
                                          </p:stCondLst>
                                        </p:cTn>
                                        <p:tgtEl>
                                          <p:spTgt spid="294"/>
                                        </p:tgtEl>
                                        <p:attrNameLst>
                                          <p:attrName>style.visibility</p:attrName>
                                        </p:attrNameLst>
                                      </p:cBhvr>
                                      <p:to>
                                        <p:strVal val="visible"/>
                                      </p:to>
                                    </p:set>
                                  </p:childTnLst>
                                </p:cTn>
                              </p:par>
                            </p:childTnLst>
                          </p:cTn>
                        </p:par>
                        <p:par>
                          <p:cTn id="14" fill="freeze">
                            <p:stCondLst>
                              <p:cond delay="1"/>
                            </p:stCondLst>
                            <p:childTnLst>
                              <p:par>
                                <p:cTn id="15" presetID="1" presetClass="entr" fill="hold" nodeType="afterEffect">
                                  <p:stCondLst>
                                    <p:cond delay="1000"/>
                                  </p:stCondLst>
                                  <p:childTnLst>
                                    <p:set>
                                      <p:cBhvr>
                                        <p:cTn id="1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17" fill="freeze">
                      <p:stCondLst>
                        <p:cond delay="indefinite"/>
                      </p:stCondLst>
                      <p:childTnLst>
                        <p:par>
                          <p:cTn id="18" fill="freeze">
                            <p:stCondLst>
                              <p:cond delay="0"/>
                            </p:stCondLst>
                            <p:childTnLst>
                              <p:par>
                                <p:cTn id="19" presetID="1" presetClass="entr" fill="hold" nodeType="clickEffect">
                                  <p:stCondLst>
                                    <p:cond delay="0"/>
                                  </p:stCondLst>
                                  <p:childTnLst>
                                    <p:set>
                                      <p:cBhvr>
                                        <p:cTn id="20" dur="1" fill="hold">
                                          <p:stCondLst>
                                            <p:cond delay="0"/>
                                          </p:stCondLst>
                                        </p:cTn>
                                        <p:tgtEl>
                                          <p:spTgt spid="295"/>
                                        </p:tgtEl>
                                        <p:attrNameLst>
                                          <p:attrName>style.visibility</p:attrName>
                                        </p:attrNameLst>
                                      </p:cBhvr>
                                      <p:to>
                                        <p:strVal val="visible"/>
                                      </p:to>
                                    </p:set>
                                  </p:childTnLst>
                                </p:cTn>
                              </p:par>
                            </p:childTnLst>
                          </p:cTn>
                        </p:par>
                        <p:par>
                          <p:cTn id="21" fill="freeze">
                            <p:stCondLst>
                              <p:cond delay="1"/>
                            </p:stCondLst>
                            <p:childTnLst>
                              <p:par>
                                <p:cTn id="22" presetID="1" presetClass="entr" fill="hold" nodeType="afterEffect">
                                  <p:stCondLst>
                                    <p:cond delay="1000"/>
                                  </p:stCondLst>
                                  <p:childTnLst>
                                    <p:set>
                                      <p:cBhvr>
                                        <p:cTn id="23" dur="1" fill="hold">
                                          <p:stCondLst>
                                            <p:cond delay="0"/>
                                          </p:stCondLst>
                                        </p:cTn>
                                        <p:tgtEl>
                                          <p:spTgt spid="290">
                                            <p:txEl>
                                              <p:pRg st="0" end="0"/>
                                            </p:txEl>
                                          </p:spTgt>
                                        </p:tgtEl>
                                        <p:attrNameLst>
                                          <p:attrName>style.visibility</p:attrName>
                                        </p:attrNameLst>
                                      </p:cBhvr>
                                      <p:to>
                                        <p:strVal val="visible"/>
                                      </p:to>
                                    </p:set>
                                  </p:childTnLst>
                                </p:cTn>
                              </p:par>
                            </p:childTnLst>
                          </p:cTn>
                        </p:par>
                      </p:childTnLst>
                    </p:cTn>
                  </p:par>
                  <p:par>
                    <p:cTn id="24" fill="freeze">
                      <p:stCondLst>
                        <p:cond delay="indefinite"/>
                      </p:stCondLst>
                      <p:childTnLst>
                        <p:par>
                          <p:cTn id="25" fill="freeze">
                            <p:stCondLst>
                              <p:cond delay="0"/>
                            </p:stCondLst>
                            <p:childTnLst>
                              <p:par>
                                <p:cTn id="26" presetID="1" presetClass="entr" fill="hold" nodeType="clickEffect">
                                  <p:stCondLst>
                                    <p:cond delay="0"/>
                                  </p:stCondLst>
                                  <p:childTnLst>
                                    <p:set>
                                      <p:cBhvr>
                                        <p:cTn id="27" dur="1" fill="hold">
                                          <p:stCondLst>
                                            <p:cond delay="0"/>
                                          </p:stCondLst>
                                        </p:cTn>
                                        <p:tgtEl>
                                          <p:spTgt spid="296"/>
                                        </p:tgtEl>
                                        <p:attrNameLst>
                                          <p:attrName>style.visibility</p:attrName>
                                        </p:attrNameLst>
                                      </p:cBhvr>
                                      <p:to>
                                        <p:strVal val="visible"/>
                                      </p:to>
                                    </p:set>
                                  </p:childTnLst>
                                </p:cTn>
                              </p:par>
                            </p:childTnLst>
                          </p:cTn>
                        </p:par>
                        <p:par>
                          <p:cTn id="28" fill="freeze">
                            <p:stCondLst>
                              <p:cond delay="1"/>
                            </p:stCondLst>
                            <p:childTnLst>
                              <p:par>
                                <p:cTn id="29" presetID="1" presetClass="entr" fill="hold" nodeType="afterEffect">
                                  <p:stCondLst>
                                    <p:cond delay="1000"/>
                                  </p:stCondLst>
                                  <p:childTnLst>
                                    <p:set>
                                      <p:cBhvr>
                                        <p:cTn id="30"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NUM" val="8"/>
</p:tagLst>
</file>

<file path=ppt/tags/tag135.xml><?xml version="1.0" encoding="utf-8"?>
<p:tagLst xmlns:a="http://schemas.openxmlformats.org/drawingml/2006/main" xmlns:r="http://schemas.openxmlformats.org/officeDocument/2006/relationships" xmlns:p="http://schemas.openxmlformats.org/presentationml/2006/main">
  <p:tag name="NUM" val="9"/>
</p:tagLst>
</file>

<file path=ppt/tags/tag136.xml><?xml version="1.0" encoding="utf-8"?>
<p:tagLst xmlns:a="http://schemas.openxmlformats.org/drawingml/2006/main" xmlns:r="http://schemas.openxmlformats.org/officeDocument/2006/relationships" xmlns:p="http://schemas.openxmlformats.org/presentationml/2006/main">
  <p:tag name="NUM" val="10"/>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7"/>
</p:tagLst>
</file>

<file path=ppt/tags/tag187.xml><?xml version="1.0" encoding="utf-8"?>
<p:tagLst xmlns:a="http://schemas.openxmlformats.org/drawingml/2006/main" xmlns:r="http://schemas.openxmlformats.org/officeDocument/2006/relationships" xmlns:p="http://schemas.openxmlformats.org/presentationml/2006/main">
  <p:tag name="NUM" val="8"/>
</p:tagLst>
</file>

<file path=ppt/tags/tag188.xml><?xml version="1.0" encoding="utf-8"?>
<p:tagLst xmlns:a="http://schemas.openxmlformats.org/drawingml/2006/main" xmlns:r="http://schemas.openxmlformats.org/officeDocument/2006/relationships" xmlns:p="http://schemas.openxmlformats.org/presentationml/2006/main">
  <p:tag name="NUM" val="9"/>
</p:tagLst>
</file>

<file path=ppt/tags/tag189.xml><?xml version="1.0" encoding="utf-8"?>
<p:tagLst xmlns:a="http://schemas.openxmlformats.org/drawingml/2006/main" xmlns:r="http://schemas.openxmlformats.org/officeDocument/2006/relationships" xmlns:p="http://schemas.openxmlformats.org/presentationml/2006/main">
  <p:tag name="NUM" val="10"/>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1"/>
</p:tagLst>
</file>

<file path=ppt/tags/tag218.xml><?xml version="1.0" encoding="utf-8"?>
<p:tagLst xmlns:a="http://schemas.openxmlformats.org/drawingml/2006/main" xmlns:r="http://schemas.openxmlformats.org/officeDocument/2006/relationships" xmlns:p="http://schemas.openxmlformats.org/presentationml/2006/main">
  <p:tag name="NUM" val="2"/>
</p:tagLst>
</file>

<file path=ppt/tags/tag219.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4"/>
</p:tagLst>
</file>

<file path=ppt/tags/tag221.xml><?xml version="1.0" encoding="utf-8"?>
<p:tagLst xmlns:a="http://schemas.openxmlformats.org/drawingml/2006/main" xmlns:r="http://schemas.openxmlformats.org/officeDocument/2006/relationships" xmlns:p="http://schemas.openxmlformats.org/presentationml/2006/main">
  <p:tag name="NUM" val="5"/>
</p:tagLst>
</file>

<file path=ppt/tags/tag222.xml><?xml version="1.0" encoding="utf-8"?>
<p:tagLst xmlns:a="http://schemas.openxmlformats.org/drawingml/2006/main" xmlns:r="http://schemas.openxmlformats.org/officeDocument/2006/relationships" xmlns:p="http://schemas.openxmlformats.org/presentationml/2006/main">
  <p:tag name="NUM" val="6"/>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6"/>
</p:tagLst>
</file>

<file path=ppt/tags/tag232.xml><?xml version="1.0" encoding="utf-8"?>
<p:tagLst xmlns:a="http://schemas.openxmlformats.org/drawingml/2006/main" xmlns:r="http://schemas.openxmlformats.org/officeDocument/2006/relationships" xmlns:p="http://schemas.openxmlformats.org/presentationml/2006/main">
  <p:tag name="NUM" val="7"/>
</p:tagLst>
</file>

<file path=ppt/tags/tag233.xml><?xml version="1.0" encoding="utf-8"?>
<p:tagLst xmlns:a="http://schemas.openxmlformats.org/drawingml/2006/main" xmlns:r="http://schemas.openxmlformats.org/officeDocument/2006/relationships" xmlns:p="http://schemas.openxmlformats.org/presentationml/2006/main">
  <p:tag name="NUM" val="8"/>
</p:tagLst>
</file>

<file path=ppt/tags/tag234.xml><?xml version="1.0" encoding="utf-8"?>
<p:tagLst xmlns:a="http://schemas.openxmlformats.org/drawingml/2006/main" xmlns:r="http://schemas.openxmlformats.org/officeDocument/2006/relationships" xmlns:p="http://schemas.openxmlformats.org/presentationml/2006/main">
  <p:tag name="NUM" val="9"/>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3"/>
</p:tagLst>
</file>

<file path=ppt/tags/tag241.xml><?xml version="1.0" encoding="utf-8"?>
<p:tagLst xmlns:a="http://schemas.openxmlformats.org/drawingml/2006/main" xmlns:r="http://schemas.openxmlformats.org/officeDocument/2006/relationships" xmlns:p="http://schemas.openxmlformats.org/presentationml/2006/main">
  <p:tag name="NUM" val="4"/>
</p:tagLst>
</file>

<file path=ppt/tags/tag242.xml><?xml version="1.0" encoding="utf-8"?>
<p:tagLst xmlns:a="http://schemas.openxmlformats.org/drawingml/2006/main" xmlns:r="http://schemas.openxmlformats.org/officeDocument/2006/relationships" xmlns:p="http://schemas.openxmlformats.org/presentationml/2006/main">
  <p:tag name="NUM" val="5"/>
</p:tagLst>
</file>

<file path=ppt/tags/tag243.xml><?xml version="1.0" encoding="utf-8"?>
<p:tagLst xmlns:a="http://schemas.openxmlformats.org/drawingml/2006/main" xmlns:r="http://schemas.openxmlformats.org/officeDocument/2006/relationships" xmlns:p="http://schemas.openxmlformats.org/presentationml/2006/main">
  <p:tag name="NUM" val="6"/>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5"/>
</p:tagLst>
</file>

<file path=ppt/tags/tag262.xml><?xml version="1.0" encoding="utf-8"?>
<p:tagLst xmlns:a="http://schemas.openxmlformats.org/drawingml/2006/main" xmlns:r="http://schemas.openxmlformats.org/officeDocument/2006/relationships" xmlns:p="http://schemas.openxmlformats.org/presentationml/2006/main">
  <p:tag name="NUM" val="6"/>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1"/>
</p:tagLst>
</file>

<file path=ppt/tags/tag269.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3"/>
</p:tagLst>
</file>

<file path=ppt/tags/tag271.xml><?xml version="1.0" encoding="utf-8"?>
<p:tagLst xmlns:a="http://schemas.openxmlformats.org/drawingml/2006/main" xmlns:r="http://schemas.openxmlformats.org/officeDocument/2006/relationships" xmlns:p="http://schemas.openxmlformats.org/presentationml/2006/main">
  <p:tag name="NUM" val="1"/>
</p:tagLst>
</file>

<file path=ppt/tags/tag272.xml><?xml version="1.0" encoding="utf-8"?>
<p:tagLst xmlns:a="http://schemas.openxmlformats.org/drawingml/2006/main" xmlns:r="http://schemas.openxmlformats.org/officeDocument/2006/relationships" xmlns:p="http://schemas.openxmlformats.org/presentationml/2006/main">
  <p:tag name="NUM" val="2"/>
</p:tagLst>
</file>

<file path=ppt/tags/tag273.xml><?xml version="1.0" encoding="utf-8"?>
<p:tagLst xmlns:a="http://schemas.openxmlformats.org/drawingml/2006/main" xmlns:r="http://schemas.openxmlformats.org/officeDocument/2006/relationships" xmlns:p="http://schemas.openxmlformats.org/presentationml/2006/main">
  <p:tag name="NUM" val="3"/>
</p:tagLst>
</file>

<file path=ppt/tags/tag274.xml><?xml version="1.0" encoding="utf-8"?>
<p:tagLst xmlns:a="http://schemas.openxmlformats.org/drawingml/2006/main" xmlns:r="http://schemas.openxmlformats.org/officeDocument/2006/relationships" xmlns:p="http://schemas.openxmlformats.org/presentationml/2006/main">
  <p:tag name="NUM" val="4"/>
</p:tagLst>
</file>

<file path=ppt/tags/tag275.xml><?xml version="1.0" encoding="utf-8"?>
<p:tagLst xmlns:a="http://schemas.openxmlformats.org/drawingml/2006/main" xmlns:r="http://schemas.openxmlformats.org/officeDocument/2006/relationships" xmlns:p="http://schemas.openxmlformats.org/presentationml/2006/main">
  <p:tag name="NUM" val="5"/>
</p:tagLst>
</file>

<file path=ppt/tags/tag276.xml><?xml version="1.0" encoding="utf-8"?>
<p:tagLst xmlns:a="http://schemas.openxmlformats.org/drawingml/2006/main" xmlns:r="http://schemas.openxmlformats.org/officeDocument/2006/relationships" xmlns:p="http://schemas.openxmlformats.org/presentationml/2006/main">
  <p:tag name="NUM" val="6"/>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3"/>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1"/>
</p:tagLst>
</file>

<file path=ppt/tags/tag306.xml><?xml version="1.0" encoding="utf-8"?>
<p:tagLst xmlns:a="http://schemas.openxmlformats.org/drawingml/2006/main" xmlns:r="http://schemas.openxmlformats.org/officeDocument/2006/relationships" xmlns:p="http://schemas.openxmlformats.org/presentationml/2006/main">
  <p:tag name="NUM" val="2"/>
</p:tagLst>
</file>

<file path=ppt/tags/tag307.xml><?xml version="1.0" encoding="utf-8"?>
<p:tagLst xmlns:a="http://schemas.openxmlformats.org/drawingml/2006/main" xmlns:r="http://schemas.openxmlformats.org/officeDocument/2006/relationships" xmlns:p="http://schemas.openxmlformats.org/presentationml/2006/main">
  <p:tag name="NUM" val="3"/>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5"/>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3"/>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5"/>
</p:tagLst>
</file>

<file path=ppt/tags/tag329.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2"/>
</p:tagLst>
</file>

<file path=ppt/tags/tag331.xml><?xml version="1.0" encoding="utf-8"?>
<p:tagLst xmlns:a="http://schemas.openxmlformats.org/drawingml/2006/main" xmlns:r="http://schemas.openxmlformats.org/officeDocument/2006/relationships" xmlns:p="http://schemas.openxmlformats.org/presentationml/2006/main">
  <p:tag name="NUM" val="3"/>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1"/>
</p:tagLst>
</file>

<file path=ppt/tags/tag339.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1"/>
</p:tagLst>
</file>

<file path=ppt/tags/tag341.xml><?xml version="1.0" encoding="utf-8"?>
<p:tagLst xmlns:a="http://schemas.openxmlformats.org/drawingml/2006/main" xmlns:r="http://schemas.openxmlformats.org/officeDocument/2006/relationships" xmlns:p="http://schemas.openxmlformats.org/presentationml/2006/main">
  <p:tag name="NUM" val="2"/>
</p:tagLst>
</file>

<file path=ppt/tags/tag342.xml><?xml version="1.0" encoding="utf-8"?>
<p:tagLst xmlns:a="http://schemas.openxmlformats.org/drawingml/2006/main" xmlns:r="http://schemas.openxmlformats.org/officeDocument/2006/relationships" xmlns:p="http://schemas.openxmlformats.org/presentationml/2006/main">
  <p:tag name="NUM" val="3"/>
</p:tagLst>
</file>

<file path=ppt/tags/tag343.xml><?xml version="1.0" encoding="utf-8"?>
<p:tagLst xmlns:a="http://schemas.openxmlformats.org/drawingml/2006/main" xmlns:r="http://schemas.openxmlformats.org/officeDocument/2006/relationships" xmlns:p="http://schemas.openxmlformats.org/presentationml/2006/main">
  <p:tag name="NUM" val="4"/>
</p:tagLst>
</file>

<file path=ppt/tags/tag344.xml><?xml version="1.0" encoding="utf-8"?>
<p:tagLst xmlns:a="http://schemas.openxmlformats.org/drawingml/2006/main" xmlns:r="http://schemas.openxmlformats.org/officeDocument/2006/relationships" xmlns:p="http://schemas.openxmlformats.org/presentationml/2006/main">
  <p:tag name="NUM" val="1"/>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1"/>
</p:tagLst>
</file>

<file path=ppt/tags/tag348.xml><?xml version="1.0" encoding="utf-8"?>
<p:tagLst xmlns:a="http://schemas.openxmlformats.org/drawingml/2006/main" xmlns:r="http://schemas.openxmlformats.org/officeDocument/2006/relationships" xmlns:p="http://schemas.openxmlformats.org/presentationml/2006/main">
  <p:tag name="NUM" val="2"/>
</p:tagLst>
</file>

<file path=ppt/tags/tag349.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1"/>
</p:tagLst>
</file>

<file path=ppt/tags/tag351.xml><?xml version="1.0" encoding="utf-8"?>
<p:tagLst xmlns:a="http://schemas.openxmlformats.org/drawingml/2006/main" xmlns:r="http://schemas.openxmlformats.org/officeDocument/2006/relationships" xmlns:p="http://schemas.openxmlformats.org/presentationml/2006/main">
  <p:tag name="NUM" val="2"/>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3"/>
</p:tagLst>
</file>

<file path=ppt/tags/tag355.xml><?xml version="1.0" encoding="utf-8"?>
<p:tagLst xmlns:a="http://schemas.openxmlformats.org/drawingml/2006/main" xmlns:r="http://schemas.openxmlformats.org/officeDocument/2006/relationships" xmlns:p="http://schemas.openxmlformats.org/presentationml/2006/main">
  <p:tag name="NUM" val="4"/>
</p:tagLst>
</file>

<file path=ppt/tags/tag356.xml><?xml version="1.0" encoding="utf-8"?>
<p:tagLst xmlns:a="http://schemas.openxmlformats.org/drawingml/2006/main" xmlns:r="http://schemas.openxmlformats.org/officeDocument/2006/relationships" xmlns:p="http://schemas.openxmlformats.org/presentationml/2006/main">
  <p:tag name="NUM" val="5"/>
</p:tagLst>
</file>

<file path=ppt/tags/tag357.xml><?xml version="1.0" encoding="utf-8"?>
<p:tagLst xmlns:a="http://schemas.openxmlformats.org/drawingml/2006/main" xmlns:r="http://schemas.openxmlformats.org/officeDocument/2006/relationships" xmlns:p="http://schemas.openxmlformats.org/presentationml/2006/main">
  <p:tag name="NUM" val="6"/>
</p:tagLst>
</file>

<file path=ppt/tags/tag358.xml><?xml version="1.0" encoding="utf-8"?>
<p:tagLst xmlns:a="http://schemas.openxmlformats.org/drawingml/2006/main" xmlns:r="http://schemas.openxmlformats.org/officeDocument/2006/relationships" xmlns:p="http://schemas.openxmlformats.org/presentationml/2006/main">
  <p:tag name="NUM" val="7"/>
</p:tagLst>
</file>

<file path=ppt/tags/tag359.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9"/>
</p:tagLst>
</file>

<file path=ppt/tags/tag361.xml><?xml version="1.0" encoding="utf-8"?>
<p:tagLst xmlns:a="http://schemas.openxmlformats.org/drawingml/2006/main" xmlns:r="http://schemas.openxmlformats.org/officeDocument/2006/relationships" xmlns:p="http://schemas.openxmlformats.org/presentationml/2006/main">
  <p:tag name="NUM" val="10"/>
</p:tagLst>
</file>

<file path=ppt/tags/tag362.xml><?xml version="1.0" encoding="utf-8"?>
<p:tagLst xmlns:a="http://schemas.openxmlformats.org/drawingml/2006/main" xmlns:r="http://schemas.openxmlformats.org/officeDocument/2006/relationships" xmlns:p="http://schemas.openxmlformats.org/presentationml/2006/main">
  <p:tag name="NUM" val="1"/>
</p:tagLst>
</file>

<file path=ppt/tags/tag363.xml><?xml version="1.0" encoding="utf-8"?>
<p:tagLst xmlns:a="http://schemas.openxmlformats.org/drawingml/2006/main" xmlns:r="http://schemas.openxmlformats.org/officeDocument/2006/relationships" xmlns:p="http://schemas.openxmlformats.org/presentationml/2006/main">
  <p:tag name="NUM" val="2"/>
</p:tagLst>
</file>

<file path=ppt/tags/tag364.xml><?xml version="1.0" encoding="utf-8"?>
<p:tagLst xmlns:a="http://schemas.openxmlformats.org/drawingml/2006/main" xmlns:r="http://schemas.openxmlformats.org/officeDocument/2006/relationships" xmlns:p="http://schemas.openxmlformats.org/presentationml/2006/main">
  <p:tag name="NUM" val="1"/>
</p:tagLst>
</file>

<file path=ppt/tags/tag365.xml><?xml version="1.0" encoding="utf-8"?>
<p:tagLst xmlns:a="http://schemas.openxmlformats.org/drawingml/2006/main" xmlns:r="http://schemas.openxmlformats.org/officeDocument/2006/relationships" xmlns:p="http://schemas.openxmlformats.org/presentationml/2006/main">
  <p:tag name="NUM" val="2"/>
</p:tagLst>
</file>

<file path=ppt/tags/tag366.xml><?xml version="1.0" encoding="utf-8"?>
<p:tagLst xmlns:a="http://schemas.openxmlformats.org/drawingml/2006/main" xmlns:r="http://schemas.openxmlformats.org/officeDocument/2006/relationships" xmlns:p="http://schemas.openxmlformats.org/presentationml/2006/main">
  <p:tag name="NUM" val="3"/>
</p:tagLst>
</file>

<file path=ppt/tags/tag367.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8"/>
</p:tagLst>
</file>

<file path=ppt/tags/tag56.xml><?xml version="1.0" encoding="utf-8"?>
<p:tagLst xmlns:a="http://schemas.openxmlformats.org/drawingml/2006/main" xmlns:r="http://schemas.openxmlformats.org/officeDocument/2006/relationships" xmlns:p="http://schemas.openxmlformats.org/presentationml/2006/main">
  <p:tag name="NUM" val="9"/>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7"/>
</p:tagLst>
</file>

<file path=ppt/tags/tag81.xml><?xml version="1.0" encoding="utf-8"?>
<p:tagLst xmlns:a="http://schemas.openxmlformats.org/drawingml/2006/main" xmlns:r="http://schemas.openxmlformats.org/officeDocument/2006/relationships" xmlns:p="http://schemas.openxmlformats.org/presentationml/2006/main">
  <p:tag name="NUM" val="8"/>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109D3B47EBCA4CA46810712A38835A" ma:contentTypeVersion="29" ma:contentTypeDescription="Crée un document." ma:contentTypeScope="" ma:versionID="4c6b23265e64bf93e9cef4aa9f1f0872">
  <xsd:schema xmlns:xsd="http://www.w3.org/2001/XMLSchema" xmlns:xs="http://www.w3.org/2001/XMLSchema" xmlns:p="http://schemas.microsoft.com/office/2006/metadata/properties" xmlns:ns3="b1580444-6239-4067-b63a-947fdfa39966" xmlns:ns4="7390d430-139e-4b9e-96fd-6c40b717d9c7" targetNamespace="http://schemas.microsoft.com/office/2006/metadata/properties" ma:root="true" ma:fieldsID="4b126f29adc0b44c95640b35ce4f7838" ns3:_="" ns4:_="">
    <xsd:import namespace="b1580444-6239-4067-b63a-947fdfa39966"/>
    <xsd:import namespace="7390d430-139e-4b9e-96fd-6c40b717d9c7"/>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Templates" minOccurs="0"/>
                <xsd:element ref="ns4:Self_Registration_Enabled0"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580444-6239-4067-b63a-947fdfa39966"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SharingHintHash" ma:index="10" nillable="true" ma:displayName="Partage du hachage d’indicateu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90d430-139e-4b9e-96fd-6c40b717d9c7"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Templates" ma:index="25" nillable="true" ma:displayName="Templates" ma:internalName="Templates">
      <xsd:simpleType>
        <xsd:restriction base="dms:Note">
          <xsd:maxLength value="255"/>
        </xsd:restriction>
      </xsd:simpleType>
    </xsd:element>
    <xsd:element name="Self_Registration_Enabled0" ma:index="26" nillable="true" ma:displayName="Self Registration Enabled" ma:internalName="Self_Registration_Enabled0">
      <xsd:simpleType>
        <xsd:restriction base="dms:Boolea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AutoTags" ma:index="29" nillable="true" ma:displayName="MediaServiceAutoTags" ma:description=""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Location" ma:index="32" nillable="true" ma:displayName="MediaServiceLocation" ma:internalName="MediaServiceLocation"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lf_Registration_Enabled0 xmlns="7390d430-139e-4b9e-96fd-6c40b717d9c7" xsi:nil="true"/>
    <NotebookType xmlns="7390d430-139e-4b9e-96fd-6c40b717d9c7" xsi:nil="true"/>
    <FolderType xmlns="7390d430-139e-4b9e-96fd-6c40b717d9c7" xsi:nil="true"/>
    <Teachers xmlns="7390d430-139e-4b9e-96fd-6c40b717d9c7">
      <UserInfo>
        <DisplayName/>
        <AccountId xsi:nil="true"/>
        <AccountType/>
      </UserInfo>
    </Teachers>
    <Student_Groups xmlns="7390d430-139e-4b9e-96fd-6c40b717d9c7">
      <UserInfo>
        <DisplayName/>
        <AccountId xsi:nil="true"/>
        <AccountType/>
      </UserInfo>
    </Student_Groups>
    <AppVersion xmlns="7390d430-139e-4b9e-96fd-6c40b717d9c7" xsi:nil="true"/>
    <Invited_Teachers xmlns="7390d430-139e-4b9e-96fd-6c40b717d9c7" xsi:nil="true"/>
    <Owner xmlns="7390d430-139e-4b9e-96fd-6c40b717d9c7">
      <UserInfo>
        <DisplayName/>
        <AccountId xsi:nil="true"/>
        <AccountType/>
      </UserInfo>
    </Owner>
    <Students xmlns="7390d430-139e-4b9e-96fd-6c40b717d9c7">
      <UserInfo>
        <DisplayName/>
        <AccountId xsi:nil="true"/>
        <AccountType/>
      </UserInfo>
    </Students>
    <Has_Teacher_Only_SectionGroup xmlns="7390d430-139e-4b9e-96fd-6c40b717d9c7" xsi:nil="true"/>
    <Templates xmlns="7390d430-139e-4b9e-96fd-6c40b717d9c7" xsi:nil="true"/>
    <Invited_Students xmlns="7390d430-139e-4b9e-96fd-6c40b717d9c7" xsi:nil="true"/>
    <DefaultSectionNames xmlns="7390d430-139e-4b9e-96fd-6c40b717d9c7" xsi:nil="true"/>
    <Self_Registration_Enabled xmlns="7390d430-139e-4b9e-96fd-6c40b717d9c7" xsi:nil="true"/>
    <CultureName xmlns="7390d430-139e-4b9e-96fd-6c40b717d9c7" xsi:nil="true"/>
    <Is_Collaboration_Space_Locked xmlns="7390d430-139e-4b9e-96fd-6c40b717d9c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26309-1E17-489C-88E1-9BF7BAE072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580444-6239-4067-b63a-947fdfa39966"/>
    <ds:schemaRef ds:uri="7390d430-139e-4b9e-96fd-6c40b717d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E58051-F0C4-47E0-85E4-F91C2C0D6DFD}">
  <ds:schemaRefs>
    <ds:schemaRef ds:uri="http://schemas.microsoft.com/office/2006/metadata/properties"/>
    <ds:schemaRef ds:uri="http://schemas.microsoft.com/office/infopath/2007/PartnerControls"/>
    <ds:schemaRef ds:uri="7390d430-139e-4b9e-96fd-6c40b717d9c7"/>
  </ds:schemaRefs>
</ds:datastoreItem>
</file>

<file path=customXml/itemProps3.xml><?xml version="1.0" encoding="utf-8"?>
<ds:datastoreItem xmlns:ds="http://schemas.openxmlformats.org/officeDocument/2006/customXml" ds:itemID="{15C40639-29DB-48CE-BD36-C5692353B2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6334</TotalTime>
  <Words>3909</Words>
  <Application>Microsoft Office PowerPoint</Application>
  <PresentationFormat>Affichage à l'écran (16:9)</PresentationFormat>
  <Paragraphs>390</Paragraphs>
  <Slides>101</Slides>
  <Notes>31</Notes>
  <HiddenSlides>8</HiddenSlides>
  <MMClips>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101</vt:i4>
      </vt:variant>
    </vt:vector>
  </HeadingPairs>
  <TitlesOfParts>
    <vt:vector size="112" baseType="lpstr">
      <vt:lpstr>AngsanaUPC</vt:lpstr>
      <vt:lpstr>Arial</vt:lpstr>
      <vt:lpstr>Calibri</vt:lpstr>
      <vt:lpstr>Calligraffiti</vt:lpstr>
      <vt:lpstr>Century Schoolbook L</vt:lpstr>
      <vt:lpstr>Flux Architect</vt:lpstr>
      <vt:lpstr>Gill Sans MT</vt:lpstr>
      <vt:lpstr>Helvetica</vt:lpstr>
      <vt:lpstr>Liberation Sans</vt:lpstr>
      <vt:lpstr>Wingdings</vt:lpstr>
      <vt:lpstr>Office Theme</vt:lpstr>
      <vt:lpstr>Citoyen au temps du numérique</vt:lpstr>
      <vt:lpstr>Objectif</vt:lpstr>
      <vt:lpstr>Présentation PowerPoint</vt:lpstr>
      <vt:lpstr>Journal de Mourréal</vt:lpstr>
      <vt:lpstr>Plan de la Rencontre</vt:lpstr>
      <vt:lpstr>Plan de la Rencontre</vt:lpstr>
      <vt:lpstr>10 compétences pour demain</vt:lpstr>
      <vt:lpstr>Cadre de référence</vt:lpstr>
      <vt:lpstr>Présentation PowerPoint</vt:lpstr>
      <vt:lpstr>Citoyenneté</vt:lpstr>
      <vt:lpstr>Citoyenneté</vt:lpstr>
      <vt:lpstr>Qu'est-ce que l’Identité numérique ?</vt:lpstr>
      <vt:lpstr>Qu'est-ce que l’Identité numérique ?</vt:lpstr>
      <vt:lpstr>Qu‘est-ce que l‘identité numérique</vt:lpstr>
      <vt:lpstr>Plan de la Rencontre</vt:lpstr>
      <vt:lpstr>Études FB </vt:lpstr>
      <vt:lpstr>Études FB </vt:lpstr>
      <vt:lpstr>Mettre PAGE web</vt:lpstr>
      <vt:lpstr>Pourcentage des gens « victimes » de fausses nouvelles </vt:lpstr>
      <vt:lpstr>Présentation PowerPoint</vt:lpstr>
      <vt:lpstr>Les « pires »</vt:lpstr>
      <vt:lpstr>Plan de la Rencontre</vt:lpstr>
      <vt:lpstr>Desjardins</vt:lpstr>
      <vt:lpstr>Desjardins II</vt:lpstr>
      <vt:lpstr>Unicef</vt:lpstr>
      <vt:lpstr>Réponse UNICEF</vt:lpstr>
      <vt:lpstr>Présentation PowerPoint</vt:lpstr>
      <vt:lpstr>RBC</vt:lpstr>
      <vt:lpstr>Unicef-Mise en garde</vt:lpstr>
      <vt:lpstr>Plan de la Rencontre</vt:lpstr>
      <vt:lpstr>Quelles sont ces traces?</vt:lpstr>
      <vt:lpstr>Présentation PowerPoint</vt:lpstr>
      <vt:lpstr>Présentation PowerPoint</vt:lpstr>
      <vt:lpstr>Présentation PowerPoint</vt:lpstr>
      <vt:lpstr>Carte d’embarquement</vt:lpstr>
      <vt:lpstr>clickclickclick.click </vt:lpstr>
      <vt:lpstr>Présentation PowerPoint</vt:lpstr>
      <vt:lpstr>Votre valeur</vt:lpstr>
      <vt:lpstr>Angry Bird</vt:lpstr>
      <vt:lpstr>Avoir tout faux!</vt:lpstr>
      <vt:lpstr>Pravda</vt:lpstr>
      <vt:lpstr>Journal de Mourréal</vt:lpstr>
      <vt:lpstr>Présentation PowerPoint</vt:lpstr>
      <vt:lpstr>Un autre niveau</vt:lpstr>
      <vt:lpstr>Un autre niveau</vt:lpstr>
      <vt:lpstr>Présentation PowerPoint</vt:lpstr>
      <vt:lpstr>Quand tout n’est pas faux!</vt:lpstr>
      <vt:lpstr>Présentation PowerPoint</vt:lpstr>
      <vt:lpstr>Bonnes données,  mal interprétées</vt:lpstr>
      <vt:lpstr>Présentation PowerPoint</vt:lpstr>
      <vt:lpstr>Présentation PowerPoint</vt:lpstr>
      <vt:lpstr>Comment s’en sortir?</vt:lpstr>
      <vt:lpstr>Plan de la Rencontre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Mots de passe</vt:lpstr>
      <vt:lpstr>Mots de passe</vt:lpstr>
      <vt:lpstr>Mots de passe </vt:lpstr>
      <vt:lpstr>Trouver l’origine d’une image</vt:lpstr>
      <vt:lpstr>Présentation PowerPoint</vt:lpstr>
      <vt:lpstr>Les sources</vt:lpstr>
      <vt:lpstr>Présentation PowerPoint</vt:lpstr>
      <vt:lpstr>Les décodeurs</vt:lpstr>
      <vt:lpstr>Jeff Yates</vt:lpstr>
      <vt:lpstr>Les décrypteurs</vt:lpstr>
      <vt:lpstr>Présentation PowerPoint</vt:lpstr>
      <vt:lpstr>Présentation PowerPoint</vt:lpstr>
      <vt:lpstr>Présentation PowerPoint</vt:lpstr>
      <vt:lpstr>Présentation PowerPoint</vt:lpstr>
      <vt:lpstr>Politique Facebook </vt:lpstr>
      <vt:lpstr>Politique Facebook </vt:lpstr>
      <vt:lpstr>Politique Facebook </vt:lpstr>
      <vt:lpstr>Politique Facebook </vt:lpstr>
      <vt:lpstr>Politique Facebook </vt:lpstr>
      <vt:lpstr>Politique Facebook </vt:lpstr>
      <vt:lpstr>Politique Facebook </vt:lpstr>
      <vt:lpstr>Présentation PowerPoint</vt:lpstr>
      <vt:lpstr>Les Quizzzzzzz</vt:lpstr>
      <vt:lpstr>Trumperie</vt:lpstr>
      <vt:lpstr>Guide de survie</vt:lpstr>
      <vt:lpstr>Présentation PowerPoint</vt:lpstr>
      <vt:lpstr>Puis-je fouiller dans vos sacs?</vt:lpstr>
      <vt:lpstr>Présentation PowerPoint</vt:lpstr>
      <vt:lpstr>Ressources</vt:lpstr>
      <vt:lpstr>Ressources</vt:lpstr>
      <vt:lpstr>Ressources</vt:lpstr>
      <vt:lpstr>Ressources</vt:lpstr>
      <vt:lpstr>MERCI !</vt:lpstr>
      <vt:lpstr>Présentation PowerPoint</vt:lpstr>
      <vt:lpstr>Présentation PowerPoint</vt:lpstr>
      <vt:lpstr>Présentation PowerPoint</vt:lpstr>
      <vt:lpstr>Licences CC</vt:lpstr>
      <vt:lpstr>Licences CC</vt:lpstr>
      <vt:lpstr>Travailler librement</vt:lpstr>
      <vt:lpstr>Travailler librement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Patrick Beaupre</cp:lastModifiedBy>
  <cp:revision>187</cp:revision>
  <dcterms:created xsi:type="dcterms:W3CDTF">2013-08-21T19:17:07Z</dcterms:created>
  <dcterms:modified xsi:type="dcterms:W3CDTF">2019-11-29T12:30:28Z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0x01010040109D3B47EBCA4CA46810712A38835A</vt:lpwstr>
  </property>
</Properties>
</file>