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7BE17A-4E0D-43EE-A4F7-B3F7C587900B}" v="1" dt="2018-03-05T15:37:58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k Beaupre" userId="1003BFFD96F3E91C@LIVE.COM" providerId="AD" clId="Web-{F20DDFB3-0809-42D8-BA97-E9D85BC57B9E}"/>
    <pc:docChg chg="modSld">
      <pc:chgData name="Patrick Beaupre" userId="1003BFFD96F3E91C@LIVE.COM" providerId="AD" clId="Web-{F20DDFB3-0809-42D8-BA97-E9D85BC57B9E}" dt="2018-03-05T14:35:04.861" v="5"/>
      <pc:docMkLst>
        <pc:docMk/>
      </pc:docMkLst>
      <pc:sldChg chg="addAnim modAnim">
        <pc:chgData name="Patrick Beaupre" userId="1003BFFD96F3E91C@LIVE.COM" providerId="AD" clId="Web-{F20DDFB3-0809-42D8-BA97-E9D85BC57B9E}" dt="2018-03-05T14:35:04.861" v="5"/>
        <pc:sldMkLst>
          <pc:docMk/>
          <pc:sldMk cId="635548364" sldId="257"/>
        </pc:sldMkLst>
      </pc:sldChg>
    </pc:docChg>
  </pc:docChgLst>
  <pc:docChgLst>
    <pc:chgData name="Patrick Beaupre" userId="1003BFFD96F3E91C@LIVE.COM" providerId="AD" clId="Web-{1D7BE17A-4E0D-43EE-A4F7-B3F7C587900B}"/>
    <pc:docChg chg="modSld">
      <pc:chgData name="Patrick Beaupre" userId="1003BFFD96F3E91C@LIVE.COM" providerId="AD" clId="Web-{1D7BE17A-4E0D-43EE-A4F7-B3F7C587900B}" dt="2018-03-05T15:37:58.085" v="1"/>
      <pc:docMkLst>
        <pc:docMk/>
      </pc:docMkLst>
      <pc:sldChg chg="modSp">
        <pc:chgData name="Patrick Beaupre" userId="1003BFFD96F3E91C@LIVE.COM" providerId="AD" clId="Web-{1D7BE17A-4E0D-43EE-A4F7-B3F7C587900B}" dt="2018-03-05T15:37:58.085" v="1"/>
        <pc:sldMkLst>
          <pc:docMk/>
          <pc:sldMk cId="45341656" sldId="260"/>
        </pc:sldMkLst>
        <pc:spChg chg="mod">
          <ac:chgData name="Patrick Beaupre" userId="1003BFFD96F3E91C@LIVE.COM" providerId="AD" clId="Web-{1D7BE17A-4E0D-43EE-A4F7-B3F7C587900B}" dt="2018-03-05T15:37:58.085" v="1"/>
          <ac:spMkLst>
            <pc:docMk/>
            <pc:sldMk cId="45341656" sldId="260"/>
            <ac:spMk id="3" creationId="{8D986153-4778-4432-812D-55AC25422881}"/>
          </ac:spMkLst>
        </pc:spChg>
      </pc:sldChg>
    </pc:docChg>
  </pc:docChgLst>
  <pc:docChgLst>
    <pc:chgData name="Patrick Beaupre" userId="1003BFFD96F3E91C@LIVE.COM" providerId="AD" clId="Web-{D20076F6-F90F-4EE1-8FB1-2258A139DD00}"/>
    <pc:docChg chg="addSld modSld">
      <pc:chgData name="Patrick Beaupre" userId="1003BFFD96F3E91C@LIVE.COM" providerId="AD" clId="Web-{D20076F6-F90F-4EE1-8FB1-2258A139DD00}" dt="2018-03-05T15:02:18.090" v="199"/>
      <pc:docMkLst>
        <pc:docMk/>
      </pc:docMkLst>
      <pc:sldChg chg="modSp">
        <pc:chgData name="Patrick Beaupre" userId="1003BFFD96F3E91C@LIVE.COM" providerId="AD" clId="Web-{D20076F6-F90F-4EE1-8FB1-2258A139DD00}" dt="2018-03-05T14:49:12.955" v="3"/>
        <pc:sldMkLst>
          <pc:docMk/>
          <pc:sldMk cId="635548364" sldId="257"/>
        </pc:sldMkLst>
        <pc:picChg chg="mod">
          <ac:chgData name="Patrick Beaupre" userId="1003BFFD96F3E91C@LIVE.COM" providerId="AD" clId="Web-{D20076F6-F90F-4EE1-8FB1-2258A139DD00}" dt="2018-03-05T14:48:57.986" v="0"/>
          <ac:picMkLst>
            <pc:docMk/>
            <pc:sldMk cId="635548364" sldId="257"/>
            <ac:picMk id="4" creationId="{160BF2DB-1B67-4AAE-BA9E-AC38B2221DF1}"/>
          </ac:picMkLst>
        </pc:picChg>
        <pc:picChg chg="mod">
          <ac:chgData name="Patrick Beaupre" userId="1003BFFD96F3E91C@LIVE.COM" providerId="AD" clId="Web-{D20076F6-F90F-4EE1-8FB1-2258A139DD00}" dt="2018-03-05T14:49:01.767" v="1"/>
          <ac:picMkLst>
            <pc:docMk/>
            <pc:sldMk cId="635548364" sldId="257"/>
            <ac:picMk id="6" creationId="{67E6ECDE-0310-48D2-86A7-0C2A9668E3AA}"/>
          </ac:picMkLst>
        </pc:picChg>
        <pc:picChg chg="mod">
          <ac:chgData name="Patrick Beaupre" userId="1003BFFD96F3E91C@LIVE.COM" providerId="AD" clId="Web-{D20076F6-F90F-4EE1-8FB1-2258A139DD00}" dt="2018-03-05T14:49:09.064" v="2"/>
          <ac:picMkLst>
            <pc:docMk/>
            <pc:sldMk cId="635548364" sldId="257"/>
            <ac:picMk id="8" creationId="{0ED29DF7-DC00-41F5-BC13-41460A2C145D}"/>
          </ac:picMkLst>
        </pc:picChg>
        <pc:picChg chg="mod">
          <ac:chgData name="Patrick Beaupre" userId="1003BFFD96F3E91C@LIVE.COM" providerId="AD" clId="Web-{D20076F6-F90F-4EE1-8FB1-2258A139DD00}" dt="2018-03-05T14:49:12.955" v="3"/>
          <ac:picMkLst>
            <pc:docMk/>
            <pc:sldMk cId="635548364" sldId="257"/>
            <ac:picMk id="10" creationId="{3A136CB8-2EEA-4934-9924-C790C0402439}"/>
          </ac:picMkLst>
        </pc:picChg>
      </pc:sldChg>
      <pc:sldChg chg="modSp new addAnim modAnim">
        <pc:chgData name="Patrick Beaupre" userId="1003BFFD96F3E91C@LIVE.COM" providerId="AD" clId="Web-{D20076F6-F90F-4EE1-8FB1-2258A139DD00}" dt="2018-03-05T15:02:18.090" v="198"/>
        <pc:sldMkLst>
          <pc:docMk/>
          <pc:sldMk cId="2529631880" sldId="258"/>
        </pc:sldMkLst>
        <pc:spChg chg="mod">
          <ac:chgData name="Patrick Beaupre" userId="1003BFFD96F3E91C@LIVE.COM" providerId="AD" clId="Web-{D20076F6-F90F-4EE1-8FB1-2258A139DD00}" dt="2018-03-05T15:02:18.090" v="198"/>
          <ac:spMkLst>
            <pc:docMk/>
            <pc:sldMk cId="2529631880" sldId="258"/>
            <ac:spMk id="2" creationId="{E98A9FDA-043E-4BC8-AA57-C6D60F83F31A}"/>
          </ac:spMkLst>
        </pc:spChg>
        <pc:spChg chg="mod">
          <ac:chgData name="Patrick Beaupre" userId="1003BFFD96F3E91C@LIVE.COM" providerId="AD" clId="Web-{D20076F6-F90F-4EE1-8FB1-2258A139DD00}" dt="2018-03-05T14:55:11.537" v="96"/>
          <ac:spMkLst>
            <pc:docMk/>
            <pc:sldMk cId="2529631880" sldId="258"/>
            <ac:spMk id="3" creationId="{7C18CEDF-7487-4C2E-8604-F4029C99DEB5}"/>
          </ac:spMkLst>
        </pc:spChg>
      </pc:sldChg>
      <pc:sldChg chg="modSp new">
        <pc:chgData name="Patrick Beaupre" userId="1003BFFD96F3E91C@LIVE.COM" providerId="AD" clId="Web-{D20076F6-F90F-4EE1-8FB1-2258A139DD00}" dt="2018-03-05T15:01:50.058" v="186"/>
        <pc:sldMkLst>
          <pc:docMk/>
          <pc:sldMk cId="3496331283" sldId="259"/>
        </pc:sldMkLst>
        <pc:spChg chg="mod">
          <ac:chgData name="Patrick Beaupre" userId="1003BFFD96F3E91C@LIVE.COM" providerId="AD" clId="Web-{D20076F6-F90F-4EE1-8FB1-2258A139DD00}" dt="2018-03-05T15:01:50.058" v="186"/>
          <ac:spMkLst>
            <pc:docMk/>
            <pc:sldMk cId="3496331283" sldId="259"/>
            <ac:spMk id="2" creationId="{8F42E76F-055C-45C3-9EB4-A09655518DCC}"/>
          </ac:spMkLst>
        </pc:spChg>
        <pc:spChg chg="mod">
          <ac:chgData name="Patrick Beaupre" userId="1003BFFD96F3E91C@LIVE.COM" providerId="AD" clId="Web-{D20076F6-F90F-4EE1-8FB1-2258A139DD00}" dt="2018-03-05T14:58:12.399" v="124"/>
          <ac:spMkLst>
            <pc:docMk/>
            <pc:sldMk cId="3496331283" sldId="259"/>
            <ac:spMk id="3" creationId="{08547D1C-8FF2-4CA3-8FCE-909D9FCF3FF8}"/>
          </ac:spMkLst>
        </pc:spChg>
      </pc:sldChg>
      <pc:sldChg chg="modSp new addAnim modAnim">
        <pc:chgData name="Patrick Beaupre" userId="1003BFFD96F3E91C@LIVE.COM" providerId="AD" clId="Web-{D20076F6-F90F-4EE1-8FB1-2258A139DD00}" dt="2018-03-05T15:01:55.121" v="190"/>
        <pc:sldMkLst>
          <pc:docMk/>
          <pc:sldMk cId="45341656" sldId="260"/>
        </pc:sldMkLst>
        <pc:spChg chg="mod">
          <ac:chgData name="Patrick Beaupre" userId="1003BFFD96F3E91C@LIVE.COM" providerId="AD" clId="Web-{D20076F6-F90F-4EE1-8FB1-2258A139DD00}" dt="2018-03-05T15:01:55.121" v="190"/>
          <ac:spMkLst>
            <pc:docMk/>
            <pc:sldMk cId="45341656" sldId="260"/>
            <ac:spMk id="2" creationId="{A5055985-2430-4246-B733-5F3EE55BB38F}"/>
          </ac:spMkLst>
        </pc:spChg>
        <pc:spChg chg="mod">
          <ac:chgData name="Patrick Beaupre" userId="1003BFFD96F3E91C@LIVE.COM" providerId="AD" clId="Web-{D20076F6-F90F-4EE1-8FB1-2258A139DD00}" dt="2018-03-05T15:00:18.901" v="176"/>
          <ac:spMkLst>
            <pc:docMk/>
            <pc:sldMk cId="45341656" sldId="260"/>
            <ac:spMk id="3" creationId="{8D986153-4778-4432-812D-55AC25422881}"/>
          </ac:spMkLst>
        </pc:spChg>
      </pc:sldChg>
    </pc:docChg>
  </pc:docChgLst>
  <pc:docChgLst>
    <pc:chgData name="Patrick Beaupre" userId="1003BFFD96F3E91C@LIVE.COM" providerId="AD" clId="Web-{5FC9B0FA-CECC-4E41-A7C8-DBCF61997F96}"/>
    <pc:docChg chg="addSld modSld">
      <pc:chgData name="Patrick Beaupre" userId="1003BFFD96F3E91C@LIVE.COM" providerId="AD" clId="Web-{5FC9B0FA-CECC-4E41-A7C8-DBCF61997F96}" dt="2018-03-05T14:33:44.260" v="68"/>
      <pc:docMkLst>
        <pc:docMk/>
      </pc:docMkLst>
      <pc:sldChg chg="delSp modSp">
        <pc:chgData name="Patrick Beaupre" userId="1003BFFD96F3E91C@LIVE.COM" providerId="AD" clId="Web-{5FC9B0FA-CECC-4E41-A7C8-DBCF61997F96}" dt="2018-03-05T14:18:07.318" v="21"/>
        <pc:sldMkLst>
          <pc:docMk/>
          <pc:sldMk cId="128632686" sldId="256"/>
        </pc:sldMkLst>
        <pc:spChg chg="mod">
          <ac:chgData name="Patrick Beaupre" userId="1003BFFD96F3E91C@LIVE.COM" providerId="AD" clId="Web-{5FC9B0FA-CECC-4E41-A7C8-DBCF61997F96}" dt="2018-03-05T14:18:07.318" v="21"/>
          <ac:spMkLst>
            <pc:docMk/>
            <pc:sldMk cId="128632686" sldId="256"/>
            <ac:spMk id="2" creationId="{00000000-0000-0000-0000-000000000000}"/>
          </ac:spMkLst>
        </pc:spChg>
        <pc:spChg chg="del">
          <ac:chgData name="Patrick Beaupre" userId="1003BFFD96F3E91C@LIVE.COM" providerId="AD" clId="Web-{5FC9B0FA-CECC-4E41-A7C8-DBCF61997F96}" dt="2018-03-05T14:17:49.581" v="16"/>
          <ac:spMkLst>
            <pc:docMk/>
            <pc:sldMk cId="128632686" sldId="256"/>
            <ac:spMk id="3" creationId="{00000000-0000-0000-0000-000000000000}"/>
          </ac:spMkLst>
        </pc:spChg>
      </pc:sldChg>
      <pc:sldChg chg="addSp delSp modSp new addAnim modAnim">
        <pc:chgData name="Patrick Beaupre" userId="1003BFFD96F3E91C@LIVE.COM" providerId="AD" clId="Web-{5FC9B0FA-CECC-4E41-A7C8-DBCF61997F96}" dt="2018-03-05T14:33:44.260" v="68"/>
        <pc:sldMkLst>
          <pc:docMk/>
          <pc:sldMk cId="635548364" sldId="257"/>
        </pc:sldMkLst>
        <pc:spChg chg="mod">
          <ac:chgData name="Patrick Beaupre" userId="1003BFFD96F3E91C@LIVE.COM" providerId="AD" clId="Web-{5FC9B0FA-CECC-4E41-A7C8-DBCF61997F96}" dt="2018-03-05T14:18:46.181" v="45"/>
          <ac:spMkLst>
            <pc:docMk/>
            <pc:sldMk cId="635548364" sldId="257"/>
            <ac:spMk id="2" creationId="{57BF9CE5-F01B-4BCC-BD6B-4934A21FA7FE}"/>
          </ac:spMkLst>
        </pc:spChg>
        <pc:spChg chg="del">
          <ac:chgData name="Patrick Beaupre" userId="1003BFFD96F3E91C@LIVE.COM" providerId="AD" clId="Web-{5FC9B0FA-CECC-4E41-A7C8-DBCF61997F96}" dt="2018-03-05T14:18:48.916" v="47"/>
          <ac:spMkLst>
            <pc:docMk/>
            <pc:sldMk cId="635548364" sldId="257"/>
            <ac:spMk id="3" creationId="{E3808D83-3C59-42A2-8B71-47C155A44025}"/>
          </ac:spMkLst>
        </pc:spChg>
        <pc:picChg chg="add mod">
          <ac:chgData name="Patrick Beaupre" userId="1003BFFD96F3E91C@LIVE.COM" providerId="AD" clId="Web-{5FC9B0FA-CECC-4E41-A7C8-DBCF61997F96}" dt="2018-03-05T14:31:35.960" v="52"/>
          <ac:picMkLst>
            <pc:docMk/>
            <pc:sldMk cId="635548364" sldId="257"/>
            <ac:picMk id="4" creationId="{160BF2DB-1B67-4AAE-BA9E-AC38B2221DF1}"/>
          </ac:picMkLst>
        </pc:picChg>
        <pc:picChg chg="add mod">
          <ac:chgData name="Patrick Beaupre" userId="1003BFFD96F3E91C@LIVE.COM" providerId="AD" clId="Web-{5FC9B0FA-CECC-4E41-A7C8-DBCF61997F96}" dt="2018-03-05T14:32:08.226" v="56"/>
          <ac:picMkLst>
            <pc:docMk/>
            <pc:sldMk cId="635548364" sldId="257"/>
            <ac:picMk id="6" creationId="{67E6ECDE-0310-48D2-86A7-0C2A9668E3AA}"/>
          </ac:picMkLst>
        </pc:picChg>
        <pc:picChg chg="add mod">
          <ac:chgData name="Patrick Beaupre" userId="1003BFFD96F3E91C@LIVE.COM" providerId="AD" clId="Web-{5FC9B0FA-CECC-4E41-A7C8-DBCF61997F96}" dt="2018-03-05T14:32:37.540" v="62"/>
          <ac:picMkLst>
            <pc:docMk/>
            <pc:sldMk cId="635548364" sldId="257"/>
            <ac:picMk id="8" creationId="{0ED29DF7-DC00-41F5-BC13-41460A2C145D}"/>
          </ac:picMkLst>
        </pc:picChg>
        <pc:picChg chg="add mod">
          <ac:chgData name="Patrick Beaupre" userId="1003BFFD96F3E91C@LIVE.COM" providerId="AD" clId="Web-{5FC9B0FA-CECC-4E41-A7C8-DBCF61997F96}" dt="2018-03-05T14:32:55.837" v="66"/>
          <ac:picMkLst>
            <pc:docMk/>
            <pc:sldMk cId="635548364" sldId="257"/>
            <ac:picMk id="10" creationId="{3A136CB8-2EEA-4934-9924-C790C040243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4.xml"/><Relationship Id="rId7" Type="http://schemas.openxmlformats.org/officeDocument/2006/relationships/image" Target="../media/image2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10" Type="http://schemas.openxmlformats.org/officeDocument/2006/relationships/image" Target="../media/image5.png"/><Relationship Id="rId4" Type="http://schemas.openxmlformats.org/officeDocument/2006/relationships/tags" Target="../tags/tag5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Aides à </a:t>
            </a:r>
            <a:r>
              <a:rPr lang="en-US" dirty="0" err="1"/>
              <a:t>l'écriture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BF9CE5-F01B-4BCC-BD6B-4934A21FA7F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/>
              <a:t>Antidote - Phases d'écriture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60BF2DB-1B67-4AAE-BA9E-AC38B2221DF1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47493" y="1771650"/>
            <a:ext cx="9429459" cy="1190363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67E6ECDE-0310-48D2-86A7-0C2A9668E3AA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05897" y="2796886"/>
            <a:ext cx="9508020" cy="1103465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0ED29DF7-DC00-41F5-BC13-41460A2C145D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018097" y="3686175"/>
            <a:ext cx="9773199" cy="1231582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3A136CB8-2EEA-4934-9924-C790C0402439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1018097" y="4724400"/>
            <a:ext cx="9675477" cy="131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54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8A9FDA-043E-4BC8-AA57-C6D60F83F31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/>
              <a:t>Antidote 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fr-CA"/>
              <a:t> verbes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18CEDF-7487-4C2E-8604-F4029C99DEB5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z="2800" dirty="0"/>
              <a:t>Écrire 5 </a:t>
            </a:r>
            <a:r>
              <a:rPr lang="fr-CA" sz="2800" dirty="0" smtClean="0"/>
              <a:t>phrases dans </a:t>
            </a:r>
            <a:r>
              <a:rPr lang="fr-CA" sz="2800" dirty="0"/>
              <a:t>un traitement de texte</a:t>
            </a:r>
            <a:endParaRPr lang="en-US" sz="2800" dirty="0"/>
          </a:p>
          <a:p>
            <a:r>
              <a:rPr lang="fr-CA" sz="2800" dirty="0"/>
              <a:t>Remplacer le temps des verbes</a:t>
            </a:r>
          </a:p>
          <a:p>
            <a:pPr lvl="1"/>
            <a:r>
              <a:rPr lang="fr-CA" sz="2600" dirty="0"/>
              <a:t>Imparfait</a:t>
            </a:r>
          </a:p>
          <a:p>
            <a:pPr lvl="1"/>
            <a:r>
              <a:rPr lang="fr-CA" sz="2600" dirty="0"/>
              <a:t>Passé composé</a:t>
            </a:r>
          </a:p>
          <a:p>
            <a:pPr lvl="1"/>
            <a:r>
              <a:rPr lang="fr-CA" sz="2600" dirty="0"/>
              <a:t>Futur proche</a:t>
            </a:r>
          </a:p>
          <a:p>
            <a:pPr lvl="1"/>
            <a:r>
              <a:rPr lang="fr-CA" sz="2600" dirty="0"/>
              <a:t>Présent</a:t>
            </a:r>
          </a:p>
        </p:txBody>
      </p:sp>
    </p:spTree>
    <p:extLst>
      <p:ext uri="{BB962C8B-B14F-4D97-AF65-F5344CB8AC3E}">
        <p14:creationId xmlns:p14="http://schemas.microsoft.com/office/powerpoint/2010/main" val="252963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42E76F-055C-45C3-9EB4-A09655518D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/>
              <a:t>Antidote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fr-CA"/>
              <a:t>synonymes (remplacer)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547D1C-8FF2-4CA3-8FCE-909D9FCF3FF8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z="2800" dirty="0"/>
              <a:t>Inventer 3 phrases avec des pronoms\sujet</a:t>
            </a:r>
          </a:p>
          <a:p>
            <a:r>
              <a:rPr lang="fr-CA" sz="2800" dirty="0"/>
              <a:t>Remplacer le pronom par un GN (</a:t>
            </a:r>
            <a:r>
              <a:rPr lang="fr-CA" sz="2800" dirty="0" err="1"/>
              <a:t>det</a:t>
            </a:r>
            <a:r>
              <a:rPr lang="fr-CA" sz="2800" dirty="0"/>
              <a:t>. + nom)</a:t>
            </a:r>
          </a:p>
          <a:p>
            <a:r>
              <a:rPr lang="fr-CA" sz="2800" dirty="0"/>
              <a:t>Remplacer le nom du GN par un autre nom</a:t>
            </a:r>
          </a:p>
        </p:txBody>
      </p:sp>
    </p:spTree>
    <p:extLst>
      <p:ext uri="{BB962C8B-B14F-4D97-AF65-F5344CB8AC3E}">
        <p14:creationId xmlns:p14="http://schemas.microsoft.com/office/powerpoint/2010/main" val="349633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055985-2430-4246-B733-5F3EE55BB38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/>
              <a:t>Antidote</a:t>
            </a:r>
            <a:r>
              <a:rPr lang="en-US">
                <a:latin typeface="+mj-ea"/>
                <a:cs typeface="+mj-ea"/>
              </a:rPr>
              <a:t/>
            </a:r>
            <a:br>
              <a:rPr lang="en-US">
                <a:latin typeface="+mj-ea"/>
                <a:cs typeface="+mj-ea"/>
              </a:rPr>
            </a:br>
            <a:r>
              <a:rPr lang="fr-CA"/>
              <a:t>mots de même famille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986153-4778-4432-812D-55AC25422881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fr-CA" sz="2800" dirty="0"/>
              <a:t> </a:t>
            </a:r>
            <a:r>
              <a:rPr lang="fr-CA" sz="2800"/>
              <a:t>Trouver deux </a:t>
            </a:r>
            <a:r>
              <a:rPr lang="fr-CA" sz="2800" dirty="0"/>
              <a:t>mots de même famille que : </a:t>
            </a:r>
            <a:endParaRPr lang="fr-FR" dirty="0"/>
          </a:p>
          <a:p>
            <a:pPr lvl="1"/>
            <a:r>
              <a:rPr lang="fr-CA" sz="2800" dirty="0"/>
              <a:t>Amour</a:t>
            </a:r>
          </a:p>
          <a:p>
            <a:pPr lvl="1"/>
            <a:r>
              <a:rPr lang="fr-CA" sz="2800" dirty="0"/>
              <a:t>Heureux</a:t>
            </a:r>
          </a:p>
          <a:p>
            <a:pPr lvl="1"/>
            <a:r>
              <a:rPr lang="fr-CA" sz="2800" dirty="0"/>
              <a:t>Rire</a:t>
            </a:r>
          </a:p>
          <a:p>
            <a:pPr lvl="1"/>
            <a:r>
              <a:rPr lang="fr-CA" sz="2800" dirty="0"/>
              <a:t>Ralentir</a:t>
            </a:r>
          </a:p>
          <a:p>
            <a:pPr lvl="1"/>
            <a:r>
              <a:rPr lang="fr-CA" sz="2800" dirty="0"/>
              <a:t>Donner</a:t>
            </a:r>
          </a:p>
        </p:txBody>
      </p:sp>
    </p:spTree>
    <p:extLst>
      <p:ext uri="{BB962C8B-B14F-4D97-AF65-F5344CB8AC3E}">
        <p14:creationId xmlns:p14="http://schemas.microsoft.com/office/powerpoint/2010/main" val="4534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56</Words>
  <Application>Microsoft Office PowerPoint</Application>
  <PresentationFormat>Grand écran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Aides à l'écriture</vt:lpstr>
      <vt:lpstr>Antidote - Phases d'écriture</vt:lpstr>
      <vt:lpstr>Antidote   verbes</vt:lpstr>
      <vt:lpstr>Antidote synonymes (remplacer)</vt:lpstr>
      <vt:lpstr>Antidote mots de même famille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Aides à l'écriture</dc:title>
  <cp:lastModifiedBy>Patrick Beaupre</cp:lastModifiedBy>
  <cp:revision>7</cp:revision>
  <dcterms:modified xsi:type="dcterms:W3CDTF">2018-03-05T16:23:01Z</dcterms:modified>
</cp:coreProperties>
</file>