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57" r:id="rId4"/>
    <p:sldId id="259" r:id="rId5"/>
    <p:sldId id="258" r:id="rId6"/>
    <p:sldId id="265" r:id="rId7"/>
    <p:sldId id="279" r:id="rId8"/>
    <p:sldId id="267" r:id="rId9"/>
    <p:sldId id="277" r:id="rId10"/>
    <p:sldId id="278" r:id="rId11"/>
    <p:sldId id="280" r:id="rId12"/>
    <p:sldId id="281" r:id="rId13"/>
    <p:sldId id="282" r:id="rId14"/>
    <p:sldId id="269" r:id="rId15"/>
    <p:sldId id="271" r:id="rId16"/>
    <p:sldId id="260" r:id="rId17"/>
    <p:sldId id="263" r:id="rId18"/>
    <p:sldId id="272" r:id="rId19"/>
    <p:sldId id="273" r:id="rId20"/>
    <p:sldId id="270" r:id="rId21"/>
    <p:sldId id="274" r:id="rId22"/>
    <p:sldId id="275" r:id="rId23"/>
    <p:sldId id="276" r:id="rId24"/>
    <p:sldId id="283" r:id="rId25"/>
    <p:sldId id="268" r:id="rId26"/>
    <p:sldId id="266" r:id="rId27"/>
    <p:sldId id="264" r:id="rId28"/>
    <p:sldId id="261" r:id="rId29"/>
    <p:sldId id="262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3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D930-042D-4630-8F32-CD701859308B}" type="datetimeFigureOut">
              <a:rPr lang="fr-CA" smtClean="0"/>
              <a:t>2019-09-18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DD84-3BAF-484A-8975-6944D5AD895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5817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D930-042D-4630-8F32-CD701859308B}" type="datetimeFigureOut">
              <a:rPr lang="fr-CA" smtClean="0"/>
              <a:t>2019-09-18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DD84-3BAF-484A-8975-6944D5AD895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451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D930-042D-4630-8F32-CD701859308B}" type="datetimeFigureOut">
              <a:rPr lang="fr-CA" smtClean="0"/>
              <a:t>2019-09-18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DD84-3BAF-484A-8975-6944D5AD895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156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D930-042D-4630-8F32-CD701859308B}" type="datetimeFigureOut">
              <a:rPr lang="fr-CA" smtClean="0"/>
              <a:t>2019-09-18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DD84-3BAF-484A-8975-6944D5AD895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878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D930-042D-4630-8F32-CD701859308B}" type="datetimeFigureOut">
              <a:rPr lang="fr-CA" smtClean="0"/>
              <a:t>2019-09-18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DD84-3BAF-484A-8975-6944D5AD895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76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D930-042D-4630-8F32-CD701859308B}" type="datetimeFigureOut">
              <a:rPr lang="fr-CA" smtClean="0"/>
              <a:t>2019-09-18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DD84-3BAF-484A-8975-6944D5AD895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216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D930-042D-4630-8F32-CD701859308B}" type="datetimeFigureOut">
              <a:rPr lang="fr-CA" smtClean="0"/>
              <a:t>2019-09-18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DD84-3BAF-484A-8975-6944D5AD895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309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D930-042D-4630-8F32-CD701859308B}" type="datetimeFigureOut">
              <a:rPr lang="fr-CA" smtClean="0"/>
              <a:t>2019-09-18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DD84-3BAF-484A-8975-6944D5AD895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0404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D930-042D-4630-8F32-CD701859308B}" type="datetimeFigureOut">
              <a:rPr lang="fr-CA" smtClean="0"/>
              <a:t>2019-09-18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DD84-3BAF-484A-8975-6944D5AD895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540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D930-042D-4630-8F32-CD701859308B}" type="datetimeFigureOut">
              <a:rPr lang="fr-CA" smtClean="0"/>
              <a:t>2019-09-18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DD84-3BAF-484A-8975-6944D5AD895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049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D930-042D-4630-8F32-CD701859308B}" type="datetimeFigureOut">
              <a:rPr lang="fr-CA" smtClean="0"/>
              <a:t>2019-09-18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2DD84-3BAF-484A-8975-6944D5AD895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65056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DD930-042D-4630-8F32-CD701859308B}" type="datetimeFigureOut">
              <a:rPr lang="fr-CA" smtClean="0"/>
              <a:t>2019-09-18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2DD84-3BAF-484A-8975-6944D5AD895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946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Le grillon et la luciole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Émile Proulx-Cloutier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4616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1" y="944373"/>
            <a:ext cx="11582399" cy="4834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7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Dans ses larmes, la luciole</a:t>
            </a:r>
            <a:endParaRPr lang="fr-CA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7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Voit passer un satellite</a:t>
            </a:r>
            <a:endParaRPr lang="fr-CA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7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Qui clignote et caracole</a:t>
            </a:r>
            <a:endParaRPr lang="fr-CA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7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Tout le long de son orbite</a:t>
            </a:r>
            <a:endParaRPr lang="fr-CA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322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0399" y="927440"/>
            <a:ext cx="11209867" cy="4834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7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 dirait qu'il me veut,</a:t>
            </a:r>
            <a:endParaRPr lang="fr-CA" sz="7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7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 On dirait qu'il m'invite »</a:t>
            </a:r>
            <a:endParaRPr lang="fr-CA" sz="7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7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Elle fait ni une ni deux</a:t>
            </a:r>
            <a:endParaRPr lang="fr-CA" sz="7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7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 se lance à sa poursuite</a:t>
            </a:r>
            <a:endParaRPr lang="fr-CA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583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Ã©sultats de recherche d'images pour Â«Â luciole dessinÂ Â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0892">
            <a:off x="2543174" y="3633393"/>
            <a:ext cx="2672292" cy="267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RÃ©sultats de recherche d'images pour Â«Â satellite dessinÂ Â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-1186" r="-547" b="11230"/>
          <a:stretch/>
        </p:blipFill>
        <p:spPr bwMode="auto">
          <a:xfrm>
            <a:off x="5274127" y="691390"/>
            <a:ext cx="3683607" cy="382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964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Ã©sultats de recherche d'images pour Â«Â luciole dessinÂ Â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84701">
            <a:off x="4347331" y="1956992"/>
            <a:ext cx="2672292" cy="267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RÃ©sultats de recherche d'images pour Â«Â satellite dessinÂ Â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-1186" r="-547" b="11230"/>
          <a:stretch/>
        </p:blipFill>
        <p:spPr bwMode="auto">
          <a:xfrm>
            <a:off x="448127" y="0"/>
            <a:ext cx="3683607" cy="382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RÃ©sultats de recherche d'images pour Â«Â grillon dessinÂ Â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217" y="3470803"/>
            <a:ext cx="3810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835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Ã©sultats de recherche d'images pour Â«Â usine fermÃ©eÂ 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642" y="186267"/>
            <a:ext cx="5923491" cy="613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915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Ã©sultats de recherche d'images pour Â«Â ville fantome quÃ©becÂ 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39208"/>
            <a:ext cx="11430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779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Ã©sultats de recherche d'images pour Â«Â mineursÂ 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714" y="777240"/>
            <a:ext cx="9734441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372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091" y="1490662"/>
            <a:ext cx="4168776" cy="5085907"/>
          </a:xfrm>
          <a:prstGeom prst="rect">
            <a:avLst/>
          </a:prstGeom>
        </p:spPr>
      </p:pic>
      <p:pic>
        <p:nvPicPr>
          <p:cNvPr id="1028" name="Picture 4" descr="RÃ©sultats de recherche d'images pour Â«Â luciole dessinÂ Â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6" y="406398"/>
            <a:ext cx="4704291" cy="470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100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3466" y="1918071"/>
            <a:ext cx="10955868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7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Quand vient la première nuit</a:t>
            </a:r>
            <a:endParaRPr lang="fr-CA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7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Sans lampadaire ni fanal</a:t>
            </a:r>
            <a:endParaRPr lang="fr-CA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447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associÃ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10" y="491595"/>
            <a:ext cx="8836024" cy="575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Ã©sultats de recherche d'images pour Â«Â fanalÂ Â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855" y="1664230"/>
            <a:ext cx="2606145" cy="390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38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8416" y="2037346"/>
            <a:ext cx="9746297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7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Dans une ville minière</a:t>
            </a:r>
            <a:br>
              <a:rPr lang="fr-CA" sz="7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fr-CA" sz="7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Bâtie trop loin de tout</a:t>
            </a:r>
            <a:endParaRPr lang="fr-CA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471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1200" y="1443938"/>
            <a:ext cx="10905066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7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S'exilent, la rage au coeur</a:t>
            </a:r>
            <a:endParaRPr lang="fr-CA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7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Loin de la ville fantôme</a:t>
            </a:r>
            <a:endParaRPr lang="fr-CA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37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410071"/>
            <a:ext cx="11734800" cy="364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7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 grillon voit tout ébloui</a:t>
            </a:r>
            <a:endParaRPr lang="fr-CA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7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S'allumer cent milliards d'étoiles</a:t>
            </a:r>
            <a:endParaRPr lang="fr-CA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840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Ã©sultats de recherche d'images pour Â«Â ciel Ã©toilÃ© dessinÂ 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41" y="612774"/>
            <a:ext cx="10918825" cy="545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542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4266" y="1308471"/>
            <a:ext cx="11192933" cy="364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7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luciole se rend malade</a:t>
            </a:r>
            <a:endParaRPr lang="fr-CA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7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À vouloir briller plus fort qu'elles</a:t>
            </a:r>
            <a:endParaRPr lang="fr-CA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74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665" y="521040"/>
            <a:ext cx="11667067" cy="6020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7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À travers monts et rivières</a:t>
            </a:r>
            <a:endParaRPr lang="fr-CA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7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 grillon traque sa concubine</a:t>
            </a:r>
            <a:endParaRPr lang="fr-CA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7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 Reviens ma lumière</a:t>
            </a:r>
            <a:endParaRPr lang="fr-CA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7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 vaux mieux que cette pauvre machine »</a:t>
            </a:r>
            <a:endParaRPr lang="fr-CA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311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8666" y="1037539"/>
            <a:ext cx="11700933" cy="364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7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 jour l'usine meurt</a:t>
            </a:r>
            <a:endParaRPr lang="fr-CA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7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Et des milliers d'hommes chôment</a:t>
            </a:r>
            <a:endParaRPr lang="fr-CA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400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62471"/>
            <a:ext cx="12056533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7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Mais quand enfin la nuit tombe</a:t>
            </a:r>
            <a:endParaRPr lang="fr-CA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7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Elle offre une rumba lumineuse</a:t>
            </a:r>
            <a:endParaRPr lang="fr-CA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013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6531" y="1855605"/>
            <a:ext cx="12310535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7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 journées sont bien longues</a:t>
            </a:r>
            <a:endParaRPr lang="fr-CA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7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Sans voir son amoureuse</a:t>
            </a:r>
            <a:endParaRPr lang="fr-CA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373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Ã©sultats de recherche d'images pour Â«Â terrain vagueÂ 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4" y="563561"/>
            <a:ext cx="8714105" cy="58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652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7780" y="1509131"/>
            <a:ext cx="10447020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7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 grillon chante et drague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7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Une jolie luciole</a:t>
            </a:r>
            <a:endParaRPr lang="fr-CA" sz="7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80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s de recherche d'images pour Â«Â ville miniÃ¨re quÃ©becÂ 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195" y="320040"/>
            <a:ext cx="8965565" cy="597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302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2222" y="913819"/>
            <a:ext cx="9677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7200" dirty="0"/>
              <a:t>Des hommes cherchent la lumière</a:t>
            </a:r>
          </a:p>
          <a:p>
            <a:r>
              <a:rPr lang="fr-CA" sz="7200" dirty="0"/>
              <a:t>En piochant dans un grand trou</a:t>
            </a:r>
          </a:p>
        </p:txBody>
      </p:sp>
    </p:spTree>
    <p:extLst>
      <p:ext uri="{BB962C8B-B14F-4D97-AF65-F5344CB8AC3E}">
        <p14:creationId xmlns:p14="http://schemas.microsoft.com/office/powerpoint/2010/main" val="592940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7780" y="1509131"/>
            <a:ext cx="9936480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7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Sur le p'tit terrain vague</a:t>
            </a:r>
            <a:endParaRPr lang="fr-CA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7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Entre l'usine et l'école</a:t>
            </a:r>
            <a:endParaRPr lang="fr-CA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619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Résultats de recherche d'images pour « grillon »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390" y="1158979"/>
            <a:ext cx="8319876" cy="4733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RÃ©sultats de recherche d'images pour Â«Â Ã©moticone tristeÂ Â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1713">
            <a:off x="799154" y="4726088"/>
            <a:ext cx="1880627" cy="188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230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Ã©sultats de recherche d'images pour Â«Â luciole dessinÂ Â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735" y="1866389"/>
            <a:ext cx="4046456" cy="404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Ã©sultats de recherche d'images pour Â«Â Ã©moticone tristeÂ Â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90" y="2884674"/>
            <a:ext cx="587582" cy="58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RÃ©sultats de recherche d'images pour Â«Â satellite orbiteÂ Â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643" y="474131"/>
            <a:ext cx="7904692" cy="592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976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331" y="855133"/>
            <a:ext cx="7780867" cy="518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95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associÃ©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911" y="167418"/>
            <a:ext cx="6297018" cy="669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3498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146</Words>
  <Application>Microsoft Office PowerPoint</Application>
  <PresentationFormat>Grand écran</PresentationFormat>
  <Paragraphs>35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Thème Office</vt:lpstr>
      <vt:lpstr>Le grillon et la luciole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Commission Scolaire De Montréal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P312FLS</dc:creator>
  <cp:lastModifiedBy>P312FLS</cp:lastModifiedBy>
  <cp:revision>25</cp:revision>
  <dcterms:created xsi:type="dcterms:W3CDTF">2019-09-11T17:13:15Z</dcterms:created>
  <dcterms:modified xsi:type="dcterms:W3CDTF">2019-09-18T17:13:07Z</dcterms:modified>
</cp:coreProperties>
</file>