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webextensions/webextension1.xml" ContentType="application/vnd.ms-office.webextension+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9"/>
  </p:notesMasterIdLst>
  <p:sldIdLst>
    <p:sldId id="257" r:id="rId3"/>
    <p:sldId id="296" r:id="rId4"/>
    <p:sldId id="294" r:id="rId5"/>
    <p:sldId id="309" r:id="rId6"/>
    <p:sldId id="313" r:id="rId7"/>
    <p:sldId id="268" r:id="rId8"/>
    <p:sldId id="274" r:id="rId9"/>
    <p:sldId id="261" r:id="rId10"/>
    <p:sldId id="262" r:id="rId11"/>
    <p:sldId id="263" r:id="rId12"/>
    <p:sldId id="299" r:id="rId13"/>
    <p:sldId id="269" r:id="rId14"/>
    <p:sldId id="307" r:id="rId15"/>
    <p:sldId id="266" r:id="rId16"/>
    <p:sldId id="267" r:id="rId17"/>
    <p:sldId id="310" r:id="rId18"/>
    <p:sldId id="270" r:id="rId19"/>
    <p:sldId id="314" r:id="rId20"/>
    <p:sldId id="265" r:id="rId21"/>
    <p:sldId id="281" r:id="rId22"/>
    <p:sldId id="287" r:id="rId23"/>
    <p:sldId id="301" r:id="rId24"/>
    <p:sldId id="284" r:id="rId25"/>
    <p:sldId id="315" r:id="rId26"/>
    <p:sldId id="303" r:id="rId27"/>
    <p:sldId id="304" r:id="rId28"/>
    <p:sldId id="305" r:id="rId29"/>
    <p:sldId id="306" r:id="rId30"/>
    <p:sldId id="273" r:id="rId31"/>
    <p:sldId id="316" r:id="rId32"/>
    <p:sldId id="312" r:id="rId33"/>
    <p:sldId id="311" r:id="rId34"/>
    <p:sldId id="276" r:id="rId35"/>
    <p:sldId id="300" r:id="rId36"/>
    <p:sldId id="258" r:id="rId37"/>
    <p:sldId id="259"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5756B5"/>
    <a:srgbClr val="F6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415D0-E8DD-55B9-E00B-CBC71DEA09C5}" v="22" dt="2020-05-11T13:10:01.002"/>
    <p1510:client id="{AAE93164-9A31-4F23-88AA-7CD7A89C44EC}" v="120" dt="2020-05-11T16:39:05.171"/>
    <p1510:client id="{AE986FE7-C37F-10A8-ECA0-88ABCA152EA5}" v="2" dt="2020-05-11T13:08:59.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svg"/><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10.xml.rels><?xml version="1.0" encoding="UTF-8" standalone="yes"?>
<Relationships xmlns="http://schemas.openxmlformats.org/package/2006/relationships"><Relationship Id="rId3" Type="http://schemas.openxmlformats.org/officeDocument/2006/relationships/hyperlink" Target="https://support.office.com/fr-fr/" TargetMode="External"/><Relationship Id="rId2" Type="http://schemas.openxmlformats.org/officeDocument/2006/relationships/hyperlink" Target="https://campus.recit.qc.ca/teams" TargetMode="External"/><Relationship Id="rId1" Type="http://schemas.openxmlformats.org/officeDocument/2006/relationships/hyperlink" Target="https://support.office.com/fr-fr/article/guides-de-d%C3%A9marrage-rapide-office-25f909da-3e76-443d-94f4-6cdf7dedc51e" TargetMode="External"/><Relationship Id="rId4" Type="http://schemas.openxmlformats.org/officeDocument/2006/relationships/hyperlink" Target="http://recitfga.ca/2020/05/01/webinaires-recit-fga-semaine-du-4-mai-2020/"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diagrams/_rels/data8.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 Id="rId14" Type="http://schemas.openxmlformats.org/officeDocument/2006/relationships/image" Target="../media/image96.svg"/></Relationships>
</file>

<file path=ppt/diagrams/_rels/data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svg"/><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0.xml.rels><?xml version="1.0" encoding="UTF-8" standalone="yes"?>
<Relationships xmlns="http://schemas.openxmlformats.org/package/2006/relationships"><Relationship Id="rId3" Type="http://schemas.openxmlformats.org/officeDocument/2006/relationships/hyperlink" Target="https://support.office.com/fr-fr/" TargetMode="External"/><Relationship Id="rId2" Type="http://schemas.openxmlformats.org/officeDocument/2006/relationships/hyperlink" Target="https://campus.recit.qc.ca/teams" TargetMode="External"/><Relationship Id="rId1" Type="http://schemas.openxmlformats.org/officeDocument/2006/relationships/hyperlink" Target="https://support.office.com/fr-fr/article/guides-de-d%C3%A9marrage-rapide-office-25f909da-3e76-443d-94f4-6cdf7dedc51e" TargetMode="External"/><Relationship Id="rId4" Type="http://schemas.openxmlformats.org/officeDocument/2006/relationships/hyperlink" Target="http://recitfga.ca/2020/05/01/webinaires-recit-fga-semaine-du-4-mai-2020/"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diagrams/_rels/drawing8.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 Id="rId14" Type="http://schemas.openxmlformats.org/officeDocument/2006/relationships/image" Target="../media/image9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3446D-024C-46E2-8071-AF55AE6AACA7}"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0D41E05A-AF59-427A-92A9-A8A4B4773F2A}">
      <dgm:prSet/>
      <dgm:spPr/>
      <dgm:t>
        <a:bodyPr/>
        <a:lstStyle/>
        <a:p>
          <a:pPr>
            <a:lnSpc>
              <a:spcPct val="100000"/>
            </a:lnSpc>
            <a:defRPr cap="all"/>
          </a:pPr>
          <a:r>
            <a:rPr lang="fr-CA"/>
            <a:t>Pourquoi utiliser Teams?</a:t>
          </a:r>
          <a:endParaRPr lang="en-US"/>
        </a:p>
      </dgm:t>
    </dgm:pt>
    <dgm:pt modelId="{10429E4D-B8C9-4B11-AB82-2E420298E4AC}" type="parTrans" cxnId="{45AA8F1A-C9C6-4797-A680-3D873E4EF50B}">
      <dgm:prSet/>
      <dgm:spPr/>
      <dgm:t>
        <a:bodyPr/>
        <a:lstStyle/>
        <a:p>
          <a:endParaRPr lang="en-US"/>
        </a:p>
      </dgm:t>
    </dgm:pt>
    <dgm:pt modelId="{FA8CD30E-B49D-458E-81CC-F7AE311E2E01}" type="sibTrans" cxnId="{45AA8F1A-C9C6-4797-A680-3D873E4EF50B}">
      <dgm:prSet/>
      <dgm:spPr/>
      <dgm:t>
        <a:bodyPr/>
        <a:lstStyle/>
        <a:p>
          <a:pPr>
            <a:lnSpc>
              <a:spcPct val="100000"/>
            </a:lnSpc>
          </a:pPr>
          <a:endParaRPr lang="en-US"/>
        </a:p>
      </dgm:t>
    </dgm:pt>
    <dgm:pt modelId="{D24E1AF5-FE2C-47FE-BCBA-6B105871319E}">
      <dgm:prSet/>
      <dgm:spPr/>
      <dgm:t>
        <a:bodyPr/>
        <a:lstStyle/>
        <a:p>
          <a:pPr>
            <a:lnSpc>
              <a:spcPct val="100000"/>
            </a:lnSpc>
            <a:defRPr cap="all"/>
          </a:pPr>
          <a:r>
            <a:rPr lang="fr-CA"/>
            <a:t>Interface de l’application Teams</a:t>
          </a:r>
          <a:endParaRPr lang="en-US"/>
        </a:p>
      </dgm:t>
    </dgm:pt>
    <dgm:pt modelId="{619CF7D0-0297-42E0-96EA-2B255855E90C}" type="parTrans" cxnId="{4943DB81-E387-4308-A4E0-0BD4E2B3573D}">
      <dgm:prSet/>
      <dgm:spPr/>
      <dgm:t>
        <a:bodyPr/>
        <a:lstStyle/>
        <a:p>
          <a:endParaRPr lang="en-US"/>
        </a:p>
      </dgm:t>
    </dgm:pt>
    <dgm:pt modelId="{24C6D9EB-6D9C-4E93-992D-85F513172351}" type="sibTrans" cxnId="{4943DB81-E387-4308-A4E0-0BD4E2B3573D}">
      <dgm:prSet/>
      <dgm:spPr/>
      <dgm:t>
        <a:bodyPr/>
        <a:lstStyle/>
        <a:p>
          <a:pPr>
            <a:lnSpc>
              <a:spcPct val="100000"/>
            </a:lnSpc>
          </a:pPr>
          <a:endParaRPr lang="en-US"/>
        </a:p>
      </dgm:t>
    </dgm:pt>
    <dgm:pt modelId="{E707526D-C28D-41C0-8608-B020F5C09B4C}">
      <dgm:prSet/>
      <dgm:spPr/>
      <dgm:t>
        <a:bodyPr/>
        <a:lstStyle/>
        <a:p>
          <a:pPr>
            <a:lnSpc>
              <a:spcPct val="100000"/>
            </a:lnSpc>
            <a:defRPr cap="all"/>
          </a:pPr>
          <a:r>
            <a:rPr lang="fr-CA"/>
            <a:t>Rejoindre et créer une équipe</a:t>
          </a:r>
          <a:endParaRPr lang="en-US"/>
        </a:p>
      </dgm:t>
    </dgm:pt>
    <dgm:pt modelId="{F623963A-8599-479A-8376-A255AC0A36B8}" type="parTrans" cxnId="{3E6C0BDC-4FFB-47F1-A28E-D728408F1C26}">
      <dgm:prSet/>
      <dgm:spPr/>
      <dgm:t>
        <a:bodyPr/>
        <a:lstStyle/>
        <a:p>
          <a:endParaRPr lang="en-US"/>
        </a:p>
      </dgm:t>
    </dgm:pt>
    <dgm:pt modelId="{65A4B3F8-0E41-41AC-9B9C-55EE10F3167D}" type="sibTrans" cxnId="{3E6C0BDC-4FFB-47F1-A28E-D728408F1C26}">
      <dgm:prSet/>
      <dgm:spPr/>
      <dgm:t>
        <a:bodyPr/>
        <a:lstStyle/>
        <a:p>
          <a:pPr>
            <a:lnSpc>
              <a:spcPct val="100000"/>
            </a:lnSpc>
          </a:pPr>
          <a:endParaRPr lang="en-US"/>
        </a:p>
      </dgm:t>
    </dgm:pt>
    <dgm:pt modelId="{CE7DD662-41E6-4F9C-B560-F6F6BAD87050}">
      <dgm:prSet/>
      <dgm:spPr/>
      <dgm:t>
        <a:bodyPr/>
        <a:lstStyle/>
        <a:p>
          <a:pPr>
            <a:lnSpc>
              <a:spcPct val="100000"/>
            </a:lnSpc>
            <a:defRPr cap="all"/>
          </a:pPr>
          <a:r>
            <a:rPr lang="fr-CA"/>
            <a:t>Gérer l’équipe</a:t>
          </a:r>
          <a:endParaRPr lang="en-US"/>
        </a:p>
      </dgm:t>
    </dgm:pt>
    <dgm:pt modelId="{6F966747-A6D8-45ED-92E9-6EC872E444AD}" type="parTrans" cxnId="{CABE8F88-069F-4253-B318-286D2EEBF61A}">
      <dgm:prSet/>
      <dgm:spPr/>
      <dgm:t>
        <a:bodyPr/>
        <a:lstStyle/>
        <a:p>
          <a:endParaRPr lang="en-US"/>
        </a:p>
      </dgm:t>
    </dgm:pt>
    <dgm:pt modelId="{A39FC5A9-00DF-4514-BED5-67B99C3A5A5E}" type="sibTrans" cxnId="{CABE8F88-069F-4253-B318-286D2EEBF61A}">
      <dgm:prSet/>
      <dgm:spPr/>
      <dgm:t>
        <a:bodyPr/>
        <a:lstStyle/>
        <a:p>
          <a:pPr>
            <a:lnSpc>
              <a:spcPct val="100000"/>
            </a:lnSpc>
          </a:pPr>
          <a:endParaRPr lang="en-US"/>
        </a:p>
      </dgm:t>
    </dgm:pt>
    <dgm:pt modelId="{08D643F1-EBF2-461C-A6C4-67E409762B65}">
      <dgm:prSet/>
      <dgm:spPr/>
      <dgm:t>
        <a:bodyPr/>
        <a:lstStyle/>
        <a:p>
          <a:pPr>
            <a:lnSpc>
              <a:spcPct val="100000"/>
            </a:lnSpc>
            <a:defRPr cap="all"/>
          </a:pPr>
          <a:r>
            <a:rPr lang="fr-CA"/>
            <a:t>Le fil de discussion</a:t>
          </a:r>
          <a:endParaRPr lang="en-US"/>
        </a:p>
      </dgm:t>
    </dgm:pt>
    <dgm:pt modelId="{F33914CA-8850-4E77-BD53-E181C8AB005F}" type="parTrans" cxnId="{E56FE8C9-8532-4D85-85AD-B006994B71C5}">
      <dgm:prSet/>
      <dgm:spPr/>
      <dgm:t>
        <a:bodyPr/>
        <a:lstStyle/>
        <a:p>
          <a:endParaRPr lang="en-US"/>
        </a:p>
      </dgm:t>
    </dgm:pt>
    <dgm:pt modelId="{626D6DFC-222D-483C-95EB-A48966E06E9A}" type="sibTrans" cxnId="{E56FE8C9-8532-4D85-85AD-B006994B71C5}">
      <dgm:prSet/>
      <dgm:spPr/>
      <dgm:t>
        <a:bodyPr/>
        <a:lstStyle/>
        <a:p>
          <a:pPr>
            <a:lnSpc>
              <a:spcPct val="100000"/>
            </a:lnSpc>
          </a:pPr>
          <a:endParaRPr lang="en-US"/>
        </a:p>
      </dgm:t>
    </dgm:pt>
    <dgm:pt modelId="{2DC5EC54-B6E8-4BCA-A1BE-D2A91B526F7A}">
      <dgm:prSet/>
      <dgm:spPr/>
      <dgm:t>
        <a:bodyPr/>
        <a:lstStyle/>
        <a:p>
          <a:pPr>
            <a:lnSpc>
              <a:spcPct val="100000"/>
            </a:lnSpc>
            <a:defRPr cap="all"/>
          </a:pPr>
          <a:r>
            <a:rPr lang="fr-CA"/>
            <a:t>Les canaux et les onglets</a:t>
          </a:r>
          <a:endParaRPr lang="en-US"/>
        </a:p>
      </dgm:t>
    </dgm:pt>
    <dgm:pt modelId="{8E0017C8-07F6-4F8E-92FB-09DBA20F69B8}" type="parTrans" cxnId="{0880B64C-88BC-4522-833F-2271B1D5E587}">
      <dgm:prSet/>
      <dgm:spPr/>
      <dgm:t>
        <a:bodyPr/>
        <a:lstStyle/>
        <a:p>
          <a:endParaRPr lang="en-US"/>
        </a:p>
      </dgm:t>
    </dgm:pt>
    <dgm:pt modelId="{2377CEB7-ECF1-41E8-92D7-A35B92114AC2}" type="sibTrans" cxnId="{0880B64C-88BC-4522-833F-2271B1D5E587}">
      <dgm:prSet/>
      <dgm:spPr/>
      <dgm:t>
        <a:bodyPr/>
        <a:lstStyle/>
        <a:p>
          <a:pPr>
            <a:lnSpc>
              <a:spcPct val="100000"/>
            </a:lnSpc>
          </a:pPr>
          <a:endParaRPr lang="en-US"/>
        </a:p>
      </dgm:t>
    </dgm:pt>
    <dgm:pt modelId="{9963EDCA-B9F0-44EF-B3F5-60A8EA549239}">
      <dgm:prSet/>
      <dgm:spPr/>
      <dgm:t>
        <a:bodyPr/>
        <a:lstStyle/>
        <a:p>
          <a:pPr>
            <a:lnSpc>
              <a:spcPct val="100000"/>
            </a:lnSpc>
            <a:defRPr cap="all"/>
          </a:pPr>
          <a:r>
            <a:rPr lang="fr-CA"/>
            <a:t>Ressources, questions et appréciation</a:t>
          </a:r>
          <a:endParaRPr lang="en-US"/>
        </a:p>
      </dgm:t>
    </dgm:pt>
    <dgm:pt modelId="{B06A4675-E72B-4E44-BF11-8D41AD255371}" type="parTrans" cxnId="{F5B50A3E-C2EB-4E73-8CB3-8D0073E3D0FF}">
      <dgm:prSet/>
      <dgm:spPr/>
      <dgm:t>
        <a:bodyPr/>
        <a:lstStyle/>
        <a:p>
          <a:endParaRPr lang="en-US"/>
        </a:p>
      </dgm:t>
    </dgm:pt>
    <dgm:pt modelId="{03B9F971-FBED-419C-8FE6-22474B238D7A}" type="sibTrans" cxnId="{F5B50A3E-C2EB-4E73-8CB3-8D0073E3D0FF}">
      <dgm:prSet/>
      <dgm:spPr/>
      <dgm:t>
        <a:bodyPr/>
        <a:lstStyle/>
        <a:p>
          <a:endParaRPr lang="en-US"/>
        </a:p>
      </dgm:t>
    </dgm:pt>
    <dgm:pt modelId="{170D54FF-C546-4985-B048-BAB2B07DF239}">
      <dgm:prSet/>
      <dgm:spPr/>
      <dgm:t>
        <a:bodyPr/>
        <a:lstStyle/>
        <a:p>
          <a:pPr>
            <a:lnSpc>
              <a:spcPct val="100000"/>
            </a:lnSpc>
            <a:defRPr cap="all"/>
          </a:pPr>
          <a:r>
            <a:rPr lang="en-US">
              <a:latin typeface="Calibri Light" panose="020F0302020204030204"/>
            </a:rPr>
            <a:t>Fichiers</a:t>
          </a:r>
          <a:r>
            <a:rPr lang="en-US"/>
            <a:t> et devoirs</a:t>
          </a:r>
        </a:p>
      </dgm:t>
    </dgm:pt>
    <dgm:pt modelId="{2550E9A2-4CB2-4C48-81D6-8EC5FA2EA608}" type="parTrans" cxnId="{5240D955-B817-4D92-AAAD-426D852020D3}">
      <dgm:prSet/>
      <dgm:spPr/>
      <dgm:t>
        <a:bodyPr/>
        <a:lstStyle/>
        <a:p>
          <a:endParaRPr lang="fr-CA"/>
        </a:p>
      </dgm:t>
    </dgm:pt>
    <dgm:pt modelId="{909C5BE7-3D61-4C37-B5A3-8F0DC365E9F1}" type="sibTrans" cxnId="{5240D955-B817-4D92-AAAD-426D852020D3}">
      <dgm:prSet/>
      <dgm:spPr/>
      <dgm:t>
        <a:bodyPr/>
        <a:lstStyle/>
        <a:p>
          <a:endParaRPr lang="fr-CA"/>
        </a:p>
      </dgm:t>
    </dgm:pt>
    <dgm:pt modelId="{E62890CD-6EB0-4835-8315-B234DD88E56F}">
      <dgm:prSet/>
      <dgm:spPr/>
      <dgm:t>
        <a:bodyPr/>
        <a:lstStyle/>
        <a:p>
          <a:pPr>
            <a:lnSpc>
              <a:spcPct val="100000"/>
            </a:lnSpc>
            <a:defRPr cap="all"/>
          </a:pPr>
          <a:r>
            <a:rPr lang="fr-CA"/>
            <a:t>Planifier une réunion</a:t>
          </a:r>
          <a:endParaRPr lang="en-US"/>
        </a:p>
      </dgm:t>
    </dgm:pt>
    <dgm:pt modelId="{2DB4117A-A664-400E-B81B-C0F867B0AB17}" type="parTrans" cxnId="{ABFAC502-CFF0-41DB-99A1-A4A929FDEA6F}">
      <dgm:prSet/>
      <dgm:spPr/>
      <dgm:t>
        <a:bodyPr/>
        <a:lstStyle/>
        <a:p>
          <a:endParaRPr lang="fr-CA"/>
        </a:p>
      </dgm:t>
    </dgm:pt>
    <dgm:pt modelId="{C3E102AC-B435-4B30-9065-D0D559963EF5}" type="sibTrans" cxnId="{ABFAC502-CFF0-41DB-99A1-A4A929FDEA6F}">
      <dgm:prSet/>
      <dgm:spPr/>
      <dgm:t>
        <a:bodyPr/>
        <a:lstStyle/>
        <a:p>
          <a:endParaRPr lang="fr-CA"/>
        </a:p>
      </dgm:t>
    </dgm:pt>
    <dgm:pt modelId="{01872254-E75F-4C96-AEFC-7C7AD52C60CD}">
      <dgm:prSet phldr="0"/>
      <dgm:spPr/>
      <dgm:t>
        <a:bodyPr/>
        <a:lstStyle/>
        <a:p>
          <a:pPr>
            <a:lnSpc>
              <a:spcPct val="100000"/>
            </a:lnSpc>
            <a:defRPr cap="all"/>
          </a:pPr>
          <a:r>
            <a:rPr lang="fr-CA">
              <a:latin typeface="Calibri Light" panose="020F0302020204030204"/>
            </a:rPr>
            <a:t>Les outils de visioconférence</a:t>
          </a:r>
          <a:endParaRPr lang="en-US"/>
        </a:p>
      </dgm:t>
    </dgm:pt>
    <dgm:pt modelId="{03FCF549-0307-4571-8392-BB9BE5AEFCFC}" type="parTrans" cxnId="{B5AA44A2-7B44-4C02-AF27-022A32134279}">
      <dgm:prSet/>
      <dgm:spPr/>
      <dgm:t>
        <a:bodyPr/>
        <a:lstStyle/>
        <a:p>
          <a:endParaRPr lang="fr-CA"/>
        </a:p>
      </dgm:t>
    </dgm:pt>
    <dgm:pt modelId="{40354FF1-1FA9-4925-9CD2-674645C4FBE2}" type="sibTrans" cxnId="{B5AA44A2-7B44-4C02-AF27-022A32134279}">
      <dgm:prSet/>
      <dgm:spPr/>
      <dgm:t>
        <a:bodyPr/>
        <a:lstStyle/>
        <a:p>
          <a:endParaRPr lang="fr-CA"/>
        </a:p>
      </dgm:t>
    </dgm:pt>
    <dgm:pt modelId="{7D62E59B-A9E7-4C21-84B4-236C142A7504}" type="pres">
      <dgm:prSet presAssocID="{FD83446D-024C-46E2-8071-AF55AE6AACA7}" presName="root" presStyleCnt="0">
        <dgm:presLayoutVars>
          <dgm:dir/>
          <dgm:resizeHandles val="exact"/>
        </dgm:presLayoutVars>
      </dgm:prSet>
      <dgm:spPr/>
    </dgm:pt>
    <dgm:pt modelId="{8DF00B90-8566-4DA2-8522-3ACF25515304}" type="pres">
      <dgm:prSet presAssocID="{0D41E05A-AF59-427A-92A9-A8A4B4773F2A}" presName="compNode" presStyleCnt="0"/>
      <dgm:spPr/>
    </dgm:pt>
    <dgm:pt modelId="{0012FBD2-98A2-40DC-BDFF-ED87E26EF561}" type="pres">
      <dgm:prSet presAssocID="{0D41E05A-AF59-427A-92A9-A8A4B4773F2A}" presName="iconBgRect" presStyleLbl="bgShp" presStyleIdx="0" presStyleCnt="10"/>
      <dgm:spPr>
        <a:prstGeom prst="round2DiagRect">
          <a:avLst>
            <a:gd name="adj1" fmla="val 29727"/>
            <a:gd name="adj2" fmla="val 0"/>
          </a:avLst>
        </a:prstGeom>
      </dgm:spPr>
    </dgm:pt>
    <dgm:pt modelId="{448FE432-CBC7-4424-AF82-6C093E8A8AAD}" type="pres">
      <dgm:prSet presAssocID="{0D41E05A-AF59-427A-92A9-A8A4B4773F2A}" presName="iconRect" presStyleLbl="node1" presStyleIdx="0" presStyleCnt="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F688FC5D-9A53-495C-AEA1-4A50E872FD09}" type="pres">
      <dgm:prSet presAssocID="{0D41E05A-AF59-427A-92A9-A8A4B4773F2A}" presName="spaceRect" presStyleCnt="0"/>
      <dgm:spPr/>
    </dgm:pt>
    <dgm:pt modelId="{F6B988AA-AA05-44DA-8518-5F034930071D}" type="pres">
      <dgm:prSet presAssocID="{0D41E05A-AF59-427A-92A9-A8A4B4773F2A}" presName="textRect" presStyleLbl="revTx" presStyleIdx="0" presStyleCnt="10">
        <dgm:presLayoutVars>
          <dgm:chMax val="1"/>
          <dgm:chPref val="1"/>
        </dgm:presLayoutVars>
      </dgm:prSet>
      <dgm:spPr/>
    </dgm:pt>
    <dgm:pt modelId="{7388DF44-C58B-447F-9354-001B6606E9DA}" type="pres">
      <dgm:prSet presAssocID="{FA8CD30E-B49D-458E-81CC-F7AE311E2E01}" presName="sibTrans" presStyleCnt="0"/>
      <dgm:spPr/>
    </dgm:pt>
    <dgm:pt modelId="{85555F3F-5EBA-4FAF-B5A8-278E15F0E2A8}" type="pres">
      <dgm:prSet presAssocID="{01872254-E75F-4C96-AEFC-7C7AD52C60CD}" presName="compNode" presStyleCnt="0"/>
      <dgm:spPr/>
    </dgm:pt>
    <dgm:pt modelId="{57C3C059-7F2D-4173-9096-50BA3406A99A}" type="pres">
      <dgm:prSet presAssocID="{01872254-E75F-4C96-AEFC-7C7AD52C60CD}" presName="iconBgRect" presStyleLbl="bgShp" presStyleIdx="1" presStyleCnt="10"/>
      <dgm:spPr>
        <a:prstGeom prst="round2DiagRect">
          <a:avLst>
            <a:gd name="adj1" fmla="val 29727"/>
            <a:gd name="adj2" fmla="val 0"/>
          </a:avLst>
        </a:prstGeom>
      </dgm:spPr>
    </dgm:pt>
    <dgm:pt modelId="{E5348F27-BAE0-4180-B48A-ECB526EDE2D7}" type="pres">
      <dgm:prSet presAssocID="{01872254-E75F-4C96-AEFC-7C7AD52C60CD}" presName="iconRect" presStyleLbl="node1" presStyleIdx="1" presStyleCnt="1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méra vidéo"/>
        </a:ext>
      </dgm:extLst>
    </dgm:pt>
    <dgm:pt modelId="{3FD38A34-1060-481B-845A-7F021FC8C00F}" type="pres">
      <dgm:prSet presAssocID="{01872254-E75F-4C96-AEFC-7C7AD52C60CD}" presName="spaceRect" presStyleCnt="0"/>
      <dgm:spPr/>
    </dgm:pt>
    <dgm:pt modelId="{B9DD91B0-6375-4F03-838F-5893D0494F19}" type="pres">
      <dgm:prSet presAssocID="{01872254-E75F-4C96-AEFC-7C7AD52C60CD}" presName="textRect" presStyleLbl="revTx" presStyleIdx="1" presStyleCnt="10">
        <dgm:presLayoutVars>
          <dgm:chMax val="1"/>
          <dgm:chPref val="1"/>
        </dgm:presLayoutVars>
      </dgm:prSet>
      <dgm:spPr/>
    </dgm:pt>
    <dgm:pt modelId="{9A9AB175-A356-4E9A-9842-59E560973AD1}" type="pres">
      <dgm:prSet presAssocID="{40354FF1-1FA9-4925-9CD2-674645C4FBE2}" presName="sibTrans" presStyleCnt="0"/>
      <dgm:spPr/>
    </dgm:pt>
    <dgm:pt modelId="{2DF09E39-9C97-44A0-9FD4-AB2351EF6C9A}" type="pres">
      <dgm:prSet presAssocID="{D24E1AF5-FE2C-47FE-BCBA-6B105871319E}" presName="compNode" presStyleCnt="0"/>
      <dgm:spPr/>
    </dgm:pt>
    <dgm:pt modelId="{07B9D836-5683-44B4-A62E-F47546C413FB}" type="pres">
      <dgm:prSet presAssocID="{D24E1AF5-FE2C-47FE-BCBA-6B105871319E}" presName="iconBgRect" presStyleLbl="bgShp" presStyleIdx="2" presStyleCnt="10"/>
      <dgm:spPr>
        <a:prstGeom prst="round2DiagRect">
          <a:avLst>
            <a:gd name="adj1" fmla="val 29727"/>
            <a:gd name="adj2" fmla="val 0"/>
          </a:avLst>
        </a:prstGeom>
      </dgm:spPr>
    </dgm:pt>
    <dgm:pt modelId="{FC1DAD83-B1AD-4386-86B5-D27847008137}" type="pres">
      <dgm:prSet presAssocID="{D24E1AF5-FE2C-47FE-BCBA-6B105871319E}" presName="iconRect" presStyleLbl="node1" presStyleIdx="2" presStyleCnt="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With Person"/>
        </a:ext>
      </dgm:extLst>
    </dgm:pt>
    <dgm:pt modelId="{CFF5BDF8-C314-423B-B9DA-45BCC94F7EE7}" type="pres">
      <dgm:prSet presAssocID="{D24E1AF5-FE2C-47FE-BCBA-6B105871319E}" presName="spaceRect" presStyleCnt="0"/>
      <dgm:spPr/>
    </dgm:pt>
    <dgm:pt modelId="{ACFAEAD7-B200-4AD4-9D74-FF7D69627184}" type="pres">
      <dgm:prSet presAssocID="{D24E1AF5-FE2C-47FE-BCBA-6B105871319E}" presName="textRect" presStyleLbl="revTx" presStyleIdx="2" presStyleCnt="10">
        <dgm:presLayoutVars>
          <dgm:chMax val="1"/>
          <dgm:chPref val="1"/>
        </dgm:presLayoutVars>
      </dgm:prSet>
      <dgm:spPr/>
    </dgm:pt>
    <dgm:pt modelId="{5DAF7BD2-5D37-470D-9FE0-8A92A031A5ED}" type="pres">
      <dgm:prSet presAssocID="{24C6D9EB-6D9C-4E93-992D-85F513172351}" presName="sibTrans" presStyleCnt="0"/>
      <dgm:spPr/>
    </dgm:pt>
    <dgm:pt modelId="{D5341A5A-5FCF-4410-9265-31087F35AC02}" type="pres">
      <dgm:prSet presAssocID="{E707526D-C28D-41C0-8608-B020F5C09B4C}" presName="compNode" presStyleCnt="0"/>
      <dgm:spPr/>
    </dgm:pt>
    <dgm:pt modelId="{238CA63C-910E-43D6-8F4D-BFDBBEDF9077}" type="pres">
      <dgm:prSet presAssocID="{E707526D-C28D-41C0-8608-B020F5C09B4C}" presName="iconBgRect" presStyleLbl="bgShp" presStyleIdx="3" presStyleCnt="10"/>
      <dgm:spPr>
        <a:prstGeom prst="round2DiagRect">
          <a:avLst>
            <a:gd name="adj1" fmla="val 29727"/>
            <a:gd name="adj2" fmla="val 0"/>
          </a:avLst>
        </a:prstGeom>
      </dgm:spPr>
    </dgm:pt>
    <dgm:pt modelId="{8745279C-2EBB-4B14-B22B-FD8EE53008C3}" type="pres">
      <dgm:prSet presAssocID="{E707526D-C28D-41C0-8608-B020F5C09B4C}" presName="iconRect" presStyleLbl="node1" presStyleIdx="3" presStyleCnt="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F18216DC-D318-43DD-BC90-B2A1CF843306}" type="pres">
      <dgm:prSet presAssocID="{E707526D-C28D-41C0-8608-B020F5C09B4C}" presName="spaceRect" presStyleCnt="0"/>
      <dgm:spPr/>
    </dgm:pt>
    <dgm:pt modelId="{312B4192-DCDF-4AB5-A554-1C26EA604F12}" type="pres">
      <dgm:prSet presAssocID="{E707526D-C28D-41C0-8608-B020F5C09B4C}" presName="textRect" presStyleLbl="revTx" presStyleIdx="3" presStyleCnt="10">
        <dgm:presLayoutVars>
          <dgm:chMax val="1"/>
          <dgm:chPref val="1"/>
        </dgm:presLayoutVars>
      </dgm:prSet>
      <dgm:spPr/>
    </dgm:pt>
    <dgm:pt modelId="{6C55DD00-E5AB-4DC9-9301-63F1B7826AB9}" type="pres">
      <dgm:prSet presAssocID="{65A4B3F8-0E41-41AC-9B9C-55EE10F3167D}" presName="sibTrans" presStyleCnt="0"/>
      <dgm:spPr/>
    </dgm:pt>
    <dgm:pt modelId="{7584056E-2704-4A42-B732-510C8C7FE2FE}" type="pres">
      <dgm:prSet presAssocID="{CE7DD662-41E6-4F9C-B560-F6F6BAD87050}" presName="compNode" presStyleCnt="0"/>
      <dgm:spPr/>
    </dgm:pt>
    <dgm:pt modelId="{300F3D0C-3483-412B-8995-B784C09B169E}" type="pres">
      <dgm:prSet presAssocID="{CE7DD662-41E6-4F9C-B560-F6F6BAD87050}" presName="iconBgRect" presStyleLbl="bgShp" presStyleIdx="4" presStyleCnt="10"/>
      <dgm:spPr>
        <a:prstGeom prst="round2DiagRect">
          <a:avLst>
            <a:gd name="adj1" fmla="val 29727"/>
            <a:gd name="adj2" fmla="val 0"/>
          </a:avLst>
        </a:prstGeom>
      </dgm:spPr>
    </dgm:pt>
    <dgm:pt modelId="{336CD40A-3650-4941-BBF6-E20081275DC8}" type="pres">
      <dgm:prSet presAssocID="{CE7DD662-41E6-4F9C-B560-F6F6BAD87050}" presName="iconRect" presStyleLbl="node1" presStyleIdx="4" presStyleCnt="1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1EE84C6B-3887-4F0F-B167-71E7BC5E0605}" type="pres">
      <dgm:prSet presAssocID="{CE7DD662-41E6-4F9C-B560-F6F6BAD87050}" presName="spaceRect" presStyleCnt="0"/>
      <dgm:spPr/>
    </dgm:pt>
    <dgm:pt modelId="{D69B1EE1-2FFF-4F5B-8B5C-981E64968918}" type="pres">
      <dgm:prSet presAssocID="{CE7DD662-41E6-4F9C-B560-F6F6BAD87050}" presName="textRect" presStyleLbl="revTx" presStyleIdx="4" presStyleCnt="10">
        <dgm:presLayoutVars>
          <dgm:chMax val="1"/>
          <dgm:chPref val="1"/>
        </dgm:presLayoutVars>
      </dgm:prSet>
      <dgm:spPr/>
    </dgm:pt>
    <dgm:pt modelId="{DE585501-8F46-4B7D-A034-E40A215A2E15}" type="pres">
      <dgm:prSet presAssocID="{A39FC5A9-00DF-4514-BED5-67B99C3A5A5E}" presName="sibTrans" presStyleCnt="0"/>
      <dgm:spPr/>
    </dgm:pt>
    <dgm:pt modelId="{E4471401-0FAD-4FEB-8C41-181A3D07978F}" type="pres">
      <dgm:prSet presAssocID="{E62890CD-6EB0-4835-8315-B234DD88E56F}" presName="compNode" presStyleCnt="0"/>
      <dgm:spPr/>
    </dgm:pt>
    <dgm:pt modelId="{2807CE4C-332C-4B1C-AEA5-DFCC3531597A}" type="pres">
      <dgm:prSet presAssocID="{E62890CD-6EB0-4835-8315-B234DD88E56F}" presName="iconBgRect" presStyleLbl="bgShp" presStyleIdx="5" presStyleCnt="10"/>
      <dgm:spPr>
        <a:prstGeom prst="round2DiagRect">
          <a:avLst>
            <a:gd name="adj1" fmla="val 29727"/>
            <a:gd name="adj2" fmla="val 0"/>
          </a:avLst>
        </a:prstGeom>
      </dgm:spPr>
    </dgm:pt>
    <dgm:pt modelId="{0DCCE81B-8C17-4073-A040-FCC5D3808398}" type="pres">
      <dgm:prSet presAssocID="{E62890CD-6EB0-4835-8315-B234DD88E56F}" presName="iconRect" presStyleLbl="node1" presStyleIdx="5" presStyleCnt="1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alendrier quotidien"/>
        </a:ext>
      </dgm:extLst>
    </dgm:pt>
    <dgm:pt modelId="{B4171EC2-99D9-4EE1-94D8-D133ED6FA3CE}" type="pres">
      <dgm:prSet presAssocID="{E62890CD-6EB0-4835-8315-B234DD88E56F}" presName="spaceRect" presStyleCnt="0"/>
      <dgm:spPr/>
    </dgm:pt>
    <dgm:pt modelId="{E6DB80BB-6374-4448-B60C-CA4F3C71590B}" type="pres">
      <dgm:prSet presAssocID="{E62890CD-6EB0-4835-8315-B234DD88E56F}" presName="textRect" presStyleLbl="revTx" presStyleIdx="5" presStyleCnt="10">
        <dgm:presLayoutVars>
          <dgm:chMax val="1"/>
          <dgm:chPref val="1"/>
        </dgm:presLayoutVars>
      </dgm:prSet>
      <dgm:spPr/>
    </dgm:pt>
    <dgm:pt modelId="{A00DD977-8397-4060-8020-E2906BD6CD8A}" type="pres">
      <dgm:prSet presAssocID="{C3E102AC-B435-4B30-9065-D0D559963EF5}" presName="sibTrans" presStyleCnt="0"/>
      <dgm:spPr/>
    </dgm:pt>
    <dgm:pt modelId="{F6EEA80B-0696-41EC-A6A2-053D4ED82710}" type="pres">
      <dgm:prSet presAssocID="{08D643F1-EBF2-461C-A6C4-67E409762B65}" presName="compNode" presStyleCnt="0"/>
      <dgm:spPr/>
    </dgm:pt>
    <dgm:pt modelId="{BC659512-6E0B-433F-B74D-23F1EEE063DC}" type="pres">
      <dgm:prSet presAssocID="{08D643F1-EBF2-461C-A6C4-67E409762B65}" presName="iconBgRect" presStyleLbl="bgShp" presStyleIdx="6" presStyleCnt="10"/>
      <dgm:spPr>
        <a:prstGeom prst="round2DiagRect">
          <a:avLst>
            <a:gd name="adj1" fmla="val 29727"/>
            <a:gd name="adj2" fmla="val 0"/>
          </a:avLst>
        </a:prstGeom>
      </dgm:spPr>
    </dgm:pt>
    <dgm:pt modelId="{8CDEB5D0-9042-457B-834D-3BD7EDA39F2D}" type="pres">
      <dgm:prSet presAssocID="{08D643F1-EBF2-461C-A6C4-67E409762B65}" presName="iconRect" presStyleLbl="node1" presStyleIdx="6" presStyleCnt="1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DF56C80B-EA2A-46E7-A401-9FC9149159BD}" type="pres">
      <dgm:prSet presAssocID="{08D643F1-EBF2-461C-A6C4-67E409762B65}" presName="spaceRect" presStyleCnt="0"/>
      <dgm:spPr/>
    </dgm:pt>
    <dgm:pt modelId="{4151995B-04F8-4FA9-9621-C41FEFC57EF4}" type="pres">
      <dgm:prSet presAssocID="{08D643F1-EBF2-461C-A6C4-67E409762B65}" presName="textRect" presStyleLbl="revTx" presStyleIdx="6" presStyleCnt="10">
        <dgm:presLayoutVars>
          <dgm:chMax val="1"/>
          <dgm:chPref val="1"/>
        </dgm:presLayoutVars>
      </dgm:prSet>
      <dgm:spPr/>
    </dgm:pt>
    <dgm:pt modelId="{59321393-4E99-4240-9E6D-ECC54D6EC02F}" type="pres">
      <dgm:prSet presAssocID="{626D6DFC-222D-483C-95EB-A48966E06E9A}" presName="sibTrans" presStyleCnt="0"/>
      <dgm:spPr/>
    </dgm:pt>
    <dgm:pt modelId="{302B9C82-470B-4CF7-B374-7664289238A2}" type="pres">
      <dgm:prSet presAssocID="{2DC5EC54-B6E8-4BCA-A1BE-D2A91B526F7A}" presName="compNode" presStyleCnt="0"/>
      <dgm:spPr/>
    </dgm:pt>
    <dgm:pt modelId="{9C6CFAB7-6564-468D-BF64-07C643FD9424}" type="pres">
      <dgm:prSet presAssocID="{2DC5EC54-B6E8-4BCA-A1BE-D2A91B526F7A}" presName="iconBgRect" presStyleLbl="bgShp" presStyleIdx="7" presStyleCnt="10"/>
      <dgm:spPr>
        <a:prstGeom prst="round2DiagRect">
          <a:avLst>
            <a:gd name="adj1" fmla="val 29727"/>
            <a:gd name="adj2" fmla="val 0"/>
          </a:avLst>
        </a:prstGeom>
      </dgm:spPr>
    </dgm:pt>
    <dgm:pt modelId="{030876C0-CE56-43FA-ABC0-1ACDACF83AEB}" type="pres">
      <dgm:prSet presAssocID="{2DC5EC54-B6E8-4BCA-A1BE-D2A91B526F7A}" presName="iconRect" presStyleLbl="node1" presStyleIdx="7" presStyleCnt="1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Line Arrow: Straight"/>
        </a:ext>
      </dgm:extLst>
    </dgm:pt>
    <dgm:pt modelId="{EF778412-31C4-4D11-AEAF-E8D7B82A962E}" type="pres">
      <dgm:prSet presAssocID="{2DC5EC54-B6E8-4BCA-A1BE-D2A91B526F7A}" presName="spaceRect" presStyleCnt="0"/>
      <dgm:spPr/>
    </dgm:pt>
    <dgm:pt modelId="{30380ABC-03AD-457D-9ED5-2D187E63FB1C}" type="pres">
      <dgm:prSet presAssocID="{2DC5EC54-B6E8-4BCA-A1BE-D2A91B526F7A}" presName="textRect" presStyleLbl="revTx" presStyleIdx="7" presStyleCnt="10">
        <dgm:presLayoutVars>
          <dgm:chMax val="1"/>
          <dgm:chPref val="1"/>
        </dgm:presLayoutVars>
      </dgm:prSet>
      <dgm:spPr/>
    </dgm:pt>
    <dgm:pt modelId="{16D64767-AB8C-4C31-B001-F2E601D4655C}" type="pres">
      <dgm:prSet presAssocID="{2377CEB7-ECF1-41E8-92D7-A35B92114AC2}" presName="sibTrans" presStyleCnt="0"/>
      <dgm:spPr/>
    </dgm:pt>
    <dgm:pt modelId="{A7D3AA91-0CEB-4174-84B3-9ED6CAFDDF5A}" type="pres">
      <dgm:prSet presAssocID="{170D54FF-C546-4985-B048-BAB2B07DF239}" presName="compNode" presStyleCnt="0"/>
      <dgm:spPr/>
    </dgm:pt>
    <dgm:pt modelId="{5BD4006B-47DB-4549-AEE2-F03A254765D0}" type="pres">
      <dgm:prSet presAssocID="{170D54FF-C546-4985-B048-BAB2B07DF239}" presName="iconBgRect" presStyleLbl="bgShp" presStyleIdx="8" presStyleCnt="10"/>
      <dgm:spPr>
        <a:prstGeom prst="round2DiagRect">
          <a:avLst>
            <a:gd name="adj1" fmla="val 29727"/>
            <a:gd name="adj2" fmla="val 0"/>
          </a:avLst>
        </a:prstGeom>
      </dgm:spPr>
    </dgm:pt>
    <dgm:pt modelId="{2A212F08-38C0-42DB-BE29-40239B26689B}" type="pres">
      <dgm:prSet presAssocID="{170D54FF-C546-4985-B048-BAB2B07DF239}" presName="iconRect" presStyleLbl="node1" presStyleIdx="8" presStyleCnt="10"/>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Dossier ouvert"/>
        </a:ext>
      </dgm:extLst>
    </dgm:pt>
    <dgm:pt modelId="{3C68593C-FB13-45BC-AB86-B453B053B221}" type="pres">
      <dgm:prSet presAssocID="{170D54FF-C546-4985-B048-BAB2B07DF239}" presName="spaceRect" presStyleCnt="0"/>
      <dgm:spPr/>
    </dgm:pt>
    <dgm:pt modelId="{D42DF7B5-81D0-490E-9B61-6F55A164DA89}" type="pres">
      <dgm:prSet presAssocID="{170D54FF-C546-4985-B048-BAB2B07DF239}" presName="textRect" presStyleLbl="revTx" presStyleIdx="8" presStyleCnt="10">
        <dgm:presLayoutVars>
          <dgm:chMax val="1"/>
          <dgm:chPref val="1"/>
        </dgm:presLayoutVars>
      </dgm:prSet>
      <dgm:spPr/>
    </dgm:pt>
    <dgm:pt modelId="{642EE73A-F181-47B6-8947-8ADADDC28E10}" type="pres">
      <dgm:prSet presAssocID="{909C5BE7-3D61-4C37-B5A3-8F0DC365E9F1}" presName="sibTrans" presStyleCnt="0"/>
      <dgm:spPr/>
    </dgm:pt>
    <dgm:pt modelId="{F7E048E2-A13B-4419-9F0E-0E8883278A4F}" type="pres">
      <dgm:prSet presAssocID="{9963EDCA-B9F0-44EF-B3F5-60A8EA549239}" presName="compNode" presStyleCnt="0"/>
      <dgm:spPr/>
    </dgm:pt>
    <dgm:pt modelId="{C224473D-056A-4285-A166-9E9146CDE7EA}" type="pres">
      <dgm:prSet presAssocID="{9963EDCA-B9F0-44EF-B3F5-60A8EA549239}" presName="iconBgRect" presStyleLbl="bgShp" presStyleIdx="9" presStyleCnt="10"/>
      <dgm:spPr>
        <a:prstGeom prst="round2DiagRect">
          <a:avLst>
            <a:gd name="adj1" fmla="val 29727"/>
            <a:gd name="adj2" fmla="val 0"/>
          </a:avLst>
        </a:prstGeom>
      </dgm:spPr>
    </dgm:pt>
    <dgm:pt modelId="{356B01A8-AD30-488B-A705-B3E516574A45}" type="pres">
      <dgm:prSet presAssocID="{9963EDCA-B9F0-44EF-B3F5-60A8EA549239}" presName="iconRect" presStyleLbl="node1" presStyleIdx="9" presStyleCnt="10"/>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a:blipFill>
        <a:ln>
          <a:noFill/>
        </a:ln>
      </dgm:spPr>
      <dgm:extLst>
        <a:ext uri="{E40237B7-FDA0-4F09-8148-C483321AD2D9}">
          <dgm14:cNvPr xmlns:dgm14="http://schemas.microsoft.com/office/drawing/2010/diagram" id="0" name="" descr="Check List"/>
        </a:ext>
      </dgm:extLst>
    </dgm:pt>
    <dgm:pt modelId="{6D901D27-7F6C-410D-BCF4-4371C5488403}" type="pres">
      <dgm:prSet presAssocID="{9963EDCA-B9F0-44EF-B3F5-60A8EA549239}" presName="spaceRect" presStyleCnt="0"/>
      <dgm:spPr/>
    </dgm:pt>
    <dgm:pt modelId="{CE5B7E01-1735-4CFB-A94A-80D751C3B77A}" type="pres">
      <dgm:prSet presAssocID="{9963EDCA-B9F0-44EF-B3F5-60A8EA549239}" presName="textRect" presStyleLbl="revTx" presStyleIdx="9" presStyleCnt="10">
        <dgm:presLayoutVars>
          <dgm:chMax val="1"/>
          <dgm:chPref val="1"/>
        </dgm:presLayoutVars>
      </dgm:prSet>
      <dgm:spPr/>
    </dgm:pt>
  </dgm:ptLst>
  <dgm:cxnLst>
    <dgm:cxn modelId="{ABFAC502-CFF0-41DB-99A1-A4A929FDEA6F}" srcId="{FD83446D-024C-46E2-8071-AF55AE6AACA7}" destId="{E62890CD-6EB0-4835-8315-B234DD88E56F}" srcOrd="5" destOrd="0" parTransId="{2DB4117A-A664-400E-B81B-C0F867B0AB17}" sibTransId="{C3E102AC-B435-4B30-9065-D0D559963EF5}"/>
    <dgm:cxn modelId="{45AA8F1A-C9C6-4797-A680-3D873E4EF50B}" srcId="{FD83446D-024C-46E2-8071-AF55AE6AACA7}" destId="{0D41E05A-AF59-427A-92A9-A8A4B4773F2A}" srcOrd="0" destOrd="0" parTransId="{10429E4D-B8C9-4B11-AB82-2E420298E4AC}" sibTransId="{FA8CD30E-B49D-458E-81CC-F7AE311E2E01}"/>
    <dgm:cxn modelId="{F5B50A3E-C2EB-4E73-8CB3-8D0073E3D0FF}" srcId="{FD83446D-024C-46E2-8071-AF55AE6AACA7}" destId="{9963EDCA-B9F0-44EF-B3F5-60A8EA549239}" srcOrd="9" destOrd="0" parTransId="{B06A4675-E72B-4E44-BF11-8D41AD255371}" sibTransId="{03B9F971-FBED-419C-8FE6-22474B238D7A}"/>
    <dgm:cxn modelId="{6B90C540-1795-410F-8167-3D4703B9DD1C}" type="presOf" srcId="{E707526D-C28D-41C0-8608-B020F5C09B4C}" destId="{312B4192-DCDF-4AB5-A554-1C26EA604F12}" srcOrd="0" destOrd="0" presId="urn:microsoft.com/office/officeart/2018/5/layout/IconLeafLabelList"/>
    <dgm:cxn modelId="{F20F6F61-1D28-4E0C-8236-66725332E4FD}" type="presOf" srcId="{E62890CD-6EB0-4835-8315-B234DD88E56F}" destId="{E6DB80BB-6374-4448-B60C-CA4F3C71590B}" srcOrd="0" destOrd="0" presId="urn:microsoft.com/office/officeart/2018/5/layout/IconLeafLabelList"/>
    <dgm:cxn modelId="{DCE11664-C5C6-43D0-8889-BB33C9778AE5}" type="presOf" srcId="{2DC5EC54-B6E8-4BCA-A1BE-D2A91B526F7A}" destId="{30380ABC-03AD-457D-9ED5-2D187E63FB1C}" srcOrd="0" destOrd="0" presId="urn:microsoft.com/office/officeart/2018/5/layout/IconLeafLabelList"/>
    <dgm:cxn modelId="{0880B64C-88BC-4522-833F-2271B1D5E587}" srcId="{FD83446D-024C-46E2-8071-AF55AE6AACA7}" destId="{2DC5EC54-B6E8-4BCA-A1BE-D2A91B526F7A}" srcOrd="7" destOrd="0" parTransId="{8E0017C8-07F6-4F8E-92FB-09DBA20F69B8}" sibTransId="{2377CEB7-ECF1-41E8-92D7-A35B92114AC2}"/>
    <dgm:cxn modelId="{5240D955-B817-4D92-AAAD-426D852020D3}" srcId="{FD83446D-024C-46E2-8071-AF55AE6AACA7}" destId="{170D54FF-C546-4985-B048-BAB2B07DF239}" srcOrd="8" destOrd="0" parTransId="{2550E9A2-4CB2-4C48-81D6-8EC5FA2EA608}" sibTransId="{909C5BE7-3D61-4C37-B5A3-8F0DC365E9F1}"/>
    <dgm:cxn modelId="{4943DB81-E387-4308-A4E0-0BD4E2B3573D}" srcId="{FD83446D-024C-46E2-8071-AF55AE6AACA7}" destId="{D24E1AF5-FE2C-47FE-BCBA-6B105871319E}" srcOrd="2" destOrd="0" parTransId="{619CF7D0-0297-42E0-96EA-2B255855E90C}" sibTransId="{24C6D9EB-6D9C-4E93-992D-85F513172351}"/>
    <dgm:cxn modelId="{CABE8F88-069F-4253-B318-286D2EEBF61A}" srcId="{FD83446D-024C-46E2-8071-AF55AE6AACA7}" destId="{CE7DD662-41E6-4F9C-B560-F6F6BAD87050}" srcOrd="4" destOrd="0" parTransId="{6F966747-A6D8-45ED-92E9-6EC872E444AD}" sibTransId="{A39FC5A9-00DF-4514-BED5-67B99C3A5A5E}"/>
    <dgm:cxn modelId="{F5DE6D8C-026D-49FE-AF65-D9A1CED5807A}" type="presOf" srcId="{0D41E05A-AF59-427A-92A9-A8A4B4773F2A}" destId="{F6B988AA-AA05-44DA-8518-5F034930071D}" srcOrd="0" destOrd="0" presId="urn:microsoft.com/office/officeart/2018/5/layout/IconLeafLabelList"/>
    <dgm:cxn modelId="{F6D31C9F-92B9-47A7-8D68-17ED85978C2C}" type="presOf" srcId="{01872254-E75F-4C96-AEFC-7C7AD52C60CD}" destId="{B9DD91B0-6375-4F03-838F-5893D0494F19}" srcOrd="0" destOrd="0" presId="urn:microsoft.com/office/officeart/2018/5/layout/IconLeafLabelList"/>
    <dgm:cxn modelId="{B5AA44A2-7B44-4C02-AF27-022A32134279}" srcId="{FD83446D-024C-46E2-8071-AF55AE6AACA7}" destId="{01872254-E75F-4C96-AEFC-7C7AD52C60CD}" srcOrd="1" destOrd="0" parTransId="{03FCF549-0307-4571-8392-BB9BE5AEFCFC}" sibTransId="{40354FF1-1FA9-4925-9CD2-674645C4FBE2}"/>
    <dgm:cxn modelId="{C0018FA6-B5D6-4306-92BA-F7768F209030}" type="presOf" srcId="{D24E1AF5-FE2C-47FE-BCBA-6B105871319E}" destId="{ACFAEAD7-B200-4AD4-9D74-FF7D69627184}" srcOrd="0" destOrd="0" presId="urn:microsoft.com/office/officeart/2018/5/layout/IconLeafLabelList"/>
    <dgm:cxn modelId="{13A32EBF-78CC-43D0-B070-31A0EDC4E47F}" type="presOf" srcId="{CE7DD662-41E6-4F9C-B560-F6F6BAD87050}" destId="{D69B1EE1-2FFF-4F5B-8B5C-981E64968918}" srcOrd="0" destOrd="0" presId="urn:microsoft.com/office/officeart/2018/5/layout/IconLeafLabelList"/>
    <dgm:cxn modelId="{CAE93AC1-4313-4D85-860A-0291B0582B14}" type="presOf" srcId="{170D54FF-C546-4985-B048-BAB2B07DF239}" destId="{D42DF7B5-81D0-490E-9B61-6F55A164DA89}" srcOrd="0" destOrd="0" presId="urn:microsoft.com/office/officeart/2018/5/layout/IconLeafLabelList"/>
    <dgm:cxn modelId="{92E325C7-51AA-47D0-A596-C9AA6E528FBF}" type="presOf" srcId="{9963EDCA-B9F0-44EF-B3F5-60A8EA549239}" destId="{CE5B7E01-1735-4CFB-A94A-80D751C3B77A}" srcOrd="0" destOrd="0" presId="urn:microsoft.com/office/officeart/2018/5/layout/IconLeafLabelList"/>
    <dgm:cxn modelId="{E56FE8C9-8532-4D85-85AD-B006994B71C5}" srcId="{FD83446D-024C-46E2-8071-AF55AE6AACA7}" destId="{08D643F1-EBF2-461C-A6C4-67E409762B65}" srcOrd="6" destOrd="0" parTransId="{F33914CA-8850-4E77-BD53-E181C8AB005F}" sibTransId="{626D6DFC-222D-483C-95EB-A48966E06E9A}"/>
    <dgm:cxn modelId="{E50758D6-492C-42AF-B390-331E1702C24F}" type="presOf" srcId="{08D643F1-EBF2-461C-A6C4-67E409762B65}" destId="{4151995B-04F8-4FA9-9621-C41FEFC57EF4}" srcOrd="0" destOrd="0" presId="urn:microsoft.com/office/officeart/2018/5/layout/IconLeafLabelList"/>
    <dgm:cxn modelId="{3E6C0BDC-4FFB-47F1-A28E-D728408F1C26}" srcId="{FD83446D-024C-46E2-8071-AF55AE6AACA7}" destId="{E707526D-C28D-41C0-8608-B020F5C09B4C}" srcOrd="3" destOrd="0" parTransId="{F623963A-8599-479A-8376-A255AC0A36B8}" sibTransId="{65A4B3F8-0E41-41AC-9B9C-55EE10F3167D}"/>
    <dgm:cxn modelId="{38E9BAE0-9FA3-4956-B978-A3074E040B60}" type="presOf" srcId="{FD83446D-024C-46E2-8071-AF55AE6AACA7}" destId="{7D62E59B-A9E7-4C21-84B4-236C142A7504}" srcOrd="0" destOrd="0" presId="urn:microsoft.com/office/officeart/2018/5/layout/IconLeafLabelList"/>
    <dgm:cxn modelId="{0D1C009B-3933-4202-8E9F-3006034D996A}" type="presParOf" srcId="{7D62E59B-A9E7-4C21-84B4-236C142A7504}" destId="{8DF00B90-8566-4DA2-8522-3ACF25515304}" srcOrd="0" destOrd="0" presId="urn:microsoft.com/office/officeart/2018/5/layout/IconLeafLabelList"/>
    <dgm:cxn modelId="{6D89DB17-276A-4F32-88A7-D971182F5840}" type="presParOf" srcId="{8DF00B90-8566-4DA2-8522-3ACF25515304}" destId="{0012FBD2-98A2-40DC-BDFF-ED87E26EF561}" srcOrd="0" destOrd="0" presId="urn:microsoft.com/office/officeart/2018/5/layout/IconLeafLabelList"/>
    <dgm:cxn modelId="{0016C96B-5CEB-4B6F-8371-F970ED0FBD9D}" type="presParOf" srcId="{8DF00B90-8566-4DA2-8522-3ACF25515304}" destId="{448FE432-CBC7-4424-AF82-6C093E8A8AAD}" srcOrd="1" destOrd="0" presId="urn:microsoft.com/office/officeart/2018/5/layout/IconLeafLabelList"/>
    <dgm:cxn modelId="{5AECE28D-A35D-428D-962A-0FBBD702B59B}" type="presParOf" srcId="{8DF00B90-8566-4DA2-8522-3ACF25515304}" destId="{F688FC5D-9A53-495C-AEA1-4A50E872FD09}" srcOrd="2" destOrd="0" presId="urn:microsoft.com/office/officeart/2018/5/layout/IconLeafLabelList"/>
    <dgm:cxn modelId="{0305D23C-C7D7-4D04-ABEA-1A70DDC267C4}" type="presParOf" srcId="{8DF00B90-8566-4DA2-8522-3ACF25515304}" destId="{F6B988AA-AA05-44DA-8518-5F034930071D}" srcOrd="3" destOrd="0" presId="urn:microsoft.com/office/officeart/2018/5/layout/IconLeafLabelList"/>
    <dgm:cxn modelId="{C10B2AB9-76C2-4CAF-A6E1-5E2C546F93CD}" type="presParOf" srcId="{7D62E59B-A9E7-4C21-84B4-236C142A7504}" destId="{7388DF44-C58B-447F-9354-001B6606E9DA}" srcOrd="1" destOrd="0" presId="urn:microsoft.com/office/officeart/2018/5/layout/IconLeafLabelList"/>
    <dgm:cxn modelId="{3952FD0C-90BB-4F07-AFC4-1922A4A3F472}" type="presParOf" srcId="{7D62E59B-A9E7-4C21-84B4-236C142A7504}" destId="{85555F3F-5EBA-4FAF-B5A8-278E15F0E2A8}" srcOrd="2" destOrd="0" presId="urn:microsoft.com/office/officeart/2018/5/layout/IconLeafLabelList"/>
    <dgm:cxn modelId="{8F72A85A-CE6C-4B03-949B-AC7E6EE91498}" type="presParOf" srcId="{85555F3F-5EBA-4FAF-B5A8-278E15F0E2A8}" destId="{57C3C059-7F2D-4173-9096-50BA3406A99A}" srcOrd="0" destOrd="0" presId="urn:microsoft.com/office/officeart/2018/5/layout/IconLeafLabelList"/>
    <dgm:cxn modelId="{86FB90AD-CCA6-4D37-9A58-5242914ECE5F}" type="presParOf" srcId="{85555F3F-5EBA-4FAF-B5A8-278E15F0E2A8}" destId="{E5348F27-BAE0-4180-B48A-ECB526EDE2D7}" srcOrd="1" destOrd="0" presId="urn:microsoft.com/office/officeart/2018/5/layout/IconLeafLabelList"/>
    <dgm:cxn modelId="{823FC325-A2C6-45DC-96C9-4E92A4FBEC09}" type="presParOf" srcId="{85555F3F-5EBA-4FAF-B5A8-278E15F0E2A8}" destId="{3FD38A34-1060-481B-845A-7F021FC8C00F}" srcOrd="2" destOrd="0" presId="urn:microsoft.com/office/officeart/2018/5/layout/IconLeafLabelList"/>
    <dgm:cxn modelId="{CBA36A97-1542-46C5-A8DA-D696B9C7CCCA}" type="presParOf" srcId="{85555F3F-5EBA-4FAF-B5A8-278E15F0E2A8}" destId="{B9DD91B0-6375-4F03-838F-5893D0494F19}" srcOrd="3" destOrd="0" presId="urn:microsoft.com/office/officeart/2018/5/layout/IconLeafLabelList"/>
    <dgm:cxn modelId="{30933A1D-2932-4CDB-8629-B0030C3BF12A}" type="presParOf" srcId="{7D62E59B-A9E7-4C21-84B4-236C142A7504}" destId="{9A9AB175-A356-4E9A-9842-59E560973AD1}" srcOrd="3" destOrd="0" presId="urn:microsoft.com/office/officeart/2018/5/layout/IconLeafLabelList"/>
    <dgm:cxn modelId="{0B7E523B-C412-4E21-B6CE-1566A89EF240}" type="presParOf" srcId="{7D62E59B-A9E7-4C21-84B4-236C142A7504}" destId="{2DF09E39-9C97-44A0-9FD4-AB2351EF6C9A}" srcOrd="4" destOrd="0" presId="urn:microsoft.com/office/officeart/2018/5/layout/IconLeafLabelList"/>
    <dgm:cxn modelId="{FB41FC66-EF4A-402B-B8EF-42CF8C34BECD}" type="presParOf" srcId="{2DF09E39-9C97-44A0-9FD4-AB2351EF6C9A}" destId="{07B9D836-5683-44B4-A62E-F47546C413FB}" srcOrd="0" destOrd="0" presId="urn:microsoft.com/office/officeart/2018/5/layout/IconLeafLabelList"/>
    <dgm:cxn modelId="{2CC681C2-5415-4F40-943E-ACC9CE62C799}" type="presParOf" srcId="{2DF09E39-9C97-44A0-9FD4-AB2351EF6C9A}" destId="{FC1DAD83-B1AD-4386-86B5-D27847008137}" srcOrd="1" destOrd="0" presId="urn:microsoft.com/office/officeart/2018/5/layout/IconLeafLabelList"/>
    <dgm:cxn modelId="{CBA024CA-25B4-4F43-960E-62B24D204D11}" type="presParOf" srcId="{2DF09E39-9C97-44A0-9FD4-AB2351EF6C9A}" destId="{CFF5BDF8-C314-423B-B9DA-45BCC94F7EE7}" srcOrd="2" destOrd="0" presId="urn:microsoft.com/office/officeart/2018/5/layout/IconLeafLabelList"/>
    <dgm:cxn modelId="{D98B341D-3FE0-43C0-B49F-88EC43F10B1A}" type="presParOf" srcId="{2DF09E39-9C97-44A0-9FD4-AB2351EF6C9A}" destId="{ACFAEAD7-B200-4AD4-9D74-FF7D69627184}" srcOrd="3" destOrd="0" presId="urn:microsoft.com/office/officeart/2018/5/layout/IconLeafLabelList"/>
    <dgm:cxn modelId="{B6E3C0C6-DB45-464B-980B-924BBE714E10}" type="presParOf" srcId="{7D62E59B-A9E7-4C21-84B4-236C142A7504}" destId="{5DAF7BD2-5D37-470D-9FE0-8A92A031A5ED}" srcOrd="5" destOrd="0" presId="urn:microsoft.com/office/officeart/2018/5/layout/IconLeafLabelList"/>
    <dgm:cxn modelId="{DA1C4FED-349F-4A9E-ADC3-25499005F6EF}" type="presParOf" srcId="{7D62E59B-A9E7-4C21-84B4-236C142A7504}" destId="{D5341A5A-5FCF-4410-9265-31087F35AC02}" srcOrd="6" destOrd="0" presId="urn:microsoft.com/office/officeart/2018/5/layout/IconLeafLabelList"/>
    <dgm:cxn modelId="{D6ED04AB-A823-48C0-BB27-A60A9B54E6A1}" type="presParOf" srcId="{D5341A5A-5FCF-4410-9265-31087F35AC02}" destId="{238CA63C-910E-43D6-8F4D-BFDBBEDF9077}" srcOrd="0" destOrd="0" presId="urn:microsoft.com/office/officeart/2018/5/layout/IconLeafLabelList"/>
    <dgm:cxn modelId="{832BF583-56B1-4017-93A4-E6FC6617CAE6}" type="presParOf" srcId="{D5341A5A-5FCF-4410-9265-31087F35AC02}" destId="{8745279C-2EBB-4B14-B22B-FD8EE53008C3}" srcOrd="1" destOrd="0" presId="urn:microsoft.com/office/officeart/2018/5/layout/IconLeafLabelList"/>
    <dgm:cxn modelId="{E29D35E3-AFDC-47F5-9B04-8E691975FDF9}" type="presParOf" srcId="{D5341A5A-5FCF-4410-9265-31087F35AC02}" destId="{F18216DC-D318-43DD-BC90-B2A1CF843306}" srcOrd="2" destOrd="0" presId="urn:microsoft.com/office/officeart/2018/5/layout/IconLeafLabelList"/>
    <dgm:cxn modelId="{09D06003-CACF-47DA-8ECD-A15F7A5CECE6}" type="presParOf" srcId="{D5341A5A-5FCF-4410-9265-31087F35AC02}" destId="{312B4192-DCDF-4AB5-A554-1C26EA604F12}" srcOrd="3" destOrd="0" presId="urn:microsoft.com/office/officeart/2018/5/layout/IconLeafLabelList"/>
    <dgm:cxn modelId="{271DB3D1-B04D-4241-82DF-8A563B31E3A2}" type="presParOf" srcId="{7D62E59B-A9E7-4C21-84B4-236C142A7504}" destId="{6C55DD00-E5AB-4DC9-9301-63F1B7826AB9}" srcOrd="7" destOrd="0" presId="urn:microsoft.com/office/officeart/2018/5/layout/IconLeafLabelList"/>
    <dgm:cxn modelId="{AAB2EC69-AC60-4E2B-A702-546842097427}" type="presParOf" srcId="{7D62E59B-A9E7-4C21-84B4-236C142A7504}" destId="{7584056E-2704-4A42-B732-510C8C7FE2FE}" srcOrd="8" destOrd="0" presId="urn:microsoft.com/office/officeart/2018/5/layout/IconLeafLabelList"/>
    <dgm:cxn modelId="{EB03A3CF-EB4A-4050-80BC-F92CE7901E40}" type="presParOf" srcId="{7584056E-2704-4A42-B732-510C8C7FE2FE}" destId="{300F3D0C-3483-412B-8995-B784C09B169E}" srcOrd="0" destOrd="0" presId="urn:microsoft.com/office/officeart/2018/5/layout/IconLeafLabelList"/>
    <dgm:cxn modelId="{3093BF79-AB83-42C5-B307-7F30C4B9F9F3}" type="presParOf" srcId="{7584056E-2704-4A42-B732-510C8C7FE2FE}" destId="{336CD40A-3650-4941-BBF6-E20081275DC8}" srcOrd="1" destOrd="0" presId="urn:microsoft.com/office/officeart/2018/5/layout/IconLeafLabelList"/>
    <dgm:cxn modelId="{11ED2133-12D4-47CB-96DC-21ACFD785374}" type="presParOf" srcId="{7584056E-2704-4A42-B732-510C8C7FE2FE}" destId="{1EE84C6B-3887-4F0F-B167-71E7BC5E0605}" srcOrd="2" destOrd="0" presId="urn:microsoft.com/office/officeart/2018/5/layout/IconLeafLabelList"/>
    <dgm:cxn modelId="{6DBA892D-9F7E-4EDD-900A-D27967141A25}" type="presParOf" srcId="{7584056E-2704-4A42-B732-510C8C7FE2FE}" destId="{D69B1EE1-2FFF-4F5B-8B5C-981E64968918}" srcOrd="3" destOrd="0" presId="urn:microsoft.com/office/officeart/2018/5/layout/IconLeafLabelList"/>
    <dgm:cxn modelId="{20EFAD5D-5FA0-468F-ABC3-DAF93D80A54B}" type="presParOf" srcId="{7D62E59B-A9E7-4C21-84B4-236C142A7504}" destId="{DE585501-8F46-4B7D-A034-E40A215A2E15}" srcOrd="9" destOrd="0" presId="urn:microsoft.com/office/officeart/2018/5/layout/IconLeafLabelList"/>
    <dgm:cxn modelId="{1C67AFD3-015A-4FA7-90DB-4D4321E08645}" type="presParOf" srcId="{7D62E59B-A9E7-4C21-84B4-236C142A7504}" destId="{E4471401-0FAD-4FEB-8C41-181A3D07978F}" srcOrd="10" destOrd="0" presId="urn:microsoft.com/office/officeart/2018/5/layout/IconLeafLabelList"/>
    <dgm:cxn modelId="{B695CB9F-019A-4A59-B040-89EBB3754639}" type="presParOf" srcId="{E4471401-0FAD-4FEB-8C41-181A3D07978F}" destId="{2807CE4C-332C-4B1C-AEA5-DFCC3531597A}" srcOrd="0" destOrd="0" presId="urn:microsoft.com/office/officeart/2018/5/layout/IconLeafLabelList"/>
    <dgm:cxn modelId="{CEC9E21C-31A6-48F6-8AFC-D49B9F6D4EB5}" type="presParOf" srcId="{E4471401-0FAD-4FEB-8C41-181A3D07978F}" destId="{0DCCE81B-8C17-4073-A040-FCC5D3808398}" srcOrd="1" destOrd="0" presId="urn:microsoft.com/office/officeart/2018/5/layout/IconLeafLabelList"/>
    <dgm:cxn modelId="{5E379C33-FE4D-456D-B35E-195177C2EF23}" type="presParOf" srcId="{E4471401-0FAD-4FEB-8C41-181A3D07978F}" destId="{B4171EC2-99D9-4EE1-94D8-D133ED6FA3CE}" srcOrd="2" destOrd="0" presId="urn:microsoft.com/office/officeart/2018/5/layout/IconLeafLabelList"/>
    <dgm:cxn modelId="{86DA9689-AB27-4041-8D68-A23B8EB498A7}" type="presParOf" srcId="{E4471401-0FAD-4FEB-8C41-181A3D07978F}" destId="{E6DB80BB-6374-4448-B60C-CA4F3C71590B}" srcOrd="3" destOrd="0" presId="urn:microsoft.com/office/officeart/2018/5/layout/IconLeafLabelList"/>
    <dgm:cxn modelId="{9C2ED11E-7292-4A94-9F14-2DDD174CF7DD}" type="presParOf" srcId="{7D62E59B-A9E7-4C21-84B4-236C142A7504}" destId="{A00DD977-8397-4060-8020-E2906BD6CD8A}" srcOrd="11" destOrd="0" presId="urn:microsoft.com/office/officeart/2018/5/layout/IconLeafLabelList"/>
    <dgm:cxn modelId="{0E694B70-BC62-451B-B7A6-E6DCAEF01A5E}" type="presParOf" srcId="{7D62E59B-A9E7-4C21-84B4-236C142A7504}" destId="{F6EEA80B-0696-41EC-A6A2-053D4ED82710}" srcOrd="12" destOrd="0" presId="urn:microsoft.com/office/officeart/2018/5/layout/IconLeafLabelList"/>
    <dgm:cxn modelId="{0438324F-5551-4068-8B7C-6759F8CCA76F}" type="presParOf" srcId="{F6EEA80B-0696-41EC-A6A2-053D4ED82710}" destId="{BC659512-6E0B-433F-B74D-23F1EEE063DC}" srcOrd="0" destOrd="0" presId="urn:microsoft.com/office/officeart/2018/5/layout/IconLeafLabelList"/>
    <dgm:cxn modelId="{C37E03F0-FD86-424E-B1AA-64E2CFB09E8E}" type="presParOf" srcId="{F6EEA80B-0696-41EC-A6A2-053D4ED82710}" destId="{8CDEB5D0-9042-457B-834D-3BD7EDA39F2D}" srcOrd="1" destOrd="0" presId="urn:microsoft.com/office/officeart/2018/5/layout/IconLeafLabelList"/>
    <dgm:cxn modelId="{D0206F1D-8E97-419A-8ADC-787F889FD03D}" type="presParOf" srcId="{F6EEA80B-0696-41EC-A6A2-053D4ED82710}" destId="{DF56C80B-EA2A-46E7-A401-9FC9149159BD}" srcOrd="2" destOrd="0" presId="urn:microsoft.com/office/officeart/2018/5/layout/IconLeafLabelList"/>
    <dgm:cxn modelId="{D69C2BDE-3BEC-4D7D-94E5-289FA5A5B435}" type="presParOf" srcId="{F6EEA80B-0696-41EC-A6A2-053D4ED82710}" destId="{4151995B-04F8-4FA9-9621-C41FEFC57EF4}" srcOrd="3" destOrd="0" presId="urn:microsoft.com/office/officeart/2018/5/layout/IconLeafLabelList"/>
    <dgm:cxn modelId="{2EE851D7-D50A-4818-B6ED-A0395720FBC3}" type="presParOf" srcId="{7D62E59B-A9E7-4C21-84B4-236C142A7504}" destId="{59321393-4E99-4240-9E6D-ECC54D6EC02F}" srcOrd="13" destOrd="0" presId="urn:microsoft.com/office/officeart/2018/5/layout/IconLeafLabelList"/>
    <dgm:cxn modelId="{1AFEECE7-0B24-4635-A1ED-3B3121673422}" type="presParOf" srcId="{7D62E59B-A9E7-4C21-84B4-236C142A7504}" destId="{302B9C82-470B-4CF7-B374-7664289238A2}" srcOrd="14" destOrd="0" presId="urn:microsoft.com/office/officeart/2018/5/layout/IconLeafLabelList"/>
    <dgm:cxn modelId="{9B96796F-08CC-4C85-92E2-4BB02E412756}" type="presParOf" srcId="{302B9C82-470B-4CF7-B374-7664289238A2}" destId="{9C6CFAB7-6564-468D-BF64-07C643FD9424}" srcOrd="0" destOrd="0" presId="urn:microsoft.com/office/officeart/2018/5/layout/IconLeafLabelList"/>
    <dgm:cxn modelId="{7CD0D1B2-DD8F-4890-9103-7E5A0B64AC5B}" type="presParOf" srcId="{302B9C82-470B-4CF7-B374-7664289238A2}" destId="{030876C0-CE56-43FA-ABC0-1ACDACF83AEB}" srcOrd="1" destOrd="0" presId="urn:microsoft.com/office/officeart/2018/5/layout/IconLeafLabelList"/>
    <dgm:cxn modelId="{EFF88ACE-5105-4604-83E5-069E8D8A5FA9}" type="presParOf" srcId="{302B9C82-470B-4CF7-B374-7664289238A2}" destId="{EF778412-31C4-4D11-AEAF-E8D7B82A962E}" srcOrd="2" destOrd="0" presId="urn:microsoft.com/office/officeart/2018/5/layout/IconLeafLabelList"/>
    <dgm:cxn modelId="{A665CD74-ACD9-4F35-97BB-169754836BE7}" type="presParOf" srcId="{302B9C82-470B-4CF7-B374-7664289238A2}" destId="{30380ABC-03AD-457D-9ED5-2D187E63FB1C}" srcOrd="3" destOrd="0" presId="urn:microsoft.com/office/officeart/2018/5/layout/IconLeafLabelList"/>
    <dgm:cxn modelId="{4668FEB6-B0D4-4CB5-BBF0-42AD8442B36F}" type="presParOf" srcId="{7D62E59B-A9E7-4C21-84B4-236C142A7504}" destId="{16D64767-AB8C-4C31-B001-F2E601D4655C}" srcOrd="15" destOrd="0" presId="urn:microsoft.com/office/officeart/2018/5/layout/IconLeafLabelList"/>
    <dgm:cxn modelId="{38AF1A31-0E4E-424B-BABB-56FBBA98AA86}" type="presParOf" srcId="{7D62E59B-A9E7-4C21-84B4-236C142A7504}" destId="{A7D3AA91-0CEB-4174-84B3-9ED6CAFDDF5A}" srcOrd="16" destOrd="0" presId="urn:microsoft.com/office/officeart/2018/5/layout/IconLeafLabelList"/>
    <dgm:cxn modelId="{09033CFA-4154-4434-A092-A4AF5CB3341C}" type="presParOf" srcId="{A7D3AA91-0CEB-4174-84B3-9ED6CAFDDF5A}" destId="{5BD4006B-47DB-4549-AEE2-F03A254765D0}" srcOrd="0" destOrd="0" presId="urn:microsoft.com/office/officeart/2018/5/layout/IconLeafLabelList"/>
    <dgm:cxn modelId="{31CCDA8A-021D-4526-8F15-01BB38738CDA}" type="presParOf" srcId="{A7D3AA91-0CEB-4174-84B3-9ED6CAFDDF5A}" destId="{2A212F08-38C0-42DB-BE29-40239B26689B}" srcOrd="1" destOrd="0" presId="urn:microsoft.com/office/officeart/2018/5/layout/IconLeafLabelList"/>
    <dgm:cxn modelId="{88BCCE1C-0D02-4AF4-B92B-DC2FC369CA1B}" type="presParOf" srcId="{A7D3AA91-0CEB-4174-84B3-9ED6CAFDDF5A}" destId="{3C68593C-FB13-45BC-AB86-B453B053B221}" srcOrd="2" destOrd="0" presId="urn:microsoft.com/office/officeart/2018/5/layout/IconLeafLabelList"/>
    <dgm:cxn modelId="{CA24D19B-E0B5-48BF-8610-0CA12A1E9D9D}" type="presParOf" srcId="{A7D3AA91-0CEB-4174-84B3-9ED6CAFDDF5A}" destId="{D42DF7B5-81D0-490E-9B61-6F55A164DA89}" srcOrd="3" destOrd="0" presId="urn:microsoft.com/office/officeart/2018/5/layout/IconLeafLabelList"/>
    <dgm:cxn modelId="{A94C2D40-9D4A-4F9E-9013-11E0039364DE}" type="presParOf" srcId="{7D62E59B-A9E7-4C21-84B4-236C142A7504}" destId="{642EE73A-F181-47B6-8947-8ADADDC28E10}" srcOrd="17" destOrd="0" presId="urn:microsoft.com/office/officeart/2018/5/layout/IconLeafLabelList"/>
    <dgm:cxn modelId="{436A6B63-73D1-4BB5-8F7D-8EA0B2A94066}" type="presParOf" srcId="{7D62E59B-A9E7-4C21-84B4-236C142A7504}" destId="{F7E048E2-A13B-4419-9F0E-0E8883278A4F}" srcOrd="18" destOrd="0" presId="urn:microsoft.com/office/officeart/2018/5/layout/IconLeafLabelList"/>
    <dgm:cxn modelId="{F4CE6763-332D-43FB-A32D-EE43B169BA9B}" type="presParOf" srcId="{F7E048E2-A13B-4419-9F0E-0E8883278A4F}" destId="{C224473D-056A-4285-A166-9E9146CDE7EA}" srcOrd="0" destOrd="0" presId="urn:microsoft.com/office/officeart/2018/5/layout/IconLeafLabelList"/>
    <dgm:cxn modelId="{B976CB26-DEAA-4708-B695-D9B11C787350}" type="presParOf" srcId="{F7E048E2-A13B-4419-9F0E-0E8883278A4F}" destId="{356B01A8-AD30-488B-A705-B3E516574A45}" srcOrd="1" destOrd="0" presId="urn:microsoft.com/office/officeart/2018/5/layout/IconLeafLabelList"/>
    <dgm:cxn modelId="{F514E067-7BF7-4ACF-A2E2-D9CBD12E7643}" type="presParOf" srcId="{F7E048E2-A13B-4419-9F0E-0E8883278A4F}" destId="{6D901D27-7F6C-410D-BCF4-4371C5488403}" srcOrd="2" destOrd="0" presId="urn:microsoft.com/office/officeart/2018/5/layout/IconLeafLabelList"/>
    <dgm:cxn modelId="{6364ED59-FA18-42FD-BA07-A27520CE327E}" type="presParOf" srcId="{F7E048E2-A13B-4419-9F0E-0E8883278A4F}" destId="{CE5B7E01-1735-4CFB-A94A-80D751C3B77A}"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98F30E-45CB-4C70-AB2E-097374227459}"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6EBF7677-86DB-44A8-93B2-156E711774D2}">
      <dgm:prSet/>
      <dgm:spPr/>
      <dgm:t>
        <a:bodyPr/>
        <a:lstStyle/>
        <a:p>
          <a:r>
            <a:rPr lang="fr-CA">
              <a:hlinkClick xmlns:r="http://schemas.openxmlformats.org/officeDocument/2006/relationships" r:id="rId1"/>
            </a:rPr>
            <a:t>Guides</a:t>
          </a:r>
          <a:r>
            <a:rPr lang="fr-CA"/>
            <a:t> de démarrage et guides téléchargeables d’Office</a:t>
          </a:r>
          <a:endParaRPr lang="en-US"/>
        </a:p>
      </dgm:t>
    </dgm:pt>
    <dgm:pt modelId="{99F00DC1-2CD3-4292-BF58-D2CEE2A84C14}" type="parTrans" cxnId="{94107307-4782-495F-93DD-9968DA1D5BB8}">
      <dgm:prSet/>
      <dgm:spPr/>
      <dgm:t>
        <a:bodyPr/>
        <a:lstStyle/>
        <a:p>
          <a:endParaRPr lang="en-US"/>
        </a:p>
      </dgm:t>
    </dgm:pt>
    <dgm:pt modelId="{336E625A-E5A5-4D0D-9522-F8C8DC6B623A}" type="sibTrans" cxnId="{94107307-4782-495F-93DD-9968DA1D5BB8}">
      <dgm:prSet/>
      <dgm:spPr/>
      <dgm:t>
        <a:bodyPr/>
        <a:lstStyle/>
        <a:p>
          <a:endParaRPr lang="en-US"/>
        </a:p>
      </dgm:t>
    </dgm:pt>
    <dgm:pt modelId="{4B3A1CC7-B261-40FA-A67D-4C0E4553BB9C}">
      <dgm:prSet/>
      <dgm:spPr/>
      <dgm:t>
        <a:bodyPr/>
        <a:lstStyle/>
        <a:p>
          <a:r>
            <a:rPr lang="fr-CA">
              <a:hlinkClick xmlns:r="http://schemas.openxmlformats.org/officeDocument/2006/relationships" r:id="rId2"/>
            </a:rPr>
            <a:t>Autoformation</a:t>
          </a:r>
          <a:r>
            <a:rPr lang="fr-CA"/>
            <a:t> de Campus RÉCIT</a:t>
          </a:r>
          <a:endParaRPr lang="en-US"/>
        </a:p>
      </dgm:t>
    </dgm:pt>
    <dgm:pt modelId="{AD798E65-4A8D-48EF-8300-85AE972491AC}" type="parTrans" cxnId="{3547FEE2-FB09-495D-8808-A6C08424FC9A}">
      <dgm:prSet/>
      <dgm:spPr/>
      <dgm:t>
        <a:bodyPr/>
        <a:lstStyle/>
        <a:p>
          <a:endParaRPr lang="en-US"/>
        </a:p>
      </dgm:t>
    </dgm:pt>
    <dgm:pt modelId="{C4D38FE3-F3AB-4A68-BC70-793252DBB8B6}" type="sibTrans" cxnId="{3547FEE2-FB09-495D-8808-A6C08424FC9A}">
      <dgm:prSet/>
      <dgm:spPr/>
      <dgm:t>
        <a:bodyPr/>
        <a:lstStyle/>
        <a:p>
          <a:endParaRPr lang="en-US"/>
        </a:p>
      </dgm:t>
    </dgm:pt>
    <dgm:pt modelId="{1A271B0C-6BC9-466E-ADBC-54D246168A3D}">
      <dgm:prSet/>
      <dgm:spPr/>
      <dgm:t>
        <a:bodyPr/>
        <a:lstStyle/>
        <a:p>
          <a:r>
            <a:rPr lang="fr-CA"/>
            <a:t>Site officiel d’aide et de formation </a:t>
          </a:r>
          <a:r>
            <a:rPr lang="fr-CA">
              <a:hlinkClick xmlns:r="http://schemas.openxmlformats.org/officeDocument/2006/relationships" r:id="rId3"/>
            </a:rPr>
            <a:t>Office</a:t>
          </a:r>
          <a:endParaRPr lang="en-US"/>
        </a:p>
      </dgm:t>
    </dgm:pt>
    <dgm:pt modelId="{21FC93B5-AC68-442F-9D50-A36A15A5477D}" type="parTrans" cxnId="{CD6D9159-EDCE-4EA4-814B-510B03B48873}">
      <dgm:prSet/>
      <dgm:spPr/>
      <dgm:t>
        <a:bodyPr/>
        <a:lstStyle/>
        <a:p>
          <a:endParaRPr lang="en-US"/>
        </a:p>
      </dgm:t>
    </dgm:pt>
    <dgm:pt modelId="{D2051DD9-62B4-4DB5-9CA1-E79F15F81697}" type="sibTrans" cxnId="{CD6D9159-EDCE-4EA4-814B-510B03B48873}">
      <dgm:prSet/>
      <dgm:spPr/>
      <dgm:t>
        <a:bodyPr/>
        <a:lstStyle/>
        <a:p>
          <a:endParaRPr lang="en-US"/>
        </a:p>
      </dgm:t>
    </dgm:pt>
    <dgm:pt modelId="{A3955420-1D66-48A0-BEB6-99CEC6FC6F5E}">
      <dgm:prSet/>
      <dgm:spPr/>
      <dgm:t>
        <a:bodyPr/>
        <a:lstStyle/>
        <a:p>
          <a:r>
            <a:rPr lang="fr-CA">
              <a:cs typeface="Calibri"/>
              <a:hlinkClick xmlns:r="http://schemas.openxmlformats.org/officeDocument/2006/relationships" r:id="rId4"/>
            </a:rPr>
            <a:t>Dépannage en direct </a:t>
          </a:r>
          <a:r>
            <a:rPr lang="fr-CA">
              <a:cs typeface="Calibri"/>
            </a:rPr>
            <a:t>du RÉCIT FGA</a:t>
          </a:r>
          <a:endParaRPr lang="en-US"/>
        </a:p>
      </dgm:t>
    </dgm:pt>
    <dgm:pt modelId="{7466F54E-4B8D-4586-915F-C88CDC1A6E1E}" type="parTrans" cxnId="{4B91785D-1BB6-42C9-90EA-D3638A397D97}">
      <dgm:prSet/>
      <dgm:spPr/>
      <dgm:t>
        <a:bodyPr/>
        <a:lstStyle/>
        <a:p>
          <a:endParaRPr lang="fr-CA"/>
        </a:p>
      </dgm:t>
    </dgm:pt>
    <dgm:pt modelId="{6CD92BB1-9628-4989-9DFB-DC1A604C619C}" type="sibTrans" cxnId="{4B91785D-1BB6-42C9-90EA-D3638A397D97}">
      <dgm:prSet/>
      <dgm:spPr/>
      <dgm:t>
        <a:bodyPr/>
        <a:lstStyle/>
        <a:p>
          <a:endParaRPr lang="fr-CA"/>
        </a:p>
      </dgm:t>
    </dgm:pt>
    <dgm:pt modelId="{26B9F96C-C556-4046-9C6B-D06929EEFC6A}">
      <dgm:prSet/>
      <dgm:spPr/>
      <dgm:t>
        <a:bodyPr/>
        <a:lstStyle/>
        <a:p>
          <a:r>
            <a:rPr lang="en-US"/>
            <a:t>/aide dans la barre de recherche de Teams</a:t>
          </a:r>
        </a:p>
      </dgm:t>
    </dgm:pt>
    <dgm:pt modelId="{4FBC6855-0FD7-405F-A6E4-012E0EBD12EB}" type="parTrans" cxnId="{F6494C72-F86F-4D35-8C3E-482FF2F70B05}">
      <dgm:prSet/>
      <dgm:spPr/>
      <dgm:t>
        <a:bodyPr/>
        <a:lstStyle/>
        <a:p>
          <a:endParaRPr lang="fr-CA"/>
        </a:p>
      </dgm:t>
    </dgm:pt>
    <dgm:pt modelId="{70375139-137D-4750-AF4C-D2C1302F2E7A}" type="sibTrans" cxnId="{F6494C72-F86F-4D35-8C3E-482FF2F70B05}">
      <dgm:prSet/>
      <dgm:spPr/>
      <dgm:t>
        <a:bodyPr/>
        <a:lstStyle/>
        <a:p>
          <a:endParaRPr lang="fr-CA"/>
        </a:p>
      </dgm:t>
    </dgm:pt>
    <dgm:pt modelId="{2B467AF9-04DC-4720-9221-F4FB9ED01CE2}" type="pres">
      <dgm:prSet presAssocID="{5198F30E-45CB-4C70-AB2E-097374227459}" presName="vert0" presStyleCnt="0">
        <dgm:presLayoutVars>
          <dgm:dir/>
          <dgm:animOne val="branch"/>
          <dgm:animLvl val="lvl"/>
        </dgm:presLayoutVars>
      </dgm:prSet>
      <dgm:spPr/>
    </dgm:pt>
    <dgm:pt modelId="{452BFB6A-80E3-4F2E-ADF4-FEA450016220}" type="pres">
      <dgm:prSet presAssocID="{6EBF7677-86DB-44A8-93B2-156E711774D2}" presName="thickLine" presStyleLbl="alignNode1" presStyleIdx="0" presStyleCnt="5"/>
      <dgm:spPr/>
    </dgm:pt>
    <dgm:pt modelId="{35F43820-9D8D-4EBC-929D-0A74FBB2E0B0}" type="pres">
      <dgm:prSet presAssocID="{6EBF7677-86DB-44A8-93B2-156E711774D2}" presName="horz1" presStyleCnt="0"/>
      <dgm:spPr/>
    </dgm:pt>
    <dgm:pt modelId="{DF256BF3-4B0F-4896-99E2-86867A536D3F}" type="pres">
      <dgm:prSet presAssocID="{6EBF7677-86DB-44A8-93B2-156E711774D2}" presName="tx1" presStyleLbl="revTx" presStyleIdx="0" presStyleCnt="5"/>
      <dgm:spPr/>
    </dgm:pt>
    <dgm:pt modelId="{F3B6FA30-9D4F-4569-AC9D-146AA81C0384}" type="pres">
      <dgm:prSet presAssocID="{6EBF7677-86DB-44A8-93B2-156E711774D2}" presName="vert1" presStyleCnt="0"/>
      <dgm:spPr/>
    </dgm:pt>
    <dgm:pt modelId="{532D6830-3327-4F2B-B083-E71464CD8092}" type="pres">
      <dgm:prSet presAssocID="{4B3A1CC7-B261-40FA-A67D-4C0E4553BB9C}" presName="thickLine" presStyleLbl="alignNode1" presStyleIdx="1" presStyleCnt="5"/>
      <dgm:spPr/>
    </dgm:pt>
    <dgm:pt modelId="{ABE837CD-3BC8-47CE-89C7-5B303B6C75C3}" type="pres">
      <dgm:prSet presAssocID="{4B3A1CC7-B261-40FA-A67D-4C0E4553BB9C}" presName="horz1" presStyleCnt="0"/>
      <dgm:spPr/>
    </dgm:pt>
    <dgm:pt modelId="{16641882-3AA5-4ABA-8AB0-3727F476E376}" type="pres">
      <dgm:prSet presAssocID="{4B3A1CC7-B261-40FA-A67D-4C0E4553BB9C}" presName="tx1" presStyleLbl="revTx" presStyleIdx="1" presStyleCnt="5"/>
      <dgm:spPr/>
    </dgm:pt>
    <dgm:pt modelId="{C08DD97F-A8F3-4FBF-8489-7283F7D5857B}" type="pres">
      <dgm:prSet presAssocID="{4B3A1CC7-B261-40FA-A67D-4C0E4553BB9C}" presName="vert1" presStyleCnt="0"/>
      <dgm:spPr/>
    </dgm:pt>
    <dgm:pt modelId="{236BB980-31C8-483E-BFC3-0274004F22FC}" type="pres">
      <dgm:prSet presAssocID="{1A271B0C-6BC9-466E-ADBC-54D246168A3D}" presName="thickLine" presStyleLbl="alignNode1" presStyleIdx="2" presStyleCnt="5"/>
      <dgm:spPr/>
    </dgm:pt>
    <dgm:pt modelId="{3A7DEDA8-FEE2-46D0-9B13-4EE92200F68E}" type="pres">
      <dgm:prSet presAssocID="{1A271B0C-6BC9-466E-ADBC-54D246168A3D}" presName="horz1" presStyleCnt="0"/>
      <dgm:spPr/>
    </dgm:pt>
    <dgm:pt modelId="{3CB3E9B5-3DF9-498F-A2DB-DE5973163EF5}" type="pres">
      <dgm:prSet presAssocID="{1A271B0C-6BC9-466E-ADBC-54D246168A3D}" presName="tx1" presStyleLbl="revTx" presStyleIdx="2" presStyleCnt="5"/>
      <dgm:spPr/>
    </dgm:pt>
    <dgm:pt modelId="{F3A4360F-6988-4DBE-A504-8033C35184E2}" type="pres">
      <dgm:prSet presAssocID="{1A271B0C-6BC9-466E-ADBC-54D246168A3D}" presName="vert1" presStyleCnt="0"/>
      <dgm:spPr/>
    </dgm:pt>
    <dgm:pt modelId="{4A741AA9-451A-40D5-90CA-A4CF280CF8A0}" type="pres">
      <dgm:prSet presAssocID="{A3955420-1D66-48A0-BEB6-99CEC6FC6F5E}" presName="thickLine" presStyleLbl="alignNode1" presStyleIdx="3" presStyleCnt="5"/>
      <dgm:spPr/>
    </dgm:pt>
    <dgm:pt modelId="{B0CE32B5-8BC2-4858-A53F-3DAB14C6A05F}" type="pres">
      <dgm:prSet presAssocID="{A3955420-1D66-48A0-BEB6-99CEC6FC6F5E}" presName="horz1" presStyleCnt="0"/>
      <dgm:spPr/>
    </dgm:pt>
    <dgm:pt modelId="{3870A268-2B61-4800-B2F2-9E7B67D38164}" type="pres">
      <dgm:prSet presAssocID="{A3955420-1D66-48A0-BEB6-99CEC6FC6F5E}" presName="tx1" presStyleLbl="revTx" presStyleIdx="3" presStyleCnt="5"/>
      <dgm:spPr/>
    </dgm:pt>
    <dgm:pt modelId="{1455FDB7-CE64-4D38-B813-4C456C005416}" type="pres">
      <dgm:prSet presAssocID="{A3955420-1D66-48A0-BEB6-99CEC6FC6F5E}" presName="vert1" presStyleCnt="0"/>
      <dgm:spPr/>
    </dgm:pt>
    <dgm:pt modelId="{5DFCE6CA-AC9A-4A4C-82FA-6036AC1971D3}" type="pres">
      <dgm:prSet presAssocID="{26B9F96C-C556-4046-9C6B-D06929EEFC6A}" presName="thickLine" presStyleLbl="alignNode1" presStyleIdx="4" presStyleCnt="5"/>
      <dgm:spPr/>
    </dgm:pt>
    <dgm:pt modelId="{E41FD0F8-BE99-4182-9C80-E982226D4510}" type="pres">
      <dgm:prSet presAssocID="{26B9F96C-C556-4046-9C6B-D06929EEFC6A}" presName="horz1" presStyleCnt="0"/>
      <dgm:spPr/>
    </dgm:pt>
    <dgm:pt modelId="{1DC71C7E-4FD4-426E-A2A4-D500F94BAF78}" type="pres">
      <dgm:prSet presAssocID="{26B9F96C-C556-4046-9C6B-D06929EEFC6A}" presName="tx1" presStyleLbl="revTx" presStyleIdx="4" presStyleCnt="5"/>
      <dgm:spPr/>
    </dgm:pt>
    <dgm:pt modelId="{CEF7A964-B692-4724-97D8-2F2530CB622C}" type="pres">
      <dgm:prSet presAssocID="{26B9F96C-C556-4046-9C6B-D06929EEFC6A}" presName="vert1" presStyleCnt="0"/>
      <dgm:spPr/>
    </dgm:pt>
  </dgm:ptLst>
  <dgm:cxnLst>
    <dgm:cxn modelId="{94107307-4782-495F-93DD-9968DA1D5BB8}" srcId="{5198F30E-45CB-4C70-AB2E-097374227459}" destId="{6EBF7677-86DB-44A8-93B2-156E711774D2}" srcOrd="0" destOrd="0" parTransId="{99F00DC1-2CD3-4292-BF58-D2CEE2A84C14}" sibTransId="{336E625A-E5A5-4D0D-9522-F8C8DC6B623A}"/>
    <dgm:cxn modelId="{9691B224-822C-4DA7-AE2A-7FBC2A41E511}" type="presOf" srcId="{A3955420-1D66-48A0-BEB6-99CEC6FC6F5E}" destId="{3870A268-2B61-4800-B2F2-9E7B67D38164}" srcOrd="0" destOrd="0" presId="urn:microsoft.com/office/officeart/2008/layout/LinedList"/>
    <dgm:cxn modelId="{03FD4E3F-D7D6-4BBF-8D76-FCB8B5AAC047}" type="presOf" srcId="{4B3A1CC7-B261-40FA-A67D-4C0E4553BB9C}" destId="{16641882-3AA5-4ABA-8AB0-3727F476E376}" srcOrd="0" destOrd="0" presId="urn:microsoft.com/office/officeart/2008/layout/LinedList"/>
    <dgm:cxn modelId="{4B91785D-1BB6-42C9-90EA-D3638A397D97}" srcId="{5198F30E-45CB-4C70-AB2E-097374227459}" destId="{A3955420-1D66-48A0-BEB6-99CEC6FC6F5E}" srcOrd="3" destOrd="0" parTransId="{7466F54E-4B8D-4586-915F-C88CDC1A6E1E}" sibTransId="{6CD92BB1-9628-4989-9DFB-DC1A604C619C}"/>
    <dgm:cxn modelId="{43ADDF6C-C520-4F8F-A3EE-496427160CB7}" type="presOf" srcId="{5198F30E-45CB-4C70-AB2E-097374227459}" destId="{2B467AF9-04DC-4720-9221-F4FB9ED01CE2}" srcOrd="0" destOrd="0" presId="urn:microsoft.com/office/officeart/2008/layout/LinedList"/>
    <dgm:cxn modelId="{F6494C72-F86F-4D35-8C3E-482FF2F70B05}" srcId="{5198F30E-45CB-4C70-AB2E-097374227459}" destId="{26B9F96C-C556-4046-9C6B-D06929EEFC6A}" srcOrd="4" destOrd="0" parTransId="{4FBC6855-0FD7-405F-A6E4-012E0EBD12EB}" sibTransId="{70375139-137D-4750-AF4C-D2C1302F2E7A}"/>
    <dgm:cxn modelId="{CD6D9159-EDCE-4EA4-814B-510B03B48873}" srcId="{5198F30E-45CB-4C70-AB2E-097374227459}" destId="{1A271B0C-6BC9-466E-ADBC-54D246168A3D}" srcOrd="2" destOrd="0" parTransId="{21FC93B5-AC68-442F-9D50-A36A15A5477D}" sibTransId="{D2051DD9-62B4-4DB5-9CA1-E79F15F81697}"/>
    <dgm:cxn modelId="{8526F4B0-D453-4D10-84A6-83CD007058CF}" type="presOf" srcId="{26B9F96C-C556-4046-9C6B-D06929EEFC6A}" destId="{1DC71C7E-4FD4-426E-A2A4-D500F94BAF78}" srcOrd="0" destOrd="0" presId="urn:microsoft.com/office/officeart/2008/layout/LinedList"/>
    <dgm:cxn modelId="{A0927AB2-879D-4978-8331-17BEBBAB80C2}" type="presOf" srcId="{1A271B0C-6BC9-466E-ADBC-54D246168A3D}" destId="{3CB3E9B5-3DF9-498F-A2DB-DE5973163EF5}" srcOrd="0" destOrd="0" presId="urn:microsoft.com/office/officeart/2008/layout/LinedList"/>
    <dgm:cxn modelId="{69C99CC6-694D-4BEB-B4D6-98D68707909B}" type="presOf" srcId="{6EBF7677-86DB-44A8-93B2-156E711774D2}" destId="{DF256BF3-4B0F-4896-99E2-86867A536D3F}" srcOrd="0" destOrd="0" presId="urn:microsoft.com/office/officeart/2008/layout/LinedList"/>
    <dgm:cxn modelId="{3547FEE2-FB09-495D-8808-A6C08424FC9A}" srcId="{5198F30E-45CB-4C70-AB2E-097374227459}" destId="{4B3A1CC7-B261-40FA-A67D-4C0E4553BB9C}" srcOrd="1" destOrd="0" parTransId="{AD798E65-4A8D-48EF-8300-85AE972491AC}" sibTransId="{C4D38FE3-F3AB-4A68-BC70-793252DBB8B6}"/>
    <dgm:cxn modelId="{382F7871-74EC-441A-94D3-54FF150DF850}" type="presParOf" srcId="{2B467AF9-04DC-4720-9221-F4FB9ED01CE2}" destId="{452BFB6A-80E3-4F2E-ADF4-FEA450016220}" srcOrd="0" destOrd="0" presId="urn:microsoft.com/office/officeart/2008/layout/LinedList"/>
    <dgm:cxn modelId="{B5AE34A9-2115-4E6A-82F4-ED2E3E4E6F76}" type="presParOf" srcId="{2B467AF9-04DC-4720-9221-F4FB9ED01CE2}" destId="{35F43820-9D8D-4EBC-929D-0A74FBB2E0B0}" srcOrd="1" destOrd="0" presId="urn:microsoft.com/office/officeart/2008/layout/LinedList"/>
    <dgm:cxn modelId="{EDC86C36-729D-4805-BF77-E575CC45290B}" type="presParOf" srcId="{35F43820-9D8D-4EBC-929D-0A74FBB2E0B0}" destId="{DF256BF3-4B0F-4896-99E2-86867A536D3F}" srcOrd="0" destOrd="0" presId="urn:microsoft.com/office/officeart/2008/layout/LinedList"/>
    <dgm:cxn modelId="{F2B47E65-2AE2-4F39-81F7-4C66858AEAAF}" type="presParOf" srcId="{35F43820-9D8D-4EBC-929D-0A74FBB2E0B0}" destId="{F3B6FA30-9D4F-4569-AC9D-146AA81C0384}" srcOrd="1" destOrd="0" presId="urn:microsoft.com/office/officeart/2008/layout/LinedList"/>
    <dgm:cxn modelId="{E5DE1727-49B5-4913-8C14-236208ED075A}" type="presParOf" srcId="{2B467AF9-04DC-4720-9221-F4FB9ED01CE2}" destId="{532D6830-3327-4F2B-B083-E71464CD8092}" srcOrd="2" destOrd="0" presId="urn:microsoft.com/office/officeart/2008/layout/LinedList"/>
    <dgm:cxn modelId="{41A7CDD0-BC1D-4B5F-8899-E9632A465076}" type="presParOf" srcId="{2B467AF9-04DC-4720-9221-F4FB9ED01CE2}" destId="{ABE837CD-3BC8-47CE-89C7-5B303B6C75C3}" srcOrd="3" destOrd="0" presId="urn:microsoft.com/office/officeart/2008/layout/LinedList"/>
    <dgm:cxn modelId="{CF390EFA-2349-4BEE-925E-1F1AA1DE6581}" type="presParOf" srcId="{ABE837CD-3BC8-47CE-89C7-5B303B6C75C3}" destId="{16641882-3AA5-4ABA-8AB0-3727F476E376}" srcOrd="0" destOrd="0" presId="urn:microsoft.com/office/officeart/2008/layout/LinedList"/>
    <dgm:cxn modelId="{B64870C6-4B10-4C1E-9ACB-E62E9B75CE62}" type="presParOf" srcId="{ABE837CD-3BC8-47CE-89C7-5B303B6C75C3}" destId="{C08DD97F-A8F3-4FBF-8489-7283F7D5857B}" srcOrd="1" destOrd="0" presId="urn:microsoft.com/office/officeart/2008/layout/LinedList"/>
    <dgm:cxn modelId="{3452B1C2-4F4F-433C-AECF-E31D0F73A32B}" type="presParOf" srcId="{2B467AF9-04DC-4720-9221-F4FB9ED01CE2}" destId="{236BB980-31C8-483E-BFC3-0274004F22FC}" srcOrd="4" destOrd="0" presId="urn:microsoft.com/office/officeart/2008/layout/LinedList"/>
    <dgm:cxn modelId="{21882B44-42CE-4273-86A1-0C3544906E25}" type="presParOf" srcId="{2B467AF9-04DC-4720-9221-F4FB9ED01CE2}" destId="{3A7DEDA8-FEE2-46D0-9B13-4EE92200F68E}" srcOrd="5" destOrd="0" presId="urn:microsoft.com/office/officeart/2008/layout/LinedList"/>
    <dgm:cxn modelId="{E204F047-8351-4E47-9CE7-E0855E25A7F0}" type="presParOf" srcId="{3A7DEDA8-FEE2-46D0-9B13-4EE92200F68E}" destId="{3CB3E9B5-3DF9-498F-A2DB-DE5973163EF5}" srcOrd="0" destOrd="0" presId="urn:microsoft.com/office/officeart/2008/layout/LinedList"/>
    <dgm:cxn modelId="{C5103E6E-6D6B-4D94-8F7C-CECDBC80D4B6}" type="presParOf" srcId="{3A7DEDA8-FEE2-46D0-9B13-4EE92200F68E}" destId="{F3A4360F-6988-4DBE-A504-8033C35184E2}" srcOrd="1" destOrd="0" presId="urn:microsoft.com/office/officeart/2008/layout/LinedList"/>
    <dgm:cxn modelId="{169480A9-7CAB-4984-81C4-65FAC5036451}" type="presParOf" srcId="{2B467AF9-04DC-4720-9221-F4FB9ED01CE2}" destId="{4A741AA9-451A-40D5-90CA-A4CF280CF8A0}" srcOrd="6" destOrd="0" presId="urn:microsoft.com/office/officeart/2008/layout/LinedList"/>
    <dgm:cxn modelId="{AD789D10-B87F-4368-8F7F-8961A7314125}" type="presParOf" srcId="{2B467AF9-04DC-4720-9221-F4FB9ED01CE2}" destId="{B0CE32B5-8BC2-4858-A53F-3DAB14C6A05F}" srcOrd="7" destOrd="0" presId="urn:microsoft.com/office/officeart/2008/layout/LinedList"/>
    <dgm:cxn modelId="{7B63038B-7BD5-4A1F-BD1D-7D96D2D2A65F}" type="presParOf" srcId="{B0CE32B5-8BC2-4858-A53F-3DAB14C6A05F}" destId="{3870A268-2B61-4800-B2F2-9E7B67D38164}" srcOrd="0" destOrd="0" presId="urn:microsoft.com/office/officeart/2008/layout/LinedList"/>
    <dgm:cxn modelId="{9E078249-FADA-4F14-8C14-056D43844187}" type="presParOf" srcId="{B0CE32B5-8BC2-4858-A53F-3DAB14C6A05F}" destId="{1455FDB7-CE64-4D38-B813-4C456C005416}" srcOrd="1" destOrd="0" presId="urn:microsoft.com/office/officeart/2008/layout/LinedList"/>
    <dgm:cxn modelId="{B8D40BC1-0898-40C1-9454-604BD6AD225C}" type="presParOf" srcId="{2B467AF9-04DC-4720-9221-F4FB9ED01CE2}" destId="{5DFCE6CA-AC9A-4A4C-82FA-6036AC1971D3}" srcOrd="8" destOrd="0" presId="urn:microsoft.com/office/officeart/2008/layout/LinedList"/>
    <dgm:cxn modelId="{0C57F213-55D2-4F05-9C90-B26D3DD92ADD}" type="presParOf" srcId="{2B467AF9-04DC-4720-9221-F4FB9ED01CE2}" destId="{E41FD0F8-BE99-4182-9C80-E982226D4510}" srcOrd="9" destOrd="0" presId="urn:microsoft.com/office/officeart/2008/layout/LinedList"/>
    <dgm:cxn modelId="{091A9FC0-BDD6-4CAF-8A61-130BEDB026BE}" type="presParOf" srcId="{E41FD0F8-BE99-4182-9C80-E982226D4510}" destId="{1DC71C7E-4FD4-426E-A2A4-D500F94BAF78}" srcOrd="0" destOrd="0" presId="urn:microsoft.com/office/officeart/2008/layout/LinedList"/>
    <dgm:cxn modelId="{4D4130E9-4E92-459C-BF33-FAC5BCE64886}" type="presParOf" srcId="{E41FD0F8-BE99-4182-9C80-E982226D4510}" destId="{CEF7A964-B692-4724-97D8-2F2530CB62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E9B3E-BCDA-4624-A6DB-A5697D561566}"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56B49807-9A97-4BB3-97B5-6B3F32B3C50F}">
      <dgm:prSet/>
      <dgm:spPr/>
      <dgm:t>
        <a:bodyPr/>
        <a:lstStyle/>
        <a:p>
          <a:r>
            <a:rPr lang="fr-CA"/>
            <a:t>Classes – Inclus Class Notebook et devoirs</a:t>
          </a:r>
          <a:endParaRPr lang="en-US"/>
        </a:p>
      </dgm:t>
    </dgm:pt>
    <dgm:pt modelId="{72F3598D-1E8F-4394-8791-7F4596A2FC4C}" type="parTrans" cxnId="{6173E6FD-2EB9-4EA4-8235-CA9CA084B74E}">
      <dgm:prSet/>
      <dgm:spPr/>
      <dgm:t>
        <a:bodyPr/>
        <a:lstStyle/>
        <a:p>
          <a:endParaRPr lang="en-US"/>
        </a:p>
      </dgm:t>
    </dgm:pt>
    <dgm:pt modelId="{82DC99C9-967A-4347-95FC-716474D2E103}" type="sibTrans" cxnId="{6173E6FD-2EB9-4EA4-8235-CA9CA084B74E}">
      <dgm:prSet/>
      <dgm:spPr/>
      <dgm:t>
        <a:bodyPr/>
        <a:lstStyle/>
        <a:p>
          <a:endParaRPr lang="en-US"/>
        </a:p>
      </dgm:t>
    </dgm:pt>
    <dgm:pt modelId="{DCC545D4-420D-456C-B149-11ECE7507F16}">
      <dgm:prSet/>
      <dgm:spPr/>
      <dgm:t>
        <a:bodyPr/>
        <a:lstStyle/>
        <a:p>
          <a:r>
            <a:rPr lang="fr-CA"/>
            <a:t>PLC– COP/CAP avec OneNote</a:t>
          </a:r>
          <a:endParaRPr lang="en-US"/>
        </a:p>
      </dgm:t>
    </dgm:pt>
    <dgm:pt modelId="{08E502B5-DEE6-4F6E-B116-EDA4B9B975AD}" type="parTrans" cxnId="{53E33F99-BDB6-4BCD-922D-776FDE8AEB48}">
      <dgm:prSet/>
      <dgm:spPr/>
      <dgm:t>
        <a:bodyPr/>
        <a:lstStyle/>
        <a:p>
          <a:endParaRPr lang="en-US"/>
        </a:p>
      </dgm:t>
    </dgm:pt>
    <dgm:pt modelId="{1AB23B34-9933-4E2C-9710-0EC4A72C4511}" type="sibTrans" cxnId="{53E33F99-BDB6-4BCD-922D-776FDE8AEB48}">
      <dgm:prSet/>
      <dgm:spPr/>
      <dgm:t>
        <a:bodyPr/>
        <a:lstStyle/>
        <a:p>
          <a:endParaRPr lang="en-US"/>
        </a:p>
      </dgm:t>
    </dgm:pt>
    <dgm:pt modelId="{B5B44B9D-4DA2-4BA8-85E4-93FBC7F04817}">
      <dgm:prSet/>
      <dgm:spPr/>
      <dgm:t>
        <a:bodyPr/>
        <a:lstStyle/>
        <a:p>
          <a:r>
            <a:rPr lang="fr-CA"/>
            <a:t>Personnel (membres du) – Inclus Staff Notebook</a:t>
          </a:r>
          <a:endParaRPr lang="en-US"/>
        </a:p>
      </dgm:t>
    </dgm:pt>
    <dgm:pt modelId="{C8EEAF75-D0F2-480F-8244-CA66602127FD}" type="parTrans" cxnId="{597E59B6-6437-40D6-8F6D-46130321E8C1}">
      <dgm:prSet/>
      <dgm:spPr/>
      <dgm:t>
        <a:bodyPr/>
        <a:lstStyle/>
        <a:p>
          <a:endParaRPr lang="en-US"/>
        </a:p>
      </dgm:t>
    </dgm:pt>
    <dgm:pt modelId="{4BF2438E-540B-434D-9CD7-F9C9166210C9}" type="sibTrans" cxnId="{597E59B6-6437-40D6-8F6D-46130321E8C1}">
      <dgm:prSet/>
      <dgm:spPr/>
      <dgm:t>
        <a:bodyPr/>
        <a:lstStyle/>
        <a:p>
          <a:endParaRPr lang="en-US"/>
        </a:p>
      </dgm:t>
    </dgm:pt>
    <dgm:pt modelId="{B8F85E2E-0A6F-43A3-9F66-A2AD791B8A5B}">
      <dgm:prSet/>
      <dgm:spPr/>
      <dgm:t>
        <a:bodyPr/>
        <a:lstStyle/>
        <a:p>
          <a:r>
            <a:rPr lang="fr-CA"/>
            <a:t>Autre – Vide, tout est à ajouter</a:t>
          </a:r>
          <a:endParaRPr lang="en-US"/>
        </a:p>
      </dgm:t>
    </dgm:pt>
    <dgm:pt modelId="{279E5A29-E0CE-4CC4-B9CC-40EF332CD07C}" type="parTrans" cxnId="{1A0A38F9-6040-40A2-92A4-3A9F307C5F3E}">
      <dgm:prSet/>
      <dgm:spPr/>
      <dgm:t>
        <a:bodyPr/>
        <a:lstStyle/>
        <a:p>
          <a:endParaRPr lang="en-US"/>
        </a:p>
      </dgm:t>
    </dgm:pt>
    <dgm:pt modelId="{71B8E694-6579-4DEF-B0C1-9D150EF65B50}" type="sibTrans" cxnId="{1A0A38F9-6040-40A2-92A4-3A9F307C5F3E}">
      <dgm:prSet/>
      <dgm:spPr/>
      <dgm:t>
        <a:bodyPr/>
        <a:lstStyle/>
        <a:p>
          <a:endParaRPr lang="en-US"/>
        </a:p>
      </dgm:t>
    </dgm:pt>
    <dgm:pt modelId="{7BDFD9C4-3F82-4984-BAB1-F95B9888CE21}" type="pres">
      <dgm:prSet presAssocID="{6DDE9B3E-BCDA-4624-A6DB-A5697D561566}" presName="linear" presStyleCnt="0">
        <dgm:presLayoutVars>
          <dgm:animLvl val="lvl"/>
          <dgm:resizeHandles val="exact"/>
        </dgm:presLayoutVars>
      </dgm:prSet>
      <dgm:spPr/>
    </dgm:pt>
    <dgm:pt modelId="{EC4A4D6C-22E4-4CBC-882E-A31C85F177C6}" type="pres">
      <dgm:prSet presAssocID="{56B49807-9A97-4BB3-97B5-6B3F32B3C50F}" presName="parentText" presStyleLbl="node1" presStyleIdx="0" presStyleCnt="4">
        <dgm:presLayoutVars>
          <dgm:chMax val="0"/>
          <dgm:bulletEnabled val="1"/>
        </dgm:presLayoutVars>
      </dgm:prSet>
      <dgm:spPr/>
    </dgm:pt>
    <dgm:pt modelId="{60B8C3E2-594A-4FFD-BB06-D81B324D24A8}" type="pres">
      <dgm:prSet presAssocID="{82DC99C9-967A-4347-95FC-716474D2E103}" presName="spacer" presStyleCnt="0"/>
      <dgm:spPr/>
    </dgm:pt>
    <dgm:pt modelId="{5BA0A585-856B-45BA-BA20-20B1BC6979AC}" type="pres">
      <dgm:prSet presAssocID="{DCC545D4-420D-456C-B149-11ECE7507F16}" presName="parentText" presStyleLbl="node1" presStyleIdx="1" presStyleCnt="4">
        <dgm:presLayoutVars>
          <dgm:chMax val="0"/>
          <dgm:bulletEnabled val="1"/>
        </dgm:presLayoutVars>
      </dgm:prSet>
      <dgm:spPr/>
    </dgm:pt>
    <dgm:pt modelId="{06C3ECBE-FEE4-41A1-8D97-CBA7E747467B}" type="pres">
      <dgm:prSet presAssocID="{1AB23B34-9933-4E2C-9710-0EC4A72C4511}" presName="spacer" presStyleCnt="0"/>
      <dgm:spPr/>
    </dgm:pt>
    <dgm:pt modelId="{402B6D0D-9A0A-409F-8E97-0E56C615F15E}" type="pres">
      <dgm:prSet presAssocID="{B5B44B9D-4DA2-4BA8-85E4-93FBC7F04817}" presName="parentText" presStyleLbl="node1" presStyleIdx="2" presStyleCnt="4">
        <dgm:presLayoutVars>
          <dgm:chMax val="0"/>
          <dgm:bulletEnabled val="1"/>
        </dgm:presLayoutVars>
      </dgm:prSet>
      <dgm:spPr/>
    </dgm:pt>
    <dgm:pt modelId="{04AF5C8A-6B21-43A5-BD89-856D79A887FA}" type="pres">
      <dgm:prSet presAssocID="{4BF2438E-540B-434D-9CD7-F9C9166210C9}" presName="spacer" presStyleCnt="0"/>
      <dgm:spPr/>
    </dgm:pt>
    <dgm:pt modelId="{AD608282-1F1E-4F2D-8997-9C7B826DD89B}" type="pres">
      <dgm:prSet presAssocID="{B8F85E2E-0A6F-43A3-9F66-A2AD791B8A5B}" presName="parentText" presStyleLbl="node1" presStyleIdx="3" presStyleCnt="4">
        <dgm:presLayoutVars>
          <dgm:chMax val="0"/>
          <dgm:bulletEnabled val="1"/>
        </dgm:presLayoutVars>
      </dgm:prSet>
      <dgm:spPr/>
    </dgm:pt>
  </dgm:ptLst>
  <dgm:cxnLst>
    <dgm:cxn modelId="{B408B74C-C935-4267-BBF0-928C92E4F2D0}" type="presOf" srcId="{56B49807-9A97-4BB3-97B5-6B3F32B3C50F}" destId="{EC4A4D6C-22E4-4CBC-882E-A31C85F177C6}" srcOrd="0" destOrd="0" presId="urn:microsoft.com/office/officeart/2005/8/layout/vList2"/>
    <dgm:cxn modelId="{53E33F99-BDB6-4BCD-922D-776FDE8AEB48}" srcId="{6DDE9B3E-BCDA-4624-A6DB-A5697D561566}" destId="{DCC545D4-420D-456C-B149-11ECE7507F16}" srcOrd="1" destOrd="0" parTransId="{08E502B5-DEE6-4F6E-B116-EDA4B9B975AD}" sibTransId="{1AB23B34-9933-4E2C-9710-0EC4A72C4511}"/>
    <dgm:cxn modelId="{597E59B6-6437-40D6-8F6D-46130321E8C1}" srcId="{6DDE9B3E-BCDA-4624-A6DB-A5697D561566}" destId="{B5B44B9D-4DA2-4BA8-85E4-93FBC7F04817}" srcOrd="2" destOrd="0" parTransId="{C8EEAF75-D0F2-480F-8244-CA66602127FD}" sibTransId="{4BF2438E-540B-434D-9CD7-F9C9166210C9}"/>
    <dgm:cxn modelId="{596F55BD-C432-4A35-BB10-81F12FE530C7}" type="presOf" srcId="{B8F85E2E-0A6F-43A3-9F66-A2AD791B8A5B}" destId="{AD608282-1F1E-4F2D-8997-9C7B826DD89B}" srcOrd="0" destOrd="0" presId="urn:microsoft.com/office/officeart/2005/8/layout/vList2"/>
    <dgm:cxn modelId="{6332B7CD-E214-4DD2-9620-E84302B45359}" type="presOf" srcId="{DCC545D4-420D-456C-B149-11ECE7507F16}" destId="{5BA0A585-856B-45BA-BA20-20B1BC6979AC}" srcOrd="0" destOrd="0" presId="urn:microsoft.com/office/officeart/2005/8/layout/vList2"/>
    <dgm:cxn modelId="{B39201EF-8FA2-43B4-AA5E-9647B51D1849}" type="presOf" srcId="{6DDE9B3E-BCDA-4624-A6DB-A5697D561566}" destId="{7BDFD9C4-3F82-4984-BAB1-F95B9888CE21}" srcOrd="0" destOrd="0" presId="urn:microsoft.com/office/officeart/2005/8/layout/vList2"/>
    <dgm:cxn modelId="{C7ADC8F2-0B29-4A34-BD09-81D18EF2E1C1}" type="presOf" srcId="{B5B44B9D-4DA2-4BA8-85E4-93FBC7F04817}" destId="{402B6D0D-9A0A-409F-8E97-0E56C615F15E}" srcOrd="0" destOrd="0" presId="urn:microsoft.com/office/officeart/2005/8/layout/vList2"/>
    <dgm:cxn modelId="{1A0A38F9-6040-40A2-92A4-3A9F307C5F3E}" srcId="{6DDE9B3E-BCDA-4624-A6DB-A5697D561566}" destId="{B8F85E2E-0A6F-43A3-9F66-A2AD791B8A5B}" srcOrd="3" destOrd="0" parTransId="{279E5A29-E0CE-4CC4-B9CC-40EF332CD07C}" sibTransId="{71B8E694-6579-4DEF-B0C1-9D150EF65B50}"/>
    <dgm:cxn modelId="{6173E6FD-2EB9-4EA4-8235-CA9CA084B74E}" srcId="{6DDE9B3E-BCDA-4624-A6DB-A5697D561566}" destId="{56B49807-9A97-4BB3-97B5-6B3F32B3C50F}" srcOrd="0" destOrd="0" parTransId="{72F3598D-1E8F-4394-8791-7F4596A2FC4C}" sibTransId="{82DC99C9-967A-4347-95FC-716474D2E103}"/>
    <dgm:cxn modelId="{F2C0D9F8-574B-4634-843F-64261A903B80}" type="presParOf" srcId="{7BDFD9C4-3F82-4984-BAB1-F95B9888CE21}" destId="{EC4A4D6C-22E4-4CBC-882E-A31C85F177C6}" srcOrd="0" destOrd="0" presId="urn:microsoft.com/office/officeart/2005/8/layout/vList2"/>
    <dgm:cxn modelId="{FBC6BC57-3F94-4470-A096-9FF556B2C9A8}" type="presParOf" srcId="{7BDFD9C4-3F82-4984-BAB1-F95B9888CE21}" destId="{60B8C3E2-594A-4FFD-BB06-D81B324D24A8}" srcOrd="1" destOrd="0" presId="urn:microsoft.com/office/officeart/2005/8/layout/vList2"/>
    <dgm:cxn modelId="{5C6C5608-5913-4585-BE5C-F18A143DF5F3}" type="presParOf" srcId="{7BDFD9C4-3F82-4984-BAB1-F95B9888CE21}" destId="{5BA0A585-856B-45BA-BA20-20B1BC6979AC}" srcOrd="2" destOrd="0" presId="urn:microsoft.com/office/officeart/2005/8/layout/vList2"/>
    <dgm:cxn modelId="{8846C0CC-1334-43A9-8340-31C584A88B58}" type="presParOf" srcId="{7BDFD9C4-3F82-4984-BAB1-F95B9888CE21}" destId="{06C3ECBE-FEE4-41A1-8D97-CBA7E747467B}" srcOrd="3" destOrd="0" presId="urn:microsoft.com/office/officeart/2005/8/layout/vList2"/>
    <dgm:cxn modelId="{917E2E65-E70A-43B1-ADFE-15C285D4538F}" type="presParOf" srcId="{7BDFD9C4-3F82-4984-BAB1-F95B9888CE21}" destId="{402B6D0D-9A0A-409F-8E97-0E56C615F15E}" srcOrd="4" destOrd="0" presId="urn:microsoft.com/office/officeart/2005/8/layout/vList2"/>
    <dgm:cxn modelId="{8AF62283-863F-458C-B0A3-F388ADFE38AC}" type="presParOf" srcId="{7BDFD9C4-3F82-4984-BAB1-F95B9888CE21}" destId="{04AF5C8A-6B21-43A5-BD89-856D79A887FA}" srcOrd="5" destOrd="0" presId="urn:microsoft.com/office/officeart/2005/8/layout/vList2"/>
    <dgm:cxn modelId="{FAD6D43E-9A07-4E09-9AE6-9EDD3BE213DC}" type="presParOf" srcId="{7BDFD9C4-3F82-4984-BAB1-F95B9888CE21}" destId="{AD608282-1F1E-4F2D-8997-9C7B826DD89B}"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14A5A6-C080-4A56-8145-73416C40138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938DEE2-0BB7-43EA-8862-8C09CB78E19D}">
      <dgm:prSet/>
      <dgm:spPr/>
      <dgm:t>
        <a:bodyPr/>
        <a:lstStyle/>
        <a:p>
          <a:pPr>
            <a:lnSpc>
              <a:spcPct val="100000"/>
            </a:lnSpc>
          </a:pPr>
          <a:r>
            <a:rPr lang="fr-CA"/>
            <a:t>Générer un code.</a:t>
          </a:r>
          <a:endParaRPr lang="en-US"/>
        </a:p>
      </dgm:t>
    </dgm:pt>
    <dgm:pt modelId="{90135107-78CA-4B75-8188-192B91A6F78C}" type="parTrans" cxnId="{75AA931F-D6AD-40FD-9241-F8FA995D1FB0}">
      <dgm:prSet/>
      <dgm:spPr/>
      <dgm:t>
        <a:bodyPr/>
        <a:lstStyle/>
        <a:p>
          <a:endParaRPr lang="en-US"/>
        </a:p>
      </dgm:t>
    </dgm:pt>
    <dgm:pt modelId="{863A8860-FD95-4CF3-9207-DF7F3AC5A7BD}" type="sibTrans" cxnId="{75AA931F-D6AD-40FD-9241-F8FA995D1FB0}">
      <dgm:prSet/>
      <dgm:spPr/>
      <dgm:t>
        <a:bodyPr/>
        <a:lstStyle/>
        <a:p>
          <a:pPr>
            <a:lnSpc>
              <a:spcPct val="100000"/>
            </a:lnSpc>
          </a:pPr>
          <a:endParaRPr lang="en-US"/>
        </a:p>
      </dgm:t>
    </dgm:pt>
    <dgm:pt modelId="{6710F409-67D8-4067-8CA1-6B53418C6D3C}">
      <dgm:prSet/>
      <dgm:spPr/>
      <dgm:t>
        <a:bodyPr/>
        <a:lstStyle/>
        <a:p>
          <a:pPr>
            <a:lnSpc>
              <a:spcPct val="100000"/>
            </a:lnSpc>
          </a:pPr>
          <a:r>
            <a:rPr lang="fr-CA"/>
            <a:t>L’envoyer aux élèves par courriel.</a:t>
          </a:r>
          <a:endParaRPr lang="en-US"/>
        </a:p>
      </dgm:t>
    </dgm:pt>
    <dgm:pt modelId="{A6FD3900-D4A7-4F6F-A61F-14ADE72E795F}" type="parTrans" cxnId="{36AE6659-5C7F-47BE-A56D-52FD72433227}">
      <dgm:prSet/>
      <dgm:spPr/>
      <dgm:t>
        <a:bodyPr/>
        <a:lstStyle/>
        <a:p>
          <a:endParaRPr lang="en-US"/>
        </a:p>
      </dgm:t>
    </dgm:pt>
    <dgm:pt modelId="{65EC9874-2A77-423B-8E74-2A50AF748CC1}" type="sibTrans" cxnId="{36AE6659-5C7F-47BE-A56D-52FD72433227}">
      <dgm:prSet/>
      <dgm:spPr/>
      <dgm:t>
        <a:bodyPr/>
        <a:lstStyle/>
        <a:p>
          <a:pPr>
            <a:lnSpc>
              <a:spcPct val="100000"/>
            </a:lnSpc>
          </a:pPr>
          <a:endParaRPr lang="en-US"/>
        </a:p>
      </dgm:t>
    </dgm:pt>
    <dgm:pt modelId="{456DAF74-6204-44B6-9AC7-7A08C83CF32F}">
      <dgm:prSet/>
      <dgm:spPr/>
      <dgm:t>
        <a:bodyPr/>
        <a:lstStyle/>
        <a:p>
          <a:pPr>
            <a:lnSpc>
              <a:spcPct val="100000"/>
            </a:lnSpc>
          </a:pPr>
          <a:r>
            <a:rPr lang="fr-CA"/>
            <a:t>L’élève ouvre Teams et sélectionne « Rejoindre ou créer une équipe ».</a:t>
          </a:r>
          <a:endParaRPr lang="en-US"/>
        </a:p>
      </dgm:t>
    </dgm:pt>
    <dgm:pt modelId="{70AD2127-B44E-4E68-B1D3-D5A4099B7848}" type="parTrans" cxnId="{6E84FA8D-AF3B-4D2E-AE96-50944F56D9A2}">
      <dgm:prSet/>
      <dgm:spPr/>
      <dgm:t>
        <a:bodyPr/>
        <a:lstStyle/>
        <a:p>
          <a:endParaRPr lang="en-US"/>
        </a:p>
      </dgm:t>
    </dgm:pt>
    <dgm:pt modelId="{458A27CC-9946-42C8-88DF-4AFC68FCBAFE}" type="sibTrans" cxnId="{6E84FA8D-AF3B-4D2E-AE96-50944F56D9A2}">
      <dgm:prSet/>
      <dgm:spPr/>
      <dgm:t>
        <a:bodyPr/>
        <a:lstStyle/>
        <a:p>
          <a:pPr>
            <a:lnSpc>
              <a:spcPct val="100000"/>
            </a:lnSpc>
          </a:pPr>
          <a:endParaRPr lang="en-US"/>
        </a:p>
      </dgm:t>
    </dgm:pt>
    <dgm:pt modelId="{054482B6-6BDD-481B-B0C7-A18FF4C5A695}">
      <dgm:prSet/>
      <dgm:spPr/>
      <dgm:t>
        <a:bodyPr/>
        <a:lstStyle/>
        <a:p>
          <a:pPr>
            <a:lnSpc>
              <a:spcPct val="100000"/>
            </a:lnSpc>
          </a:pPr>
          <a:r>
            <a:rPr lang="fr-CA"/>
            <a:t>Il entre le code de l’équipe.</a:t>
          </a:r>
          <a:endParaRPr lang="en-US"/>
        </a:p>
      </dgm:t>
    </dgm:pt>
    <dgm:pt modelId="{03F8F8AC-E070-4B76-86ED-DBFB11D005C3}" type="parTrans" cxnId="{B07D3EBA-4FC8-4A91-AB55-28E5CA549165}">
      <dgm:prSet/>
      <dgm:spPr/>
      <dgm:t>
        <a:bodyPr/>
        <a:lstStyle/>
        <a:p>
          <a:endParaRPr lang="en-US"/>
        </a:p>
      </dgm:t>
    </dgm:pt>
    <dgm:pt modelId="{22B0F307-2060-4ED6-915B-7893FC452437}" type="sibTrans" cxnId="{B07D3EBA-4FC8-4A91-AB55-28E5CA549165}">
      <dgm:prSet/>
      <dgm:spPr/>
      <dgm:t>
        <a:bodyPr/>
        <a:lstStyle/>
        <a:p>
          <a:endParaRPr lang="en-US"/>
        </a:p>
      </dgm:t>
    </dgm:pt>
    <dgm:pt modelId="{85F12F73-C83A-443E-8B46-92D74E373902}" type="pres">
      <dgm:prSet presAssocID="{CD14A5A6-C080-4A56-8145-73416C40138A}" presName="root" presStyleCnt="0">
        <dgm:presLayoutVars>
          <dgm:dir/>
          <dgm:resizeHandles val="exact"/>
        </dgm:presLayoutVars>
      </dgm:prSet>
      <dgm:spPr/>
    </dgm:pt>
    <dgm:pt modelId="{F5E9A978-BE13-47C1-901D-43A198DF6970}" type="pres">
      <dgm:prSet presAssocID="{CD14A5A6-C080-4A56-8145-73416C40138A}" presName="container" presStyleCnt="0">
        <dgm:presLayoutVars>
          <dgm:dir/>
          <dgm:resizeHandles val="exact"/>
        </dgm:presLayoutVars>
      </dgm:prSet>
      <dgm:spPr/>
    </dgm:pt>
    <dgm:pt modelId="{51B5A774-01EC-4157-9AB5-A49F33728AC4}" type="pres">
      <dgm:prSet presAssocID="{1938DEE2-0BB7-43EA-8862-8C09CB78E19D}" presName="compNode" presStyleCnt="0"/>
      <dgm:spPr/>
    </dgm:pt>
    <dgm:pt modelId="{477350FB-AB7E-4046-B9D2-6A877223CF29}" type="pres">
      <dgm:prSet presAssocID="{1938DEE2-0BB7-43EA-8862-8C09CB78E19D}" presName="iconBgRect" presStyleLbl="bgShp" presStyleIdx="0" presStyleCnt="4"/>
      <dgm:spPr/>
    </dgm:pt>
    <dgm:pt modelId="{7284C7F6-095E-49C6-95CF-4AD61E734C0E}" type="pres">
      <dgm:prSet presAssocID="{1938DEE2-0BB7-43EA-8862-8C09CB78E1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8FA639EE-BC9E-4110-827E-5CEB8E52CE89}" type="pres">
      <dgm:prSet presAssocID="{1938DEE2-0BB7-43EA-8862-8C09CB78E19D}" presName="spaceRect" presStyleCnt="0"/>
      <dgm:spPr/>
    </dgm:pt>
    <dgm:pt modelId="{40139F7E-B107-4945-91FF-8DFF838F907D}" type="pres">
      <dgm:prSet presAssocID="{1938DEE2-0BB7-43EA-8862-8C09CB78E19D}" presName="textRect" presStyleLbl="revTx" presStyleIdx="0" presStyleCnt="4">
        <dgm:presLayoutVars>
          <dgm:chMax val="1"/>
          <dgm:chPref val="1"/>
        </dgm:presLayoutVars>
      </dgm:prSet>
      <dgm:spPr/>
    </dgm:pt>
    <dgm:pt modelId="{9BAC8317-B3CA-42FF-BB01-632B93728B34}" type="pres">
      <dgm:prSet presAssocID="{863A8860-FD95-4CF3-9207-DF7F3AC5A7BD}" presName="sibTrans" presStyleLbl="sibTrans2D1" presStyleIdx="0" presStyleCnt="0"/>
      <dgm:spPr/>
    </dgm:pt>
    <dgm:pt modelId="{64F16780-3BE1-404D-9D10-27D2839A649F}" type="pres">
      <dgm:prSet presAssocID="{6710F409-67D8-4067-8CA1-6B53418C6D3C}" presName="compNode" presStyleCnt="0"/>
      <dgm:spPr/>
    </dgm:pt>
    <dgm:pt modelId="{C03E323F-E951-4217-8647-2702211DFCE7}" type="pres">
      <dgm:prSet presAssocID="{6710F409-67D8-4067-8CA1-6B53418C6D3C}" presName="iconBgRect" presStyleLbl="bgShp" presStyleIdx="1" presStyleCnt="4"/>
      <dgm:spPr/>
    </dgm:pt>
    <dgm:pt modelId="{EB873928-71AA-4564-ADEE-8AC0A9FDFBE9}" type="pres">
      <dgm:prSet presAssocID="{6710F409-67D8-4067-8CA1-6B53418C6D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35BDB287-00F9-467B-BE5C-AC4D0A0D5C67}" type="pres">
      <dgm:prSet presAssocID="{6710F409-67D8-4067-8CA1-6B53418C6D3C}" presName="spaceRect" presStyleCnt="0"/>
      <dgm:spPr/>
    </dgm:pt>
    <dgm:pt modelId="{5EA633B3-FF39-44BE-B01F-89EC7A140281}" type="pres">
      <dgm:prSet presAssocID="{6710F409-67D8-4067-8CA1-6B53418C6D3C}" presName="textRect" presStyleLbl="revTx" presStyleIdx="1" presStyleCnt="4">
        <dgm:presLayoutVars>
          <dgm:chMax val="1"/>
          <dgm:chPref val="1"/>
        </dgm:presLayoutVars>
      </dgm:prSet>
      <dgm:spPr/>
    </dgm:pt>
    <dgm:pt modelId="{0379D021-9954-4B09-9FE6-11A3360B772D}" type="pres">
      <dgm:prSet presAssocID="{65EC9874-2A77-423B-8E74-2A50AF748CC1}" presName="sibTrans" presStyleLbl="sibTrans2D1" presStyleIdx="0" presStyleCnt="0"/>
      <dgm:spPr/>
    </dgm:pt>
    <dgm:pt modelId="{17005233-B0CA-4C8F-AEF9-EE988C259D0D}" type="pres">
      <dgm:prSet presAssocID="{456DAF74-6204-44B6-9AC7-7A08C83CF32F}" presName="compNode" presStyleCnt="0"/>
      <dgm:spPr/>
    </dgm:pt>
    <dgm:pt modelId="{8B1A564E-B5A2-482F-9C9E-66F2A3D7D989}" type="pres">
      <dgm:prSet presAssocID="{456DAF74-6204-44B6-9AC7-7A08C83CF32F}" presName="iconBgRect" presStyleLbl="bgShp" presStyleIdx="2" presStyleCnt="4"/>
      <dgm:spPr/>
    </dgm:pt>
    <dgm:pt modelId="{D0B3F838-21DE-44EC-BDCB-DF235492D50E}" type="pres">
      <dgm:prSet presAssocID="{456DAF74-6204-44B6-9AC7-7A08C83CF3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DADF4FE8-5EBE-4D51-83C2-E3A1295AEA3D}" type="pres">
      <dgm:prSet presAssocID="{456DAF74-6204-44B6-9AC7-7A08C83CF32F}" presName="spaceRect" presStyleCnt="0"/>
      <dgm:spPr/>
    </dgm:pt>
    <dgm:pt modelId="{1E4D07B4-EEBF-442D-BF49-97103FD96186}" type="pres">
      <dgm:prSet presAssocID="{456DAF74-6204-44B6-9AC7-7A08C83CF32F}" presName="textRect" presStyleLbl="revTx" presStyleIdx="2" presStyleCnt="4">
        <dgm:presLayoutVars>
          <dgm:chMax val="1"/>
          <dgm:chPref val="1"/>
        </dgm:presLayoutVars>
      </dgm:prSet>
      <dgm:spPr/>
    </dgm:pt>
    <dgm:pt modelId="{AD655FC9-A404-4C7D-9D34-47F59795DA54}" type="pres">
      <dgm:prSet presAssocID="{458A27CC-9946-42C8-88DF-4AFC68FCBAFE}" presName="sibTrans" presStyleLbl="sibTrans2D1" presStyleIdx="0" presStyleCnt="0"/>
      <dgm:spPr/>
    </dgm:pt>
    <dgm:pt modelId="{8581FD07-18D2-4589-B180-C76A3236C185}" type="pres">
      <dgm:prSet presAssocID="{054482B6-6BDD-481B-B0C7-A18FF4C5A695}" presName="compNode" presStyleCnt="0"/>
      <dgm:spPr/>
    </dgm:pt>
    <dgm:pt modelId="{2BEAB211-8456-40AB-9FCB-C2477B68B864}" type="pres">
      <dgm:prSet presAssocID="{054482B6-6BDD-481B-B0C7-A18FF4C5A695}" presName="iconBgRect" presStyleLbl="bgShp" presStyleIdx="3" presStyleCnt="4"/>
      <dgm:spPr/>
    </dgm:pt>
    <dgm:pt modelId="{F52C99CF-117F-4996-BCFE-D4AAE68DA73D}" type="pres">
      <dgm:prSet presAssocID="{054482B6-6BDD-481B-B0C7-A18FF4C5A69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7C7E4A21-0E18-4E91-AA3A-20EBEBF7F3E1}" type="pres">
      <dgm:prSet presAssocID="{054482B6-6BDD-481B-B0C7-A18FF4C5A695}" presName="spaceRect" presStyleCnt="0"/>
      <dgm:spPr/>
    </dgm:pt>
    <dgm:pt modelId="{770E8ADB-F1B0-4905-92C9-180211942E65}" type="pres">
      <dgm:prSet presAssocID="{054482B6-6BDD-481B-B0C7-A18FF4C5A695}" presName="textRect" presStyleLbl="revTx" presStyleIdx="3" presStyleCnt="4">
        <dgm:presLayoutVars>
          <dgm:chMax val="1"/>
          <dgm:chPref val="1"/>
        </dgm:presLayoutVars>
      </dgm:prSet>
      <dgm:spPr/>
    </dgm:pt>
  </dgm:ptLst>
  <dgm:cxnLst>
    <dgm:cxn modelId="{2EBF3510-84EA-452E-B10C-B08DAE85E3E0}" type="presOf" srcId="{6710F409-67D8-4067-8CA1-6B53418C6D3C}" destId="{5EA633B3-FF39-44BE-B01F-89EC7A140281}" srcOrd="0" destOrd="0" presId="urn:microsoft.com/office/officeart/2018/2/layout/IconCircleList"/>
    <dgm:cxn modelId="{75AA931F-D6AD-40FD-9241-F8FA995D1FB0}" srcId="{CD14A5A6-C080-4A56-8145-73416C40138A}" destId="{1938DEE2-0BB7-43EA-8862-8C09CB78E19D}" srcOrd="0" destOrd="0" parTransId="{90135107-78CA-4B75-8188-192B91A6F78C}" sibTransId="{863A8860-FD95-4CF3-9207-DF7F3AC5A7BD}"/>
    <dgm:cxn modelId="{4739CC56-DBEB-46A7-8098-5FC50D1D123E}" type="presOf" srcId="{1938DEE2-0BB7-43EA-8862-8C09CB78E19D}" destId="{40139F7E-B107-4945-91FF-8DFF838F907D}" srcOrd="0" destOrd="0" presId="urn:microsoft.com/office/officeart/2018/2/layout/IconCircleList"/>
    <dgm:cxn modelId="{BA3FD678-0372-42B2-8BE9-D4CD30B703DC}" type="presOf" srcId="{054482B6-6BDD-481B-B0C7-A18FF4C5A695}" destId="{770E8ADB-F1B0-4905-92C9-180211942E65}" srcOrd="0" destOrd="0" presId="urn:microsoft.com/office/officeart/2018/2/layout/IconCircleList"/>
    <dgm:cxn modelId="{36AE6659-5C7F-47BE-A56D-52FD72433227}" srcId="{CD14A5A6-C080-4A56-8145-73416C40138A}" destId="{6710F409-67D8-4067-8CA1-6B53418C6D3C}" srcOrd="1" destOrd="0" parTransId="{A6FD3900-D4A7-4F6F-A61F-14ADE72E795F}" sibTransId="{65EC9874-2A77-423B-8E74-2A50AF748CC1}"/>
    <dgm:cxn modelId="{835BA88D-D162-4450-9559-C08A3DE39892}" type="presOf" srcId="{65EC9874-2A77-423B-8E74-2A50AF748CC1}" destId="{0379D021-9954-4B09-9FE6-11A3360B772D}" srcOrd="0" destOrd="0" presId="urn:microsoft.com/office/officeart/2018/2/layout/IconCircleList"/>
    <dgm:cxn modelId="{6E84FA8D-AF3B-4D2E-AE96-50944F56D9A2}" srcId="{CD14A5A6-C080-4A56-8145-73416C40138A}" destId="{456DAF74-6204-44B6-9AC7-7A08C83CF32F}" srcOrd="2" destOrd="0" parTransId="{70AD2127-B44E-4E68-B1D3-D5A4099B7848}" sibTransId="{458A27CC-9946-42C8-88DF-4AFC68FCBAFE}"/>
    <dgm:cxn modelId="{E3F502B3-6A71-4A78-8C47-76C7E076473F}" type="presOf" srcId="{CD14A5A6-C080-4A56-8145-73416C40138A}" destId="{85F12F73-C83A-443E-8B46-92D74E373902}" srcOrd="0" destOrd="0" presId="urn:microsoft.com/office/officeart/2018/2/layout/IconCircleList"/>
    <dgm:cxn modelId="{B07D3EBA-4FC8-4A91-AB55-28E5CA549165}" srcId="{CD14A5A6-C080-4A56-8145-73416C40138A}" destId="{054482B6-6BDD-481B-B0C7-A18FF4C5A695}" srcOrd="3" destOrd="0" parTransId="{03F8F8AC-E070-4B76-86ED-DBFB11D005C3}" sibTransId="{22B0F307-2060-4ED6-915B-7893FC452437}"/>
    <dgm:cxn modelId="{DD7114C3-BC12-48A6-AACA-7AFF2EE25D14}" type="presOf" srcId="{863A8860-FD95-4CF3-9207-DF7F3AC5A7BD}" destId="{9BAC8317-B3CA-42FF-BB01-632B93728B34}" srcOrd="0" destOrd="0" presId="urn:microsoft.com/office/officeart/2018/2/layout/IconCircleList"/>
    <dgm:cxn modelId="{16DFBEC3-4F15-49A2-AD43-A190FC3E9E47}" type="presOf" srcId="{458A27CC-9946-42C8-88DF-4AFC68FCBAFE}" destId="{AD655FC9-A404-4C7D-9D34-47F59795DA54}" srcOrd="0" destOrd="0" presId="urn:microsoft.com/office/officeart/2018/2/layout/IconCircleList"/>
    <dgm:cxn modelId="{907237D5-829E-44D4-802F-70A2720DC2D5}" type="presOf" srcId="{456DAF74-6204-44B6-9AC7-7A08C83CF32F}" destId="{1E4D07B4-EEBF-442D-BF49-97103FD96186}" srcOrd="0" destOrd="0" presId="urn:microsoft.com/office/officeart/2018/2/layout/IconCircleList"/>
    <dgm:cxn modelId="{82617EB0-CEDC-42E1-B803-1951F111B0AC}" type="presParOf" srcId="{85F12F73-C83A-443E-8B46-92D74E373902}" destId="{F5E9A978-BE13-47C1-901D-43A198DF6970}" srcOrd="0" destOrd="0" presId="urn:microsoft.com/office/officeart/2018/2/layout/IconCircleList"/>
    <dgm:cxn modelId="{8638561B-7F78-4A96-9891-8122444C3D64}" type="presParOf" srcId="{F5E9A978-BE13-47C1-901D-43A198DF6970}" destId="{51B5A774-01EC-4157-9AB5-A49F33728AC4}" srcOrd="0" destOrd="0" presId="urn:microsoft.com/office/officeart/2018/2/layout/IconCircleList"/>
    <dgm:cxn modelId="{919B3239-A1D0-4E23-A3DE-FAF8D8A85A3B}" type="presParOf" srcId="{51B5A774-01EC-4157-9AB5-A49F33728AC4}" destId="{477350FB-AB7E-4046-B9D2-6A877223CF29}" srcOrd="0" destOrd="0" presId="urn:microsoft.com/office/officeart/2018/2/layout/IconCircleList"/>
    <dgm:cxn modelId="{7ED32D76-CE19-481F-904E-B77B35659D09}" type="presParOf" srcId="{51B5A774-01EC-4157-9AB5-A49F33728AC4}" destId="{7284C7F6-095E-49C6-95CF-4AD61E734C0E}" srcOrd="1" destOrd="0" presId="urn:microsoft.com/office/officeart/2018/2/layout/IconCircleList"/>
    <dgm:cxn modelId="{FEEDD023-C255-4C08-8B11-BDDFB587DB84}" type="presParOf" srcId="{51B5A774-01EC-4157-9AB5-A49F33728AC4}" destId="{8FA639EE-BC9E-4110-827E-5CEB8E52CE89}" srcOrd="2" destOrd="0" presId="urn:microsoft.com/office/officeart/2018/2/layout/IconCircleList"/>
    <dgm:cxn modelId="{5072A98A-04A7-4BE3-92C7-6FD17DE171F0}" type="presParOf" srcId="{51B5A774-01EC-4157-9AB5-A49F33728AC4}" destId="{40139F7E-B107-4945-91FF-8DFF838F907D}" srcOrd="3" destOrd="0" presId="urn:microsoft.com/office/officeart/2018/2/layout/IconCircleList"/>
    <dgm:cxn modelId="{CEA61B76-5C53-4C83-AD4B-F75B1BAA6303}" type="presParOf" srcId="{F5E9A978-BE13-47C1-901D-43A198DF6970}" destId="{9BAC8317-B3CA-42FF-BB01-632B93728B34}" srcOrd="1" destOrd="0" presId="urn:microsoft.com/office/officeart/2018/2/layout/IconCircleList"/>
    <dgm:cxn modelId="{46F175D1-8D86-4983-B9B4-03C76BF8F037}" type="presParOf" srcId="{F5E9A978-BE13-47C1-901D-43A198DF6970}" destId="{64F16780-3BE1-404D-9D10-27D2839A649F}" srcOrd="2" destOrd="0" presId="urn:microsoft.com/office/officeart/2018/2/layout/IconCircleList"/>
    <dgm:cxn modelId="{D65D58BF-2979-4111-87FA-6640C904A25A}" type="presParOf" srcId="{64F16780-3BE1-404D-9D10-27D2839A649F}" destId="{C03E323F-E951-4217-8647-2702211DFCE7}" srcOrd="0" destOrd="0" presId="urn:microsoft.com/office/officeart/2018/2/layout/IconCircleList"/>
    <dgm:cxn modelId="{C9A47A7C-A7A3-49CE-8619-68F7FE421AFA}" type="presParOf" srcId="{64F16780-3BE1-404D-9D10-27D2839A649F}" destId="{EB873928-71AA-4564-ADEE-8AC0A9FDFBE9}" srcOrd="1" destOrd="0" presId="urn:microsoft.com/office/officeart/2018/2/layout/IconCircleList"/>
    <dgm:cxn modelId="{433D257B-3C05-452B-A61E-7671E42380DD}" type="presParOf" srcId="{64F16780-3BE1-404D-9D10-27D2839A649F}" destId="{35BDB287-00F9-467B-BE5C-AC4D0A0D5C67}" srcOrd="2" destOrd="0" presId="urn:microsoft.com/office/officeart/2018/2/layout/IconCircleList"/>
    <dgm:cxn modelId="{2EB5D64D-8905-45B5-9948-7589A1A313DA}" type="presParOf" srcId="{64F16780-3BE1-404D-9D10-27D2839A649F}" destId="{5EA633B3-FF39-44BE-B01F-89EC7A140281}" srcOrd="3" destOrd="0" presId="urn:microsoft.com/office/officeart/2018/2/layout/IconCircleList"/>
    <dgm:cxn modelId="{A38E017F-C789-4728-927D-CEC94AAB06EB}" type="presParOf" srcId="{F5E9A978-BE13-47C1-901D-43A198DF6970}" destId="{0379D021-9954-4B09-9FE6-11A3360B772D}" srcOrd="3" destOrd="0" presId="urn:microsoft.com/office/officeart/2018/2/layout/IconCircleList"/>
    <dgm:cxn modelId="{CF90595C-409B-477F-9A68-EF76612593DF}" type="presParOf" srcId="{F5E9A978-BE13-47C1-901D-43A198DF6970}" destId="{17005233-B0CA-4C8F-AEF9-EE988C259D0D}" srcOrd="4" destOrd="0" presId="urn:microsoft.com/office/officeart/2018/2/layout/IconCircleList"/>
    <dgm:cxn modelId="{D9C9662D-8706-43E4-A698-80B715BE88FE}" type="presParOf" srcId="{17005233-B0CA-4C8F-AEF9-EE988C259D0D}" destId="{8B1A564E-B5A2-482F-9C9E-66F2A3D7D989}" srcOrd="0" destOrd="0" presId="urn:microsoft.com/office/officeart/2018/2/layout/IconCircleList"/>
    <dgm:cxn modelId="{04451802-2BE8-4F7C-820E-52709D08B046}" type="presParOf" srcId="{17005233-B0CA-4C8F-AEF9-EE988C259D0D}" destId="{D0B3F838-21DE-44EC-BDCB-DF235492D50E}" srcOrd="1" destOrd="0" presId="urn:microsoft.com/office/officeart/2018/2/layout/IconCircleList"/>
    <dgm:cxn modelId="{7ACFE2EA-B0C2-4DA1-974B-12D975F6B904}" type="presParOf" srcId="{17005233-B0CA-4C8F-AEF9-EE988C259D0D}" destId="{DADF4FE8-5EBE-4D51-83C2-E3A1295AEA3D}" srcOrd="2" destOrd="0" presId="urn:microsoft.com/office/officeart/2018/2/layout/IconCircleList"/>
    <dgm:cxn modelId="{50A752A0-D2AF-4426-8BC1-174F4A3A9F92}" type="presParOf" srcId="{17005233-B0CA-4C8F-AEF9-EE988C259D0D}" destId="{1E4D07B4-EEBF-442D-BF49-97103FD96186}" srcOrd="3" destOrd="0" presId="urn:microsoft.com/office/officeart/2018/2/layout/IconCircleList"/>
    <dgm:cxn modelId="{3032B8C2-7EE5-40CE-8578-3056293FC562}" type="presParOf" srcId="{F5E9A978-BE13-47C1-901D-43A198DF6970}" destId="{AD655FC9-A404-4C7D-9D34-47F59795DA54}" srcOrd="5" destOrd="0" presId="urn:microsoft.com/office/officeart/2018/2/layout/IconCircleList"/>
    <dgm:cxn modelId="{04CDD22E-E87A-43D9-8948-643C552BF51D}" type="presParOf" srcId="{F5E9A978-BE13-47C1-901D-43A198DF6970}" destId="{8581FD07-18D2-4589-B180-C76A3236C185}" srcOrd="6" destOrd="0" presId="urn:microsoft.com/office/officeart/2018/2/layout/IconCircleList"/>
    <dgm:cxn modelId="{407A5E00-2498-4591-9EBE-761411C9FAFB}" type="presParOf" srcId="{8581FD07-18D2-4589-B180-C76A3236C185}" destId="{2BEAB211-8456-40AB-9FCB-C2477B68B864}" srcOrd="0" destOrd="0" presId="urn:microsoft.com/office/officeart/2018/2/layout/IconCircleList"/>
    <dgm:cxn modelId="{B938EEC3-9CB5-47F5-96CD-AFB0E98625C4}" type="presParOf" srcId="{8581FD07-18D2-4589-B180-C76A3236C185}" destId="{F52C99CF-117F-4996-BCFE-D4AAE68DA73D}" srcOrd="1" destOrd="0" presId="urn:microsoft.com/office/officeart/2018/2/layout/IconCircleList"/>
    <dgm:cxn modelId="{F233FCDF-F0AB-4774-B3DC-4CC4B8A5CF5D}" type="presParOf" srcId="{8581FD07-18D2-4589-B180-C76A3236C185}" destId="{7C7E4A21-0E18-4E91-AA3A-20EBEBF7F3E1}" srcOrd="2" destOrd="0" presId="urn:microsoft.com/office/officeart/2018/2/layout/IconCircleList"/>
    <dgm:cxn modelId="{9C9A81EC-44D7-4363-99A7-DA92745EC167}" type="presParOf" srcId="{8581FD07-18D2-4589-B180-C76A3236C185}" destId="{770E8ADB-F1B0-4905-92C9-180211942E65}" srcOrd="3" destOrd="0" presId="urn:microsoft.com/office/officeart/2018/2/layout/IconCircleList"/>
  </dgm:cxnLst>
  <dgm:bg/>
  <dgm:whole>
    <a:ln w="28575">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42A58D-7933-463C-92B8-ADAEDD9352F1}" type="doc">
      <dgm:prSet loTypeId="urn:microsoft.com/office/officeart/2018/layout/CircleProcess" loCatId="simpleprocesssa" qsTypeId="urn:microsoft.com/office/officeart/2005/8/quickstyle/simple1" qsCatId="simple" csTypeId="urn:microsoft.com/office/officeart/2005/8/colors/colorful1" csCatId="colorful"/>
      <dgm:spPr/>
      <dgm:t>
        <a:bodyPr/>
        <a:lstStyle/>
        <a:p>
          <a:endParaRPr lang="en-US"/>
        </a:p>
      </dgm:t>
    </dgm:pt>
    <dgm:pt modelId="{FAF42A4A-FA94-43AB-9C81-B51B8BEFBE6D}">
      <dgm:prSet/>
      <dgm:spPr/>
      <dgm:t>
        <a:bodyPr/>
        <a:lstStyle/>
        <a:p>
          <a:r>
            <a:rPr lang="fr-CA"/>
            <a:t>Les élèves inscrits reçoivent un courriel.</a:t>
          </a:r>
          <a:endParaRPr lang="en-US"/>
        </a:p>
      </dgm:t>
    </dgm:pt>
    <dgm:pt modelId="{FA219C78-6869-4B6D-A3F1-77E355731018}" type="parTrans" cxnId="{00666D04-3AE2-4E6D-A681-4C4A817FB09E}">
      <dgm:prSet/>
      <dgm:spPr/>
      <dgm:t>
        <a:bodyPr/>
        <a:lstStyle/>
        <a:p>
          <a:endParaRPr lang="en-US"/>
        </a:p>
      </dgm:t>
    </dgm:pt>
    <dgm:pt modelId="{C5C830C4-151A-44B3-BFA4-D55CD0B6EF1E}" type="sibTrans" cxnId="{00666D04-3AE2-4E6D-A681-4C4A817FB09E}">
      <dgm:prSet/>
      <dgm:spPr/>
      <dgm:t>
        <a:bodyPr/>
        <a:lstStyle/>
        <a:p>
          <a:endParaRPr lang="en-US"/>
        </a:p>
      </dgm:t>
    </dgm:pt>
    <dgm:pt modelId="{E5153479-DAEE-4226-80B4-E33D98680797}">
      <dgm:prSet/>
      <dgm:spPr/>
      <dgm:t>
        <a:bodyPr/>
        <a:lstStyle/>
        <a:p>
          <a:r>
            <a:rPr lang="fr-CA"/>
            <a:t>Ils cliquent sur le lien dans le message.</a:t>
          </a:r>
          <a:endParaRPr lang="en-US"/>
        </a:p>
      </dgm:t>
    </dgm:pt>
    <dgm:pt modelId="{8435EE3C-E982-41F9-83F2-312ABBC75265}" type="parTrans" cxnId="{A7D1EFCD-A0CC-4C6C-BB71-593216B37E7D}">
      <dgm:prSet/>
      <dgm:spPr/>
      <dgm:t>
        <a:bodyPr/>
        <a:lstStyle/>
        <a:p>
          <a:endParaRPr lang="en-US"/>
        </a:p>
      </dgm:t>
    </dgm:pt>
    <dgm:pt modelId="{27857DEF-0E48-4F81-8253-BC53DD074494}" type="sibTrans" cxnId="{A7D1EFCD-A0CC-4C6C-BB71-593216B37E7D}">
      <dgm:prSet/>
      <dgm:spPr/>
      <dgm:t>
        <a:bodyPr/>
        <a:lstStyle/>
        <a:p>
          <a:endParaRPr lang="en-US"/>
        </a:p>
      </dgm:t>
    </dgm:pt>
    <dgm:pt modelId="{7DB35B95-01D5-4543-B105-63477B6D1333}">
      <dgm:prSet/>
      <dgm:spPr/>
      <dgm:t>
        <a:bodyPr/>
        <a:lstStyle/>
        <a:p>
          <a:r>
            <a:rPr lang="fr-CA"/>
            <a:t>Ils sélectionnent la version web ou l’application.</a:t>
          </a:r>
          <a:endParaRPr lang="en-US"/>
        </a:p>
      </dgm:t>
    </dgm:pt>
    <dgm:pt modelId="{DFDE9158-2FBF-4C22-BDEE-CDCFC1479528}" type="parTrans" cxnId="{387F3F11-2C41-46A6-82C8-B2CAA93E7197}">
      <dgm:prSet/>
      <dgm:spPr/>
      <dgm:t>
        <a:bodyPr/>
        <a:lstStyle/>
        <a:p>
          <a:endParaRPr lang="en-US"/>
        </a:p>
      </dgm:t>
    </dgm:pt>
    <dgm:pt modelId="{6F0B2B17-63DA-43AB-8B77-D58BBCE5B1CB}" type="sibTrans" cxnId="{387F3F11-2C41-46A6-82C8-B2CAA93E7197}">
      <dgm:prSet/>
      <dgm:spPr/>
      <dgm:t>
        <a:bodyPr/>
        <a:lstStyle/>
        <a:p>
          <a:endParaRPr lang="en-US"/>
        </a:p>
      </dgm:t>
    </dgm:pt>
    <dgm:pt modelId="{E11CA8DB-DF7B-4814-8261-AE19E570ADE1}" type="pres">
      <dgm:prSet presAssocID="{6142A58D-7933-463C-92B8-ADAEDD9352F1}" presName="Name0" presStyleCnt="0">
        <dgm:presLayoutVars>
          <dgm:chMax val="11"/>
          <dgm:chPref val="11"/>
          <dgm:dir/>
          <dgm:resizeHandles/>
        </dgm:presLayoutVars>
      </dgm:prSet>
      <dgm:spPr/>
    </dgm:pt>
    <dgm:pt modelId="{03499F07-C2EF-43CF-8231-C1EBF0B76401}" type="pres">
      <dgm:prSet presAssocID="{7DB35B95-01D5-4543-B105-63477B6D1333}" presName="Accent3" presStyleCnt="0"/>
      <dgm:spPr/>
    </dgm:pt>
    <dgm:pt modelId="{AD2F6AFA-709B-4999-8C2F-2EFDF3D67601}" type="pres">
      <dgm:prSet presAssocID="{7DB35B95-01D5-4543-B105-63477B6D1333}" presName="Accent" presStyleLbl="node1" presStyleIdx="0" presStyleCnt="6"/>
      <dgm:spPr/>
    </dgm:pt>
    <dgm:pt modelId="{AE7A5DAB-D709-496B-B24F-33A821780958}" type="pres">
      <dgm:prSet presAssocID="{7DB35B95-01D5-4543-B105-63477B6D1333}" presName="ParentBackground3" presStyleCnt="0"/>
      <dgm:spPr/>
    </dgm:pt>
    <dgm:pt modelId="{EFA57A7A-D467-417C-9D43-35C748061944}" type="pres">
      <dgm:prSet presAssocID="{7DB35B95-01D5-4543-B105-63477B6D1333}" presName="ParentBackground" presStyleLbl="node1" presStyleIdx="1" presStyleCnt="6"/>
      <dgm:spPr/>
    </dgm:pt>
    <dgm:pt modelId="{A7379788-B914-4DCF-B320-8CCCD529557E}" type="pres">
      <dgm:prSet presAssocID="{7DB35B95-01D5-4543-B105-63477B6D1333}" presName="Parent3" presStyleLbl="fgAcc0" presStyleIdx="0" presStyleCnt="0">
        <dgm:presLayoutVars>
          <dgm:chMax val="1"/>
          <dgm:chPref val="1"/>
          <dgm:bulletEnabled val="1"/>
        </dgm:presLayoutVars>
      </dgm:prSet>
      <dgm:spPr/>
    </dgm:pt>
    <dgm:pt modelId="{DAD5AD12-6DE4-4E21-9B2B-2F4347A8C54E}" type="pres">
      <dgm:prSet presAssocID="{E5153479-DAEE-4226-80B4-E33D98680797}" presName="Accent2" presStyleCnt="0"/>
      <dgm:spPr/>
    </dgm:pt>
    <dgm:pt modelId="{950B5B0E-6A5A-465C-A4AF-4210646AD6A9}" type="pres">
      <dgm:prSet presAssocID="{E5153479-DAEE-4226-80B4-E33D98680797}" presName="Accent" presStyleLbl="node1" presStyleIdx="2" presStyleCnt="6"/>
      <dgm:spPr/>
    </dgm:pt>
    <dgm:pt modelId="{0322EA43-3C26-4F17-B886-8A21C9AFA07D}" type="pres">
      <dgm:prSet presAssocID="{E5153479-DAEE-4226-80B4-E33D98680797}" presName="ParentBackground2" presStyleCnt="0"/>
      <dgm:spPr/>
    </dgm:pt>
    <dgm:pt modelId="{4CCABC3A-371A-4589-9666-183EEF46DF5D}" type="pres">
      <dgm:prSet presAssocID="{E5153479-DAEE-4226-80B4-E33D98680797}" presName="ParentBackground" presStyleLbl="node1" presStyleIdx="3" presStyleCnt="6"/>
      <dgm:spPr/>
    </dgm:pt>
    <dgm:pt modelId="{389FEB45-678E-4742-A9A2-995BB43A15BA}" type="pres">
      <dgm:prSet presAssocID="{E5153479-DAEE-4226-80B4-E33D98680797}" presName="Parent2" presStyleLbl="fgAcc0" presStyleIdx="0" presStyleCnt="0">
        <dgm:presLayoutVars>
          <dgm:chMax val="1"/>
          <dgm:chPref val="1"/>
          <dgm:bulletEnabled val="1"/>
        </dgm:presLayoutVars>
      </dgm:prSet>
      <dgm:spPr/>
    </dgm:pt>
    <dgm:pt modelId="{A8D31C83-C245-4772-9B83-42F4A95A8114}" type="pres">
      <dgm:prSet presAssocID="{FAF42A4A-FA94-43AB-9C81-B51B8BEFBE6D}" presName="Accent1" presStyleCnt="0"/>
      <dgm:spPr/>
    </dgm:pt>
    <dgm:pt modelId="{9A6DD860-735D-4D0F-ADE1-39A1C1CF6B54}" type="pres">
      <dgm:prSet presAssocID="{FAF42A4A-FA94-43AB-9C81-B51B8BEFBE6D}" presName="Accent" presStyleLbl="node1" presStyleIdx="4" presStyleCnt="6"/>
      <dgm:spPr/>
    </dgm:pt>
    <dgm:pt modelId="{0657A9EA-C7D8-4E77-A275-890B9F755FD3}" type="pres">
      <dgm:prSet presAssocID="{FAF42A4A-FA94-43AB-9C81-B51B8BEFBE6D}" presName="ParentBackground1" presStyleCnt="0"/>
      <dgm:spPr/>
    </dgm:pt>
    <dgm:pt modelId="{99519F75-1519-4A2D-AB61-00A898617986}" type="pres">
      <dgm:prSet presAssocID="{FAF42A4A-FA94-43AB-9C81-B51B8BEFBE6D}" presName="ParentBackground" presStyleLbl="node1" presStyleIdx="5" presStyleCnt="6"/>
      <dgm:spPr/>
    </dgm:pt>
    <dgm:pt modelId="{F1087545-3271-48E6-A6B8-5485FAAF2089}" type="pres">
      <dgm:prSet presAssocID="{FAF42A4A-FA94-43AB-9C81-B51B8BEFBE6D}" presName="Parent1" presStyleLbl="fgAcc0" presStyleIdx="0" presStyleCnt="0">
        <dgm:presLayoutVars>
          <dgm:chMax val="1"/>
          <dgm:chPref val="1"/>
          <dgm:bulletEnabled val="1"/>
        </dgm:presLayoutVars>
      </dgm:prSet>
      <dgm:spPr/>
    </dgm:pt>
  </dgm:ptLst>
  <dgm:cxnLst>
    <dgm:cxn modelId="{00666D04-3AE2-4E6D-A681-4C4A817FB09E}" srcId="{6142A58D-7933-463C-92B8-ADAEDD9352F1}" destId="{FAF42A4A-FA94-43AB-9C81-B51B8BEFBE6D}" srcOrd="0" destOrd="0" parTransId="{FA219C78-6869-4B6D-A3F1-77E355731018}" sibTransId="{C5C830C4-151A-44B3-BFA4-D55CD0B6EF1E}"/>
    <dgm:cxn modelId="{387F3F11-2C41-46A6-82C8-B2CAA93E7197}" srcId="{6142A58D-7933-463C-92B8-ADAEDD9352F1}" destId="{7DB35B95-01D5-4543-B105-63477B6D1333}" srcOrd="2" destOrd="0" parTransId="{DFDE9158-2FBF-4C22-BDEE-CDCFC1479528}" sibTransId="{6F0B2B17-63DA-43AB-8B77-D58BBCE5B1CB}"/>
    <dgm:cxn modelId="{9AEDDC2B-1BC5-4EEE-BE35-16CE14BF5C46}" type="presOf" srcId="{7DB35B95-01D5-4543-B105-63477B6D1333}" destId="{EFA57A7A-D467-417C-9D43-35C748061944}" srcOrd="0" destOrd="0" presId="urn:microsoft.com/office/officeart/2018/layout/CircleProcess"/>
    <dgm:cxn modelId="{E3BD2A4E-6E51-4412-83E0-5643EEED5F3B}" type="presOf" srcId="{E5153479-DAEE-4226-80B4-E33D98680797}" destId="{389FEB45-678E-4742-A9A2-995BB43A15BA}" srcOrd="1" destOrd="0" presId="urn:microsoft.com/office/officeart/2018/layout/CircleProcess"/>
    <dgm:cxn modelId="{97889479-9086-4EE5-8E33-4A331C34A5E0}" type="presOf" srcId="{FAF42A4A-FA94-43AB-9C81-B51B8BEFBE6D}" destId="{99519F75-1519-4A2D-AB61-00A898617986}" srcOrd="0" destOrd="0" presId="urn:microsoft.com/office/officeart/2018/layout/CircleProcess"/>
    <dgm:cxn modelId="{B7C925A5-21EB-4C72-A62C-66EFA9ACAC4A}" type="presOf" srcId="{FAF42A4A-FA94-43AB-9C81-B51B8BEFBE6D}" destId="{F1087545-3271-48E6-A6B8-5485FAAF2089}" srcOrd="1" destOrd="0" presId="urn:microsoft.com/office/officeart/2018/layout/CircleProcess"/>
    <dgm:cxn modelId="{2B9254B0-8A79-48A6-9FEE-40A4EFE0B2C8}" type="presOf" srcId="{6142A58D-7933-463C-92B8-ADAEDD9352F1}" destId="{E11CA8DB-DF7B-4814-8261-AE19E570ADE1}" srcOrd="0" destOrd="0" presId="urn:microsoft.com/office/officeart/2018/layout/CircleProcess"/>
    <dgm:cxn modelId="{A7D1EFCD-A0CC-4C6C-BB71-593216B37E7D}" srcId="{6142A58D-7933-463C-92B8-ADAEDD9352F1}" destId="{E5153479-DAEE-4226-80B4-E33D98680797}" srcOrd="1" destOrd="0" parTransId="{8435EE3C-E982-41F9-83F2-312ABBC75265}" sibTransId="{27857DEF-0E48-4F81-8253-BC53DD074494}"/>
    <dgm:cxn modelId="{73DC50CF-4AA8-473B-8534-2F41C524A34B}" type="presOf" srcId="{E5153479-DAEE-4226-80B4-E33D98680797}" destId="{4CCABC3A-371A-4589-9666-183EEF46DF5D}" srcOrd="0" destOrd="0" presId="urn:microsoft.com/office/officeart/2018/layout/CircleProcess"/>
    <dgm:cxn modelId="{9B364EF0-C7F0-4867-8CC6-AC5C26510189}" type="presOf" srcId="{7DB35B95-01D5-4543-B105-63477B6D1333}" destId="{A7379788-B914-4DCF-B320-8CCCD529557E}" srcOrd="1" destOrd="0" presId="urn:microsoft.com/office/officeart/2018/layout/CircleProcess"/>
    <dgm:cxn modelId="{0EF118F1-C437-4901-8F6E-C9E95F7EB4B9}" type="presParOf" srcId="{E11CA8DB-DF7B-4814-8261-AE19E570ADE1}" destId="{03499F07-C2EF-43CF-8231-C1EBF0B76401}" srcOrd="0" destOrd="0" presId="urn:microsoft.com/office/officeart/2018/layout/CircleProcess"/>
    <dgm:cxn modelId="{681555A7-DE39-4090-BEE1-32601A2005E0}" type="presParOf" srcId="{03499F07-C2EF-43CF-8231-C1EBF0B76401}" destId="{AD2F6AFA-709B-4999-8C2F-2EFDF3D67601}" srcOrd="0" destOrd="0" presId="urn:microsoft.com/office/officeart/2018/layout/CircleProcess"/>
    <dgm:cxn modelId="{384832B5-48F7-4F7A-AECB-417087615CA0}" type="presParOf" srcId="{E11CA8DB-DF7B-4814-8261-AE19E570ADE1}" destId="{AE7A5DAB-D709-496B-B24F-33A821780958}" srcOrd="1" destOrd="0" presId="urn:microsoft.com/office/officeart/2018/layout/CircleProcess"/>
    <dgm:cxn modelId="{F9CA443E-87E0-4DD0-988E-6AFDFC29A349}" type="presParOf" srcId="{AE7A5DAB-D709-496B-B24F-33A821780958}" destId="{EFA57A7A-D467-417C-9D43-35C748061944}" srcOrd="0" destOrd="0" presId="urn:microsoft.com/office/officeart/2018/layout/CircleProcess"/>
    <dgm:cxn modelId="{9521B084-6F86-431F-95D1-F36B3ABE1786}" type="presParOf" srcId="{E11CA8DB-DF7B-4814-8261-AE19E570ADE1}" destId="{A7379788-B914-4DCF-B320-8CCCD529557E}" srcOrd="2" destOrd="0" presId="urn:microsoft.com/office/officeart/2018/layout/CircleProcess"/>
    <dgm:cxn modelId="{2BA24C76-978B-48AD-A59D-B75712A5DAC6}" type="presParOf" srcId="{E11CA8DB-DF7B-4814-8261-AE19E570ADE1}" destId="{DAD5AD12-6DE4-4E21-9B2B-2F4347A8C54E}" srcOrd="3" destOrd="0" presId="urn:microsoft.com/office/officeart/2018/layout/CircleProcess"/>
    <dgm:cxn modelId="{99C43575-5FD0-401D-BAFC-6FAEA0B39D80}" type="presParOf" srcId="{DAD5AD12-6DE4-4E21-9B2B-2F4347A8C54E}" destId="{950B5B0E-6A5A-465C-A4AF-4210646AD6A9}" srcOrd="0" destOrd="0" presId="urn:microsoft.com/office/officeart/2018/layout/CircleProcess"/>
    <dgm:cxn modelId="{B47E83F4-1CA1-4FD0-BB8D-59CA6B2A4EDC}" type="presParOf" srcId="{E11CA8DB-DF7B-4814-8261-AE19E570ADE1}" destId="{0322EA43-3C26-4F17-B886-8A21C9AFA07D}" srcOrd="4" destOrd="0" presId="urn:microsoft.com/office/officeart/2018/layout/CircleProcess"/>
    <dgm:cxn modelId="{7F036680-3B4F-4E17-9D98-5E1A99D0F42E}" type="presParOf" srcId="{0322EA43-3C26-4F17-B886-8A21C9AFA07D}" destId="{4CCABC3A-371A-4589-9666-183EEF46DF5D}" srcOrd="0" destOrd="0" presId="urn:microsoft.com/office/officeart/2018/layout/CircleProcess"/>
    <dgm:cxn modelId="{7ED72BD4-7023-4128-B959-49BB99B1D009}" type="presParOf" srcId="{E11CA8DB-DF7B-4814-8261-AE19E570ADE1}" destId="{389FEB45-678E-4742-A9A2-995BB43A15BA}" srcOrd="5" destOrd="0" presId="urn:microsoft.com/office/officeart/2018/layout/CircleProcess"/>
    <dgm:cxn modelId="{3CC60D14-82E3-4A2E-981D-127C33E4DB8D}" type="presParOf" srcId="{E11CA8DB-DF7B-4814-8261-AE19E570ADE1}" destId="{A8D31C83-C245-4772-9B83-42F4A95A8114}" srcOrd="6" destOrd="0" presId="urn:microsoft.com/office/officeart/2018/layout/CircleProcess"/>
    <dgm:cxn modelId="{EA0F0769-2010-47F1-9D20-F7146D5D4153}" type="presParOf" srcId="{A8D31C83-C245-4772-9B83-42F4A95A8114}" destId="{9A6DD860-735D-4D0F-ADE1-39A1C1CF6B54}" srcOrd="0" destOrd="0" presId="urn:microsoft.com/office/officeart/2018/layout/CircleProcess"/>
    <dgm:cxn modelId="{61C8273E-AAFD-4566-B886-4893EF118544}" type="presParOf" srcId="{E11CA8DB-DF7B-4814-8261-AE19E570ADE1}" destId="{0657A9EA-C7D8-4E77-A275-890B9F755FD3}" srcOrd="7" destOrd="0" presId="urn:microsoft.com/office/officeart/2018/layout/CircleProcess"/>
    <dgm:cxn modelId="{A125DE82-5930-47E8-8A68-1C5D2DC4BCDB}" type="presParOf" srcId="{0657A9EA-C7D8-4E77-A275-890B9F755FD3}" destId="{99519F75-1519-4A2D-AB61-00A898617986}" srcOrd="0" destOrd="0" presId="urn:microsoft.com/office/officeart/2018/layout/CircleProcess"/>
    <dgm:cxn modelId="{2F2855EE-3D5D-4DB2-9188-8422CDADE980}" type="presParOf" srcId="{E11CA8DB-DF7B-4814-8261-AE19E570ADE1}" destId="{F1087545-3271-48E6-A6B8-5485FAAF2089}" srcOrd="8" destOrd="0" presId="urn:microsoft.com/office/officeart/2018/layout/CircleProcess"/>
  </dgm:cxnLst>
  <dgm:bg/>
  <dgm:whole>
    <a:ln w="28575">
      <a:solidFill>
        <a:srgbClr val="5B9BD5"/>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2AD63E-0356-4784-AB81-4EA1BBF7A7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A2BE7F2-3EE6-470B-B781-A21B7D8ADBBB}">
      <dgm:prSet/>
      <dgm:spPr/>
      <dgm:t>
        <a:bodyPr/>
        <a:lstStyle/>
        <a:p>
          <a:pPr>
            <a:lnSpc>
              <a:spcPct val="100000"/>
            </a:lnSpc>
          </a:pPr>
          <a:r>
            <a:rPr lang="fr-CA"/>
            <a:t>Les participants recevront une invitation par courriel.</a:t>
          </a:r>
          <a:endParaRPr lang="en-US"/>
        </a:p>
      </dgm:t>
    </dgm:pt>
    <dgm:pt modelId="{5C09AFE1-63D4-4D17-B8D9-2301C9924224}" type="parTrans" cxnId="{3947677A-037B-48D6-95D3-6B3152029A05}">
      <dgm:prSet/>
      <dgm:spPr/>
      <dgm:t>
        <a:bodyPr/>
        <a:lstStyle/>
        <a:p>
          <a:endParaRPr lang="en-US"/>
        </a:p>
      </dgm:t>
    </dgm:pt>
    <dgm:pt modelId="{24B9916C-A38E-4F4E-894E-9F1B70F49EF4}" type="sibTrans" cxnId="{3947677A-037B-48D6-95D3-6B3152029A05}">
      <dgm:prSet/>
      <dgm:spPr/>
      <dgm:t>
        <a:bodyPr/>
        <a:lstStyle/>
        <a:p>
          <a:endParaRPr lang="en-US"/>
        </a:p>
      </dgm:t>
    </dgm:pt>
    <dgm:pt modelId="{81499719-422D-4777-82C8-06E38050FE37}">
      <dgm:prSet/>
      <dgm:spPr/>
      <dgm:t>
        <a:bodyPr/>
        <a:lstStyle/>
        <a:p>
          <a:pPr>
            <a:lnSpc>
              <a:spcPct val="100000"/>
            </a:lnSpc>
          </a:pPr>
          <a:r>
            <a:rPr lang="fr-CA"/>
            <a:t>Lorsqu’ils accepteront l’invitation, elle s’ajoutera à leur calendrier et disparaîtra de la boîte courriel.</a:t>
          </a:r>
          <a:endParaRPr lang="en-US"/>
        </a:p>
      </dgm:t>
    </dgm:pt>
    <dgm:pt modelId="{EA026C02-B244-476C-A712-A0656570B3B9}" type="parTrans" cxnId="{BDF98F54-B060-4DFE-B4B4-2D7A019CF482}">
      <dgm:prSet/>
      <dgm:spPr/>
      <dgm:t>
        <a:bodyPr/>
        <a:lstStyle/>
        <a:p>
          <a:endParaRPr lang="en-US"/>
        </a:p>
      </dgm:t>
    </dgm:pt>
    <dgm:pt modelId="{E4229672-D58B-4768-A40F-18A312CA13D1}" type="sibTrans" cxnId="{BDF98F54-B060-4DFE-B4B4-2D7A019CF482}">
      <dgm:prSet/>
      <dgm:spPr/>
      <dgm:t>
        <a:bodyPr/>
        <a:lstStyle/>
        <a:p>
          <a:endParaRPr lang="en-US"/>
        </a:p>
      </dgm:t>
    </dgm:pt>
    <dgm:pt modelId="{BC9ECA2E-4E1B-4BBD-AD56-AC6AC9C1AC36}">
      <dgm:prSet/>
      <dgm:spPr/>
      <dgm:t>
        <a:bodyPr/>
        <a:lstStyle/>
        <a:p>
          <a:pPr>
            <a:lnSpc>
              <a:spcPct val="100000"/>
            </a:lnSpc>
          </a:pPr>
          <a:r>
            <a:rPr lang="fr-CA"/>
            <a:t>Au moment de la rencontre, il suffit d’aller dans le calendrier et de cliquer sur le lien de rencontre pour pouvoir sélectionner « Rejoindre</a:t>
          </a:r>
          <a:r>
            <a:rPr lang="fr-CA">
              <a:latin typeface="Calibri Light" panose="020F0302020204030204"/>
            </a:rPr>
            <a:t> », </a:t>
          </a:r>
          <a:r>
            <a:rPr lang="fr-CA"/>
            <a:t>ou aller dans le canal où se déroule la rencontre.</a:t>
          </a:r>
          <a:endParaRPr lang="en-US"/>
        </a:p>
      </dgm:t>
    </dgm:pt>
    <dgm:pt modelId="{47C41783-DADB-4AA7-86F3-513086660680}" type="parTrans" cxnId="{47DE5093-E9C8-43ED-AF7D-492EDDE99671}">
      <dgm:prSet/>
      <dgm:spPr/>
      <dgm:t>
        <a:bodyPr/>
        <a:lstStyle/>
        <a:p>
          <a:endParaRPr lang="en-US"/>
        </a:p>
      </dgm:t>
    </dgm:pt>
    <dgm:pt modelId="{0164D912-D82B-4FB4-9D53-D9906D60F994}" type="sibTrans" cxnId="{47DE5093-E9C8-43ED-AF7D-492EDDE99671}">
      <dgm:prSet/>
      <dgm:spPr/>
      <dgm:t>
        <a:bodyPr/>
        <a:lstStyle/>
        <a:p>
          <a:endParaRPr lang="en-US"/>
        </a:p>
      </dgm:t>
    </dgm:pt>
    <dgm:pt modelId="{8D8E7CE8-A67C-4A6C-953A-6A1A2AEF6710}" type="pres">
      <dgm:prSet presAssocID="{1E2AD63E-0356-4784-AB81-4EA1BBF7A769}" presName="root" presStyleCnt="0">
        <dgm:presLayoutVars>
          <dgm:dir/>
          <dgm:resizeHandles val="exact"/>
        </dgm:presLayoutVars>
      </dgm:prSet>
      <dgm:spPr/>
    </dgm:pt>
    <dgm:pt modelId="{5190E619-BC1A-4C32-93E5-808C33B66446}" type="pres">
      <dgm:prSet presAssocID="{9A2BE7F2-3EE6-470B-B781-A21B7D8ADBBB}" presName="compNode" presStyleCnt="0"/>
      <dgm:spPr/>
    </dgm:pt>
    <dgm:pt modelId="{7BBFA2CA-E820-4823-8A78-8664C3107098}" type="pres">
      <dgm:prSet presAssocID="{9A2BE7F2-3EE6-470B-B781-A21B7D8ADBBB}" presName="bgRect" presStyleLbl="bgShp" presStyleIdx="0" presStyleCnt="3"/>
      <dgm:spPr/>
    </dgm:pt>
    <dgm:pt modelId="{42703972-58F4-4FD0-9886-F426515A13F2}" type="pres">
      <dgm:prSet presAssocID="{9A2BE7F2-3EE6-470B-B781-A21B7D8ADB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3914E0D1-E903-49CE-B0BF-330F8D56701B}" type="pres">
      <dgm:prSet presAssocID="{9A2BE7F2-3EE6-470B-B781-A21B7D8ADBBB}" presName="spaceRect" presStyleCnt="0"/>
      <dgm:spPr/>
    </dgm:pt>
    <dgm:pt modelId="{569F078C-5B6C-4B84-920E-10E02FA2FF33}" type="pres">
      <dgm:prSet presAssocID="{9A2BE7F2-3EE6-470B-B781-A21B7D8ADBBB}" presName="parTx" presStyleLbl="revTx" presStyleIdx="0" presStyleCnt="3">
        <dgm:presLayoutVars>
          <dgm:chMax val="0"/>
          <dgm:chPref val="0"/>
        </dgm:presLayoutVars>
      </dgm:prSet>
      <dgm:spPr/>
    </dgm:pt>
    <dgm:pt modelId="{EF6D5B4A-0CA1-4CE3-B6B4-B04FF217ACED}" type="pres">
      <dgm:prSet presAssocID="{24B9916C-A38E-4F4E-894E-9F1B70F49EF4}" presName="sibTrans" presStyleCnt="0"/>
      <dgm:spPr/>
    </dgm:pt>
    <dgm:pt modelId="{1F1CA67E-7DA8-436E-81B1-95A59317E68F}" type="pres">
      <dgm:prSet presAssocID="{81499719-422D-4777-82C8-06E38050FE37}" presName="compNode" presStyleCnt="0"/>
      <dgm:spPr/>
    </dgm:pt>
    <dgm:pt modelId="{EE6178DA-28EC-419E-962F-0EFA926FE74D}" type="pres">
      <dgm:prSet presAssocID="{81499719-422D-4777-82C8-06E38050FE37}" presName="bgRect" presStyleLbl="bgShp" presStyleIdx="1" presStyleCnt="3"/>
      <dgm:spPr/>
    </dgm:pt>
    <dgm:pt modelId="{EBC80312-A436-4A32-9DF0-F589FD7C44CE}" type="pres">
      <dgm:prSet presAssocID="{81499719-422D-4777-82C8-06E38050FE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59B1D582-3D78-4C91-A147-1F4A45F73931}" type="pres">
      <dgm:prSet presAssocID="{81499719-422D-4777-82C8-06E38050FE37}" presName="spaceRect" presStyleCnt="0"/>
      <dgm:spPr/>
    </dgm:pt>
    <dgm:pt modelId="{9BF899CB-B3BA-4C7F-A293-542F724E49CF}" type="pres">
      <dgm:prSet presAssocID="{81499719-422D-4777-82C8-06E38050FE37}" presName="parTx" presStyleLbl="revTx" presStyleIdx="1" presStyleCnt="3">
        <dgm:presLayoutVars>
          <dgm:chMax val="0"/>
          <dgm:chPref val="0"/>
        </dgm:presLayoutVars>
      </dgm:prSet>
      <dgm:spPr/>
    </dgm:pt>
    <dgm:pt modelId="{309493A2-5D68-4F50-9B3A-8213DCCE8EE0}" type="pres">
      <dgm:prSet presAssocID="{E4229672-D58B-4768-A40F-18A312CA13D1}" presName="sibTrans" presStyleCnt="0"/>
      <dgm:spPr/>
    </dgm:pt>
    <dgm:pt modelId="{B9352E35-3839-413F-A974-C5F73D1981E2}" type="pres">
      <dgm:prSet presAssocID="{BC9ECA2E-4E1B-4BBD-AD56-AC6AC9C1AC36}" presName="compNode" presStyleCnt="0"/>
      <dgm:spPr/>
    </dgm:pt>
    <dgm:pt modelId="{4992F5A3-CFF2-4B2C-AA71-5F6F599F5618}" type="pres">
      <dgm:prSet presAssocID="{BC9ECA2E-4E1B-4BBD-AD56-AC6AC9C1AC36}" presName="bgRect" presStyleLbl="bgShp" presStyleIdx="2" presStyleCnt="3"/>
      <dgm:spPr/>
    </dgm:pt>
    <dgm:pt modelId="{5ECCE33C-EBB8-4027-9F18-98EE0C91B100}" type="pres">
      <dgm:prSet presAssocID="{BC9ECA2E-4E1B-4BBD-AD56-AC6AC9C1AC36}" presName="iconRect" presStyleLbl="node1" presStyleIdx="2" presStyleCnt="3" custLinFactNeighborX="12889" custLinFactNeighborY="5109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20900D3C-9162-413C-B7AF-420C9532D6E3}" type="pres">
      <dgm:prSet presAssocID="{BC9ECA2E-4E1B-4BBD-AD56-AC6AC9C1AC36}" presName="spaceRect" presStyleCnt="0"/>
      <dgm:spPr/>
    </dgm:pt>
    <dgm:pt modelId="{88967DFA-665D-43C7-8747-611F73C40EB9}" type="pres">
      <dgm:prSet presAssocID="{BC9ECA2E-4E1B-4BBD-AD56-AC6AC9C1AC36}" presName="parTx" presStyleLbl="revTx" presStyleIdx="2" presStyleCnt="3">
        <dgm:presLayoutVars>
          <dgm:chMax val="0"/>
          <dgm:chPref val="0"/>
        </dgm:presLayoutVars>
      </dgm:prSet>
      <dgm:spPr/>
    </dgm:pt>
  </dgm:ptLst>
  <dgm:cxnLst>
    <dgm:cxn modelId="{D7697C00-9A21-47FB-A4FF-6C817A3375AA}" type="presOf" srcId="{BC9ECA2E-4E1B-4BBD-AD56-AC6AC9C1AC36}" destId="{88967DFA-665D-43C7-8747-611F73C40EB9}" srcOrd="0" destOrd="0" presId="urn:microsoft.com/office/officeart/2018/2/layout/IconVerticalSolidList"/>
    <dgm:cxn modelId="{BDF98F54-B060-4DFE-B4B4-2D7A019CF482}" srcId="{1E2AD63E-0356-4784-AB81-4EA1BBF7A769}" destId="{81499719-422D-4777-82C8-06E38050FE37}" srcOrd="1" destOrd="0" parTransId="{EA026C02-B244-476C-A712-A0656570B3B9}" sibTransId="{E4229672-D58B-4768-A40F-18A312CA13D1}"/>
    <dgm:cxn modelId="{3947677A-037B-48D6-95D3-6B3152029A05}" srcId="{1E2AD63E-0356-4784-AB81-4EA1BBF7A769}" destId="{9A2BE7F2-3EE6-470B-B781-A21B7D8ADBBB}" srcOrd="0" destOrd="0" parTransId="{5C09AFE1-63D4-4D17-B8D9-2301C9924224}" sibTransId="{24B9916C-A38E-4F4E-894E-9F1B70F49EF4}"/>
    <dgm:cxn modelId="{580A1F7F-2F7B-4DEE-93A7-769C3BE4A5C6}" type="presOf" srcId="{81499719-422D-4777-82C8-06E38050FE37}" destId="{9BF899CB-B3BA-4C7F-A293-542F724E49CF}" srcOrd="0" destOrd="0" presId="urn:microsoft.com/office/officeart/2018/2/layout/IconVerticalSolidList"/>
    <dgm:cxn modelId="{B6D69985-54F5-4C90-AD97-732B21215138}" type="presOf" srcId="{1E2AD63E-0356-4784-AB81-4EA1BBF7A769}" destId="{8D8E7CE8-A67C-4A6C-953A-6A1A2AEF6710}" srcOrd="0" destOrd="0" presId="urn:microsoft.com/office/officeart/2018/2/layout/IconVerticalSolidList"/>
    <dgm:cxn modelId="{47DE5093-E9C8-43ED-AF7D-492EDDE99671}" srcId="{1E2AD63E-0356-4784-AB81-4EA1BBF7A769}" destId="{BC9ECA2E-4E1B-4BBD-AD56-AC6AC9C1AC36}" srcOrd="2" destOrd="0" parTransId="{47C41783-DADB-4AA7-86F3-513086660680}" sibTransId="{0164D912-D82B-4FB4-9D53-D9906D60F994}"/>
    <dgm:cxn modelId="{D343A4B4-5AC3-4AC4-B84F-E198317261AA}" type="presOf" srcId="{9A2BE7F2-3EE6-470B-B781-A21B7D8ADBBB}" destId="{569F078C-5B6C-4B84-920E-10E02FA2FF33}" srcOrd="0" destOrd="0" presId="urn:microsoft.com/office/officeart/2018/2/layout/IconVerticalSolidList"/>
    <dgm:cxn modelId="{3F07C6E8-5035-4A57-8B30-FD86959D752B}" type="presParOf" srcId="{8D8E7CE8-A67C-4A6C-953A-6A1A2AEF6710}" destId="{5190E619-BC1A-4C32-93E5-808C33B66446}" srcOrd="0" destOrd="0" presId="urn:microsoft.com/office/officeart/2018/2/layout/IconVerticalSolidList"/>
    <dgm:cxn modelId="{5711EBA1-23D2-479C-B7D8-36BC7C23A8A8}" type="presParOf" srcId="{5190E619-BC1A-4C32-93E5-808C33B66446}" destId="{7BBFA2CA-E820-4823-8A78-8664C3107098}" srcOrd="0" destOrd="0" presId="urn:microsoft.com/office/officeart/2018/2/layout/IconVerticalSolidList"/>
    <dgm:cxn modelId="{1E27F87B-CFC4-4FCB-950F-078DE9A3D18A}" type="presParOf" srcId="{5190E619-BC1A-4C32-93E5-808C33B66446}" destId="{42703972-58F4-4FD0-9886-F426515A13F2}" srcOrd="1" destOrd="0" presId="urn:microsoft.com/office/officeart/2018/2/layout/IconVerticalSolidList"/>
    <dgm:cxn modelId="{5F2FFCFD-5F89-4719-8865-F96632CECAC1}" type="presParOf" srcId="{5190E619-BC1A-4C32-93E5-808C33B66446}" destId="{3914E0D1-E903-49CE-B0BF-330F8D56701B}" srcOrd="2" destOrd="0" presId="urn:microsoft.com/office/officeart/2018/2/layout/IconVerticalSolidList"/>
    <dgm:cxn modelId="{026C879C-1954-47E4-9AE7-631CE7ED5F77}" type="presParOf" srcId="{5190E619-BC1A-4C32-93E5-808C33B66446}" destId="{569F078C-5B6C-4B84-920E-10E02FA2FF33}" srcOrd="3" destOrd="0" presId="urn:microsoft.com/office/officeart/2018/2/layout/IconVerticalSolidList"/>
    <dgm:cxn modelId="{A3695BA1-552B-4DF7-B12E-7F9E3024ACFB}" type="presParOf" srcId="{8D8E7CE8-A67C-4A6C-953A-6A1A2AEF6710}" destId="{EF6D5B4A-0CA1-4CE3-B6B4-B04FF217ACED}" srcOrd="1" destOrd="0" presId="urn:microsoft.com/office/officeart/2018/2/layout/IconVerticalSolidList"/>
    <dgm:cxn modelId="{6C0E4395-87D8-4D87-B53A-82F2E49BD556}" type="presParOf" srcId="{8D8E7CE8-A67C-4A6C-953A-6A1A2AEF6710}" destId="{1F1CA67E-7DA8-436E-81B1-95A59317E68F}" srcOrd="2" destOrd="0" presId="urn:microsoft.com/office/officeart/2018/2/layout/IconVerticalSolidList"/>
    <dgm:cxn modelId="{5CA302C1-71A2-4486-9BB6-B3319540C6AE}" type="presParOf" srcId="{1F1CA67E-7DA8-436E-81B1-95A59317E68F}" destId="{EE6178DA-28EC-419E-962F-0EFA926FE74D}" srcOrd="0" destOrd="0" presId="urn:microsoft.com/office/officeart/2018/2/layout/IconVerticalSolidList"/>
    <dgm:cxn modelId="{F530B83C-8B36-46F6-AEE2-705D800BBB47}" type="presParOf" srcId="{1F1CA67E-7DA8-436E-81B1-95A59317E68F}" destId="{EBC80312-A436-4A32-9DF0-F589FD7C44CE}" srcOrd="1" destOrd="0" presId="urn:microsoft.com/office/officeart/2018/2/layout/IconVerticalSolidList"/>
    <dgm:cxn modelId="{0E35881C-6973-4FBD-8310-D57C7C593409}" type="presParOf" srcId="{1F1CA67E-7DA8-436E-81B1-95A59317E68F}" destId="{59B1D582-3D78-4C91-A147-1F4A45F73931}" srcOrd="2" destOrd="0" presId="urn:microsoft.com/office/officeart/2018/2/layout/IconVerticalSolidList"/>
    <dgm:cxn modelId="{3F176694-90DA-424F-BF57-4E8391419F3A}" type="presParOf" srcId="{1F1CA67E-7DA8-436E-81B1-95A59317E68F}" destId="{9BF899CB-B3BA-4C7F-A293-542F724E49CF}" srcOrd="3" destOrd="0" presId="urn:microsoft.com/office/officeart/2018/2/layout/IconVerticalSolidList"/>
    <dgm:cxn modelId="{8142465B-483E-4684-95E0-0AE0E192E049}" type="presParOf" srcId="{8D8E7CE8-A67C-4A6C-953A-6A1A2AEF6710}" destId="{309493A2-5D68-4F50-9B3A-8213DCCE8EE0}" srcOrd="3" destOrd="0" presId="urn:microsoft.com/office/officeart/2018/2/layout/IconVerticalSolidList"/>
    <dgm:cxn modelId="{A2E78D74-4807-44E3-A9B9-D98F4B07D48B}" type="presParOf" srcId="{8D8E7CE8-A67C-4A6C-953A-6A1A2AEF6710}" destId="{B9352E35-3839-413F-A974-C5F73D1981E2}" srcOrd="4" destOrd="0" presId="urn:microsoft.com/office/officeart/2018/2/layout/IconVerticalSolidList"/>
    <dgm:cxn modelId="{D9A93D61-8E0E-4164-95E3-531C5461911C}" type="presParOf" srcId="{B9352E35-3839-413F-A974-C5F73D1981E2}" destId="{4992F5A3-CFF2-4B2C-AA71-5F6F599F5618}" srcOrd="0" destOrd="0" presId="urn:microsoft.com/office/officeart/2018/2/layout/IconVerticalSolidList"/>
    <dgm:cxn modelId="{D4A1B584-2F7F-4402-B2C9-745A5089F21B}" type="presParOf" srcId="{B9352E35-3839-413F-A974-C5F73D1981E2}" destId="{5ECCE33C-EBB8-4027-9F18-98EE0C91B100}" srcOrd="1" destOrd="0" presId="urn:microsoft.com/office/officeart/2018/2/layout/IconVerticalSolidList"/>
    <dgm:cxn modelId="{CE662FA7-A174-4222-A40E-5048274CFF5F}" type="presParOf" srcId="{B9352E35-3839-413F-A974-C5F73D1981E2}" destId="{20900D3C-9162-413C-B7AF-420C9532D6E3}" srcOrd="2" destOrd="0" presId="urn:microsoft.com/office/officeart/2018/2/layout/IconVerticalSolidList"/>
    <dgm:cxn modelId="{A44B2242-5CDA-48B9-A930-B7ECCA84F650}" type="presParOf" srcId="{B9352E35-3839-413F-A974-C5F73D1981E2}" destId="{88967DFA-665D-43C7-8747-611F73C40E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759FC6-54B0-4517-99EC-CD9D9673D45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5B9DC0-2AB6-41FB-949F-4AD681632485}">
      <dgm:prSet/>
      <dgm:spPr/>
      <dgm:t>
        <a:bodyPr/>
        <a:lstStyle/>
        <a:p>
          <a:pPr>
            <a:lnSpc>
              <a:spcPct val="100000"/>
            </a:lnSpc>
          </a:pPr>
          <a:r>
            <a:rPr lang="fr-CA"/>
            <a:t>Créer une équipe </a:t>
          </a:r>
          <a:endParaRPr lang="en-US"/>
        </a:p>
      </dgm:t>
    </dgm:pt>
    <dgm:pt modelId="{BEA67403-3666-49FC-A273-EC374602FA53}" type="parTrans" cxnId="{F5A22804-56C7-4D98-B851-9BD97343BC38}">
      <dgm:prSet/>
      <dgm:spPr/>
      <dgm:t>
        <a:bodyPr/>
        <a:lstStyle/>
        <a:p>
          <a:endParaRPr lang="en-US"/>
        </a:p>
      </dgm:t>
    </dgm:pt>
    <dgm:pt modelId="{E1B6C575-91EA-4920-9B26-576657F80940}" type="sibTrans" cxnId="{F5A22804-56C7-4D98-B851-9BD97343BC38}">
      <dgm:prSet/>
      <dgm:spPr/>
      <dgm:t>
        <a:bodyPr/>
        <a:lstStyle/>
        <a:p>
          <a:endParaRPr lang="en-US"/>
        </a:p>
      </dgm:t>
    </dgm:pt>
    <dgm:pt modelId="{42F74388-FED3-4BED-8304-F0653E83A36F}">
      <dgm:prSet/>
      <dgm:spPr/>
      <dgm:t>
        <a:bodyPr/>
        <a:lstStyle/>
        <a:p>
          <a:pPr>
            <a:lnSpc>
              <a:spcPct val="100000"/>
            </a:lnSpc>
          </a:pPr>
          <a:r>
            <a:rPr lang="fr-CA"/>
            <a:t>Ajouter ou non des membres (collègues, élèves, votre compte courriel personnel,…)</a:t>
          </a:r>
          <a:endParaRPr lang="en-US"/>
        </a:p>
      </dgm:t>
    </dgm:pt>
    <dgm:pt modelId="{CAAB01B6-F7D5-4E87-A809-A2353279A9AE}" type="parTrans" cxnId="{5FD09D7A-1563-43E0-9347-141D72459CF9}">
      <dgm:prSet/>
      <dgm:spPr/>
      <dgm:t>
        <a:bodyPr/>
        <a:lstStyle/>
        <a:p>
          <a:endParaRPr lang="en-US"/>
        </a:p>
      </dgm:t>
    </dgm:pt>
    <dgm:pt modelId="{F7ACA005-831E-4831-87E4-EBCF30AF878F}" type="sibTrans" cxnId="{5FD09D7A-1563-43E0-9347-141D72459CF9}">
      <dgm:prSet/>
      <dgm:spPr/>
      <dgm:t>
        <a:bodyPr/>
        <a:lstStyle/>
        <a:p>
          <a:endParaRPr lang="en-US"/>
        </a:p>
      </dgm:t>
    </dgm:pt>
    <dgm:pt modelId="{95087A59-E798-44FE-9509-DF8536AFAD2F}">
      <dgm:prSet/>
      <dgm:spPr/>
      <dgm:t>
        <a:bodyPr/>
        <a:lstStyle/>
        <a:p>
          <a:pPr>
            <a:lnSpc>
              <a:spcPct val="100000"/>
            </a:lnSpc>
          </a:pPr>
          <a:r>
            <a:rPr lang="fr-CA"/>
            <a:t>Naviguer dans les paramètres </a:t>
          </a:r>
          <a:endParaRPr lang="en-US"/>
        </a:p>
      </dgm:t>
    </dgm:pt>
    <dgm:pt modelId="{EC90E87E-D916-4C5C-A45A-9827536E49F0}" type="parTrans" cxnId="{CCFE41B6-DF06-431A-9827-337C39B9B576}">
      <dgm:prSet/>
      <dgm:spPr/>
      <dgm:t>
        <a:bodyPr/>
        <a:lstStyle/>
        <a:p>
          <a:endParaRPr lang="en-US"/>
        </a:p>
      </dgm:t>
    </dgm:pt>
    <dgm:pt modelId="{640239F1-1A38-4604-898B-E72BBCD83466}" type="sibTrans" cxnId="{CCFE41B6-DF06-431A-9827-337C39B9B576}">
      <dgm:prSet/>
      <dgm:spPr/>
      <dgm:t>
        <a:bodyPr/>
        <a:lstStyle/>
        <a:p>
          <a:endParaRPr lang="en-US"/>
        </a:p>
      </dgm:t>
    </dgm:pt>
    <dgm:pt modelId="{B75796EB-80E9-44D8-BA20-80C2670F747B}">
      <dgm:prSet/>
      <dgm:spPr/>
      <dgm:t>
        <a:bodyPr/>
        <a:lstStyle/>
        <a:p>
          <a:pPr>
            <a:lnSpc>
              <a:spcPct val="100000"/>
            </a:lnSpc>
          </a:pPr>
          <a:r>
            <a:rPr lang="fr-CA"/>
            <a:t>Générer le code d’équipe </a:t>
          </a:r>
          <a:endParaRPr lang="en-US"/>
        </a:p>
      </dgm:t>
    </dgm:pt>
    <dgm:pt modelId="{4C49CE43-496C-487C-A16C-366E0C63AE45}" type="parTrans" cxnId="{3F5FC8C1-F46F-42F2-A027-019F68D8BD20}">
      <dgm:prSet/>
      <dgm:spPr/>
      <dgm:t>
        <a:bodyPr/>
        <a:lstStyle/>
        <a:p>
          <a:endParaRPr lang="en-US"/>
        </a:p>
      </dgm:t>
    </dgm:pt>
    <dgm:pt modelId="{A0F10FBA-4ED7-43F9-A1CF-D933691AD72C}" type="sibTrans" cxnId="{3F5FC8C1-F46F-42F2-A027-019F68D8BD20}">
      <dgm:prSet/>
      <dgm:spPr/>
      <dgm:t>
        <a:bodyPr/>
        <a:lstStyle/>
        <a:p>
          <a:endParaRPr lang="en-US"/>
        </a:p>
      </dgm:t>
    </dgm:pt>
    <dgm:pt modelId="{90716FCE-2715-4940-9DA0-5DB640FB802B}">
      <dgm:prSet/>
      <dgm:spPr/>
      <dgm:t>
        <a:bodyPr/>
        <a:lstStyle/>
        <a:p>
          <a:pPr>
            <a:lnSpc>
              <a:spcPct val="100000"/>
            </a:lnSpc>
          </a:pPr>
          <a:r>
            <a:rPr lang="fr-CA"/>
            <a:t>Planifier une rencontre Teams </a:t>
          </a:r>
          <a:endParaRPr lang="en-US"/>
        </a:p>
      </dgm:t>
    </dgm:pt>
    <dgm:pt modelId="{238E1D57-D093-4822-AF00-C5ADA9E3C9FC}" type="parTrans" cxnId="{9A7A40CA-732F-4E4A-B2D2-40A206111990}">
      <dgm:prSet/>
      <dgm:spPr/>
      <dgm:t>
        <a:bodyPr/>
        <a:lstStyle/>
        <a:p>
          <a:endParaRPr lang="en-US"/>
        </a:p>
      </dgm:t>
    </dgm:pt>
    <dgm:pt modelId="{4E1E3A51-B806-42FB-ACD0-838DAF79FEB4}" type="sibTrans" cxnId="{9A7A40CA-732F-4E4A-B2D2-40A206111990}">
      <dgm:prSet/>
      <dgm:spPr/>
      <dgm:t>
        <a:bodyPr/>
        <a:lstStyle/>
        <a:p>
          <a:endParaRPr lang="en-US"/>
        </a:p>
      </dgm:t>
    </dgm:pt>
    <dgm:pt modelId="{13BAD4C1-39C1-4EB9-9FB0-BC147803AD74}" type="pres">
      <dgm:prSet presAssocID="{7E759FC6-54B0-4517-99EC-CD9D9673D458}" presName="root" presStyleCnt="0">
        <dgm:presLayoutVars>
          <dgm:dir/>
          <dgm:resizeHandles val="exact"/>
        </dgm:presLayoutVars>
      </dgm:prSet>
      <dgm:spPr/>
    </dgm:pt>
    <dgm:pt modelId="{385711A6-B241-47F8-9453-F0B0FFE02E59}" type="pres">
      <dgm:prSet presAssocID="{C15B9DC0-2AB6-41FB-949F-4AD681632485}" presName="compNode" presStyleCnt="0"/>
      <dgm:spPr/>
    </dgm:pt>
    <dgm:pt modelId="{80132015-A5EC-4438-AC91-2CAA539D5899}" type="pres">
      <dgm:prSet presAssocID="{C15B9DC0-2AB6-41FB-949F-4AD681632485}" presName="bgRect" presStyleLbl="bgShp" presStyleIdx="0" presStyleCnt="5"/>
      <dgm:spPr/>
    </dgm:pt>
    <dgm:pt modelId="{15B4DC0B-16F9-44E8-A2FC-C1C74FEAA0A0}" type="pres">
      <dgm:prSet presAssocID="{C15B9DC0-2AB6-41FB-949F-4AD68163248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DB3F5024-DA52-4978-B451-71E3B67A366F}" type="pres">
      <dgm:prSet presAssocID="{C15B9DC0-2AB6-41FB-949F-4AD681632485}" presName="spaceRect" presStyleCnt="0"/>
      <dgm:spPr/>
    </dgm:pt>
    <dgm:pt modelId="{BDC74BC1-2273-4FFD-BC64-C2B695FA05C7}" type="pres">
      <dgm:prSet presAssocID="{C15B9DC0-2AB6-41FB-949F-4AD681632485}" presName="parTx" presStyleLbl="revTx" presStyleIdx="0" presStyleCnt="5">
        <dgm:presLayoutVars>
          <dgm:chMax val="0"/>
          <dgm:chPref val="0"/>
        </dgm:presLayoutVars>
      </dgm:prSet>
      <dgm:spPr/>
    </dgm:pt>
    <dgm:pt modelId="{EA21075B-F9D5-4F3B-B020-D3BB0DFE70F0}" type="pres">
      <dgm:prSet presAssocID="{E1B6C575-91EA-4920-9B26-576657F80940}" presName="sibTrans" presStyleCnt="0"/>
      <dgm:spPr/>
    </dgm:pt>
    <dgm:pt modelId="{9D98A12C-1C2B-4FEF-AFDF-C4DC386666A6}" type="pres">
      <dgm:prSet presAssocID="{42F74388-FED3-4BED-8304-F0653E83A36F}" presName="compNode" presStyleCnt="0"/>
      <dgm:spPr/>
    </dgm:pt>
    <dgm:pt modelId="{F9A517FE-F6A5-433F-B392-1901774599ED}" type="pres">
      <dgm:prSet presAssocID="{42F74388-FED3-4BED-8304-F0653E83A36F}" presName="bgRect" presStyleLbl="bgShp" presStyleIdx="1" presStyleCnt="5"/>
      <dgm:spPr/>
    </dgm:pt>
    <dgm:pt modelId="{27A1D8B2-F225-41C2-9EAC-2442C23285DF}" type="pres">
      <dgm:prSet presAssocID="{42F74388-FED3-4BED-8304-F0653E83A36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0A49D9C-FC71-4D98-951B-CC0454143765}" type="pres">
      <dgm:prSet presAssocID="{42F74388-FED3-4BED-8304-F0653E83A36F}" presName="spaceRect" presStyleCnt="0"/>
      <dgm:spPr/>
    </dgm:pt>
    <dgm:pt modelId="{7F82FAD2-6FAC-4533-84D6-048686DB9AA3}" type="pres">
      <dgm:prSet presAssocID="{42F74388-FED3-4BED-8304-F0653E83A36F}" presName="parTx" presStyleLbl="revTx" presStyleIdx="1" presStyleCnt="5">
        <dgm:presLayoutVars>
          <dgm:chMax val="0"/>
          <dgm:chPref val="0"/>
        </dgm:presLayoutVars>
      </dgm:prSet>
      <dgm:spPr/>
    </dgm:pt>
    <dgm:pt modelId="{82E830B4-6FD0-4509-9F03-63E9789939A3}" type="pres">
      <dgm:prSet presAssocID="{F7ACA005-831E-4831-87E4-EBCF30AF878F}" presName="sibTrans" presStyleCnt="0"/>
      <dgm:spPr/>
    </dgm:pt>
    <dgm:pt modelId="{451DC0A5-551A-4031-A524-659B365B6660}" type="pres">
      <dgm:prSet presAssocID="{95087A59-E798-44FE-9509-DF8536AFAD2F}" presName="compNode" presStyleCnt="0"/>
      <dgm:spPr/>
    </dgm:pt>
    <dgm:pt modelId="{2809DF87-5AB1-4E4B-8ED0-A947D092A1DF}" type="pres">
      <dgm:prSet presAssocID="{95087A59-E798-44FE-9509-DF8536AFAD2F}" presName="bgRect" presStyleLbl="bgShp" presStyleIdx="2" presStyleCnt="5" custLinFactNeighborX="-502" custLinFactNeighborY="-9488"/>
      <dgm:spPr/>
    </dgm:pt>
    <dgm:pt modelId="{F295F83C-C5F6-4719-9FD7-1AAC1322D7A2}" type="pres">
      <dgm:prSet presAssocID="{95087A59-E798-44FE-9509-DF8536AFAD2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ass"/>
        </a:ext>
      </dgm:extLst>
    </dgm:pt>
    <dgm:pt modelId="{3165A0DC-953D-4D63-8813-6BD91D772BEA}" type="pres">
      <dgm:prSet presAssocID="{95087A59-E798-44FE-9509-DF8536AFAD2F}" presName="spaceRect" presStyleCnt="0"/>
      <dgm:spPr/>
    </dgm:pt>
    <dgm:pt modelId="{7FDCEC72-D199-4DBC-8331-903B13B95595}" type="pres">
      <dgm:prSet presAssocID="{95087A59-E798-44FE-9509-DF8536AFAD2F}" presName="parTx" presStyleLbl="revTx" presStyleIdx="2" presStyleCnt="5">
        <dgm:presLayoutVars>
          <dgm:chMax val="0"/>
          <dgm:chPref val="0"/>
        </dgm:presLayoutVars>
      </dgm:prSet>
      <dgm:spPr/>
    </dgm:pt>
    <dgm:pt modelId="{82A50FFC-19D5-4BE7-9AE9-66B8892A9E66}" type="pres">
      <dgm:prSet presAssocID="{640239F1-1A38-4604-898B-E72BBCD83466}" presName="sibTrans" presStyleCnt="0"/>
      <dgm:spPr/>
    </dgm:pt>
    <dgm:pt modelId="{64BFFDF1-5199-4C6F-8545-899154BDC40D}" type="pres">
      <dgm:prSet presAssocID="{B75796EB-80E9-44D8-BA20-80C2670F747B}" presName="compNode" presStyleCnt="0"/>
      <dgm:spPr/>
    </dgm:pt>
    <dgm:pt modelId="{BE57D6B8-11DB-428B-90D6-E4E10D64E2FF}" type="pres">
      <dgm:prSet presAssocID="{B75796EB-80E9-44D8-BA20-80C2670F747B}" presName="bgRect" presStyleLbl="bgShp" presStyleIdx="3" presStyleCnt="5"/>
      <dgm:spPr/>
    </dgm:pt>
    <dgm:pt modelId="{F3EE5E5C-8EC3-4CF0-8D03-907BDEFDFF84}" type="pres">
      <dgm:prSet presAssocID="{B75796EB-80E9-44D8-BA20-80C2670F747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9DEF13FE-0F1E-4877-A18F-0C8F52A7F8CF}" type="pres">
      <dgm:prSet presAssocID="{B75796EB-80E9-44D8-BA20-80C2670F747B}" presName="spaceRect" presStyleCnt="0"/>
      <dgm:spPr/>
    </dgm:pt>
    <dgm:pt modelId="{3CAE423C-A7A0-4327-8473-122FA298C7F8}" type="pres">
      <dgm:prSet presAssocID="{B75796EB-80E9-44D8-BA20-80C2670F747B}" presName="parTx" presStyleLbl="revTx" presStyleIdx="3" presStyleCnt="5">
        <dgm:presLayoutVars>
          <dgm:chMax val="0"/>
          <dgm:chPref val="0"/>
        </dgm:presLayoutVars>
      </dgm:prSet>
      <dgm:spPr/>
    </dgm:pt>
    <dgm:pt modelId="{2FDD1AD8-95F1-4B70-B094-9BEC8BEA5FA7}" type="pres">
      <dgm:prSet presAssocID="{A0F10FBA-4ED7-43F9-A1CF-D933691AD72C}" presName="sibTrans" presStyleCnt="0"/>
      <dgm:spPr/>
    </dgm:pt>
    <dgm:pt modelId="{FC9CB102-0E82-455B-9A05-42ED4A572585}" type="pres">
      <dgm:prSet presAssocID="{90716FCE-2715-4940-9DA0-5DB640FB802B}" presName="compNode" presStyleCnt="0"/>
      <dgm:spPr/>
    </dgm:pt>
    <dgm:pt modelId="{84CAE78A-9B07-438D-9471-8BBD51875126}" type="pres">
      <dgm:prSet presAssocID="{90716FCE-2715-4940-9DA0-5DB640FB802B}" presName="bgRect" presStyleLbl="bgShp" presStyleIdx="4" presStyleCnt="5"/>
      <dgm:spPr/>
    </dgm:pt>
    <dgm:pt modelId="{D26858E6-7020-4F38-A0E5-8C714DC26FE2}" type="pres">
      <dgm:prSet presAssocID="{90716FCE-2715-4940-9DA0-5DB640FB80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183EF2D3-F254-4B3A-90D0-4CD6E566BDB7}" type="pres">
      <dgm:prSet presAssocID="{90716FCE-2715-4940-9DA0-5DB640FB802B}" presName="spaceRect" presStyleCnt="0"/>
      <dgm:spPr/>
    </dgm:pt>
    <dgm:pt modelId="{0D9FABB4-3143-45DE-80DB-4F1CD94B4640}" type="pres">
      <dgm:prSet presAssocID="{90716FCE-2715-4940-9DA0-5DB640FB802B}" presName="parTx" presStyleLbl="revTx" presStyleIdx="4" presStyleCnt="5">
        <dgm:presLayoutVars>
          <dgm:chMax val="0"/>
          <dgm:chPref val="0"/>
        </dgm:presLayoutVars>
      </dgm:prSet>
      <dgm:spPr/>
    </dgm:pt>
  </dgm:ptLst>
  <dgm:cxnLst>
    <dgm:cxn modelId="{F5A22804-56C7-4D98-B851-9BD97343BC38}" srcId="{7E759FC6-54B0-4517-99EC-CD9D9673D458}" destId="{C15B9DC0-2AB6-41FB-949F-4AD681632485}" srcOrd="0" destOrd="0" parTransId="{BEA67403-3666-49FC-A273-EC374602FA53}" sibTransId="{E1B6C575-91EA-4920-9B26-576657F80940}"/>
    <dgm:cxn modelId="{8199FC09-E474-4CF4-99DE-675D8DC40075}" type="presOf" srcId="{C15B9DC0-2AB6-41FB-949F-4AD681632485}" destId="{BDC74BC1-2273-4FFD-BC64-C2B695FA05C7}" srcOrd="0" destOrd="0" presId="urn:microsoft.com/office/officeart/2018/2/layout/IconVerticalSolidList"/>
    <dgm:cxn modelId="{DABFB131-8D59-488D-881B-8104BCA6BCCB}" type="presOf" srcId="{7E759FC6-54B0-4517-99EC-CD9D9673D458}" destId="{13BAD4C1-39C1-4EB9-9FB0-BC147803AD74}" srcOrd="0" destOrd="0" presId="urn:microsoft.com/office/officeart/2018/2/layout/IconVerticalSolidList"/>
    <dgm:cxn modelId="{8F4E4A4C-0BA6-4833-92D9-15797804432D}" type="presOf" srcId="{42F74388-FED3-4BED-8304-F0653E83A36F}" destId="{7F82FAD2-6FAC-4533-84D6-048686DB9AA3}" srcOrd="0" destOrd="0" presId="urn:microsoft.com/office/officeart/2018/2/layout/IconVerticalSolidList"/>
    <dgm:cxn modelId="{D652936C-EEA3-4AEB-BBC7-EFC7CF2A1343}" type="presOf" srcId="{B75796EB-80E9-44D8-BA20-80C2670F747B}" destId="{3CAE423C-A7A0-4327-8473-122FA298C7F8}" srcOrd="0" destOrd="0" presId="urn:microsoft.com/office/officeart/2018/2/layout/IconVerticalSolidList"/>
    <dgm:cxn modelId="{5FD09D7A-1563-43E0-9347-141D72459CF9}" srcId="{7E759FC6-54B0-4517-99EC-CD9D9673D458}" destId="{42F74388-FED3-4BED-8304-F0653E83A36F}" srcOrd="1" destOrd="0" parTransId="{CAAB01B6-F7D5-4E87-A809-A2353279A9AE}" sibTransId="{F7ACA005-831E-4831-87E4-EBCF30AF878F}"/>
    <dgm:cxn modelId="{26F32A80-BF16-45F3-BA9F-3150953DD00B}" type="presOf" srcId="{90716FCE-2715-4940-9DA0-5DB640FB802B}" destId="{0D9FABB4-3143-45DE-80DB-4F1CD94B4640}" srcOrd="0" destOrd="0" presId="urn:microsoft.com/office/officeart/2018/2/layout/IconVerticalSolidList"/>
    <dgm:cxn modelId="{CCFE41B6-DF06-431A-9827-337C39B9B576}" srcId="{7E759FC6-54B0-4517-99EC-CD9D9673D458}" destId="{95087A59-E798-44FE-9509-DF8536AFAD2F}" srcOrd="2" destOrd="0" parTransId="{EC90E87E-D916-4C5C-A45A-9827536E49F0}" sibTransId="{640239F1-1A38-4604-898B-E72BBCD83466}"/>
    <dgm:cxn modelId="{3F5FC8C1-F46F-42F2-A027-019F68D8BD20}" srcId="{7E759FC6-54B0-4517-99EC-CD9D9673D458}" destId="{B75796EB-80E9-44D8-BA20-80C2670F747B}" srcOrd="3" destOrd="0" parTransId="{4C49CE43-496C-487C-A16C-366E0C63AE45}" sibTransId="{A0F10FBA-4ED7-43F9-A1CF-D933691AD72C}"/>
    <dgm:cxn modelId="{9A7A40CA-732F-4E4A-B2D2-40A206111990}" srcId="{7E759FC6-54B0-4517-99EC-CD9D9673D458}" destId="{90716FCE-2715-4940-9DA0-5DB640FB802B}" srcOrd="4" destOrd="0" parTransId="{238E1D57-D093-4822-AF00-C5ADA9E3C9FC}" sibTransId="{4E1E3A51-B806-42FB-ACD0-838DAF79FEB4}"/>
    <dgm:cxn modelId="{1294CEEB-8754-4340-B96C-E9DF8DC1A06A}" type="presOf" srcId="{95087A59-E798-44FE-9509-DF8536AFAD2F}" destId="{7FDCEC72-D199-4DBC-8331-903B13B95595}" srcOrd="0" destOrd="0" presId="urn:microsoft.com/office/officeart/2018/2/layout/IconVerticalSolidList"/>
    <dgm:cxn modelId="{99902FBA-4578-4297-AF4D-61BFB00C8125}" type="presParOf" srcId="{13BAD4C1-39C1-4EB9-9FB0-BC147803AD74}" destId="{385711A6-B241-47F8-9453-F0B0FFE02E59}" srcOrd="0" destOrd="0" presId="urn:microsoft.com/office/officeart/2018/2/layout/IconVerticalSolidList"/>
    <dgm:cxn modelId="{26DE0920-EE39-415F-A934-529939D1948C}" type="presParOf" srcId="{385711A6-B241-47F8-9453-F0B0FFE02E59}" destId="{80132015-A5EC-4438-AC91-2CAA539D5899}" srcOrd="0" destOrd="0" presId="urn:microsoft.com/office/officeart/2018/2/layout/IconVerticalSolidList"/>
    <dgm:cxn modelId="{1D66E639-AFE5-4631-AAA9-2FC8379E92FF}" type="presParOf" srcId="{385711A6-B241-47F8-9453-F0B0FFE02E59}" destId="{15B4DC0B-16F9-44E8-A2FC-C1C74FEAA0A0}" srcOrd="1" destOrd="0" presId="urn:microsoft.com/office/officeart/2018/2/layout/IconVerticalSolidList"/>
    <dgm:cxn modelId="{F128BCA4-E27C-4723-90F0-05F71633F4E4}" type="presParOf" srcId="{385711A6-B241-47F8-9453-F0B0FFE02E59}" destId="{DB3F5024-DA52-4978-B451-71E3B67A366F}" srcOrd="2" destOrd="0" presId="urn:microsoft.com/office/officeart/2018/2/layout/IconVerticalSolidList"/>
    <dgm:cxn modelId="{BFFAC334-2DF8-43BF-9CBE-134277872C11}" type="presParOf" srcId="{385711A6-B241-47F8-9453-F0B0FFE02E59}" destId="{BDC74BC1-2273-4FFD-BC64-C2B695FA05C7}" srcOrd="3" destOrd="0" presId="urn:microsoft.com/office/officeart/2018/2/layout/IconVerticalSolidList"/>
    <dgm:cxn modelId="{FE590AEF-DE9E-41F0-A93F-CC4588764DCC}" type="presParOf" srcId="{13BAD4C1-39C1-4EB9-9FB0-BC147803AD74}" destId="{EA21075B-F9D5-4F3B-B020-D3BB0DFE70F0}" srcOrd="1" destOrd="0" presId="urn:microsoft.com/office/officeart/2018/2/layout/IconVerticalSolidList"/>
    <dgm:cxn modelId="{66660FE6-471F-4938-B685-F101A4DAD00B}" type="presParOf" srcId="{13BAD4C1-39C1-4EB9-9FB0-BC147803AD74}" destId="{9D98A12C-1C2B-4FEF-AFDF-C4DC386666A6}" srcOrd="2" destOrd="0" presId="urn:microsoft.com/office/officeart/2018/2/layout/IconVerticalSolidList"/>
    <dgm:cxn modelId="{D829C31F-768C-47BA-A434-5CD18CE0000D}" type="presParOf" srcId="{9D98A12C-1C2B-4FEF-AFDF-C4DC386666A6}" destId="{F9A517FE-F6A5-433F-B392-1901774599ED}" srcOrd="0" destOrd="0" presId="urn:microsoft.com/office/officeart/2018/2/layout/IconVerticalSolidList"/>
    <dgm:cxn modelId="{E515CD31-B53C-4970-8977-9AF5F6EF418E}" type="presParOf" srcId="{9D98A12C-1C2B-4FEF-AFDF-C4DC386666A6}" destId="{27A1D8B2-F225-41C2-9EAC-2442C23285DF}" srcOrd="1" destOrd="0" presId="urn:microsoft.com/office/officeart/2018/2/layout/IconVerticalSolidList"/>
    <dgm:cxn modelId="{CAE76F73-2B3E-467C-A286-7174B8B7D75C}" type="presParOf" srcId="{9D98A12C-1C2B-4FEF-AFDF-C4DC386666A6}" destId="{50A49D9C-FC71-4D98-951B-CC0454143765}" srcOrd="2" destOrd="0" presId="urn:microsoft.com/office/officeart/2018/2/layout/IconVerticalSolidList"/>
    <dgm:cxn modelId="{F62F8B2B-E9BB-4423-A583-319509DAE172}" type="presParOf" srcId="{9D98A12C-1C2B-4FEF-AFDF-C4DC386666A6}" destId="{7F82FAD2-6FAC-4533-84D6-048686DB9AA3}" srcOrd="3" destOrd="0" presId="urn:microsoft.com/office/officeart/2018/2/layout/IconVerticalSolidList"/>
    <dgm:cxn modelId="{2A5E4428-D2F5-4B09-9F9E-C6D5CC5EB86E}" type="presParOf" srcId="{13BAD4C1-39C1-4EB9-9FB0-BC147803AD74}" destId="{82E830B4-6FD0-4509-9F03-63E9789939A3}" srcOrd="3" destOrd="0" presId="urn:microsoft.com/office/officeart/2018/2/layout/IconVerticalSolidList"/>
    <dgm:cxn modelId="{7DDA7A72-D714-41E5-93C5-828D50CA088C}" type="presParOf" srcId="{13BAD4C1-39C1-4EB9-9FB0-BC147803AD74}" destId="{451DC0A5-551A-4031-A524-659B365B6660}" srcOrd="4" destOrd="0" presId="urn:microsoft.com/office/officeart/2018/2/layout/IconVerticalSolidList"/>
    <dgm:cxn modelId="{1556C0DE-5154-47DB-A417-825250D7358C}" type="presParOf" srcId="{451DC0A5-551A-4031-A524-659B365B6660}" destId="{2809DF87-5AB1-4E4B-8ED0-A947D092A1DF}" srcOrd="0" destOrd="0" presId="urn:microsoft.com/office/officeart/2018/2/layout/IconVerticalSolidList"/>
    <dgm:cxn modelId="{587A8940-2E8E-4105-99B7-63F855915BD1}" type="presParOf" srcId="{451DC0A5-551A-4031-A524-659B365B6660}" destId="{F295F83C-C5F6-4719-9FD7-1AAC1322D7A2}" srcOrd="1" destOrd="0" presId="urn:microsoft.com/office/officeart/2018/2/layout/IconVerticalSolidList"/>
    <dgm:cxn modelId="{3552904F-723D-4E00-A6DE-6DA0ADA56479}" type="presParOf" srcId="{451DC0A5-551A-4031-A524-659B365B6660}" destId="{3165A0DC-953D-4D63-8813-6BD91D772BEA}" srcOrd="2" destOrd="0" presId="urn:microsoft.com/office/officeart/2018/2/layout/IconVerticalSolidList"/>
    <dgm:cxn modelId="{098B92A5-3B90-4594-A82B-AB459012CE00}" type="presParOf" srcId="{451DC0A5-551A-4031-A524-659B365B6660}" destId="{7FDCEC72-D199-4DBC-8331-903B13B95595}" srcOrd="3" destOrd="0" presId="urn:microsoft.com/office/officeart/2018/2/layout/IconVerticalSolidList"/>
    <dgm:cxn modelId="{86D5767D-E530-4916-88CE-E2DD49E819DB}" type="presParOf" srcId="{13BAD4C1-39C1-4EB9-9FB0-BC147803AD74}" destId="{82A50FFC-19D5-4BE7-9AE9-66B8892A9E66}" srcOrd="5" destOrd="0" presId="urn:microsoft.com/office/officeart/2018/2/layout/IconVerticalSolidList"/>
    <dgm:cxn modelId="{087E7CA3-7883-40AB-98CB-7B7D5D879AB0}" type="presParOf" srcId="{13BAD4C1-39C1-4EB9-9FB0-BC147803AD74}" destId="{64BFFDF1-5199-4C6F-8545-899154BDC40D}" srcOrd="6" destOrd="0" presId="urn:microsoft.com/office/officeart/2018/2/layout/IconVerticalSolidList"/>
    <dgm:cxn modelId="{170C96F2-BB01-489A-ACE4-C9992FB94CE0}" type="presParOf" srcId="{64BFFDF1-5199-4C6F-8545-899154BDC40D}" destId="{BE57D6B8-11DB-428B-90D6-E4E10D64E2FF}" srcOrd="0" destOrd="0" presId="urn:microsoft.com/office/officeart/2018/2/layout/IconVerticalSolidList"/>
    <dgm:cxn modelId="{93147919-D0A8-4D38-9EA5-D660B73538CB}" type="presParOf" srcId="{64BFFDF1-5199-4C6F-8545-899154BDC40D}" destId="{F3EE5E5C-8EC3-4CF0-8D03-907BDEFDFF84}" srcOrd="1" destOrd="0" presId="urn:microsoft.com/office/officeart/2018/2/layout/IconVerticalSolidList"/>
    <dgm:cxn modelId="{B07376FE-DF78-4811-9951-DA7026C1B505}" type="presParOf" srcId="{64BFFDF1-5199-4C6F-8545-899154BDC40D}" destId="{9DEF13FE-0F1E-4877-A18F-0C8F52A7F8CF}" srcOrd="2" destOrd="0" presId="urn:microsoft.com/office/officeart/2018/2/layout/IconVerticalSolidList"/>
    <dgm:cxn modelId="{744375DB-6D55-42A0-B82D-ED1065C36892}" type="presParOf" srcId="{64BFFDF1-5199-4C6F-8545-899154BDC40D}" destId="{3CAE423C-A7A0-4327-8473-122FA298C7F8}" srcOrd="3" destOrd="0" presId="urn:microsoft.com/office/officeart/2018/2/layout/IconVerticalSolidList"/>
    <dgm:cxn modelId="{01564A7E-3B9D-448D-AEDB-62125DB25A8E}" type="presParOf" srcId="{13BAD4C1-39C1-4EB9-9FB0-BC147803AD74}" destId="{2FDD1AD8-95F1-4B70-B094-9BEC8BEA5FA7}" srcOrd="7" destOrd="0" presId="urn:microsoft.com/office/officeart/2018/2/layout/IconVerticalSolidList"/>
    <dgm:cxn modelId="{5DD505FF-900B-42F6-9E1D-393A4D6A9B92}" type="presParOf" srcId="{13BAD4C1-39C1-4EB9-9FB0-BC147803AD74}" destId="{FC9CB102-0E82-455B-9A05-42ED4A572585}" srcOrd="8" destOrd="0" presId="urn:microsoft.com/office/officeart/2018/2/layout/IconVerticalSolidList"/>
    <dgm:cxn modelId="{B7EAE724-A795-405D-99C2-C82E8341206D}" type="presParOf" srcId="{FC9CB102-0E82-455B-9A05-42ED4A572585}" destId="{84CAE78A-9B07-438D-9471-8BBD51875126}" srcOrd="0" destOrd="0" presId="urn:microsoft.com/office/officeart/2018/2/layout/IconVerticalSolidList"/>
    <dgm:cxn modelId="{59DE30F6-2789-4BFF-8BA8-A6528785112B}" type="presParOf" srcId="{FC9CB102-0E82-455B-9A05-42ED4A572585}" destId="{D26858E6-7020-4F38-A0E5-8C714DC26FE2}" srcOrd="1" destOrd="0" presId="urn:microsoft.com/office/officeart/2018/2/layout/IconVerticalSolidList"/>
    <dgm:cxn modelId="{B51AEA4D-A0AD-4281-98B6-4C563E9BD5FE}" type="presParOf" srcId="{FC9CB102-0E82-455B-9A05-42ED4A572585}" destId="{183EF2D3-F254-4B3A-90D0-4CD6E566BDB7}" srcOrd="2" destOrd="0" presId="urn:microsoft.com/office/officeart/2018/2/layout/IconVerticalSolidList"/>
    <dgm:cxn modelId="{AB341360-89E2-4C81-83F2-C814FD1BC807}" type="presParOf" srcId="{FC9CB102-0E82-455B-9A05-42ED4A572585}" destId="{0D9FABB4-3143-45DE-80DB-4F1CD94B46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6AEC38-AC73-4AA3-980F-A164263ED5BB}" type="doc">
      <dgm:prSet loTypeId="urn:microsoft.com/office/officeart/2005/8/layout/hierarchy2" loCatId="hierarchy" qsTypeId="urn:microsoft.com/office/officeart/2005/8/quickstyle/3d5" qsCatId="3D" csTypeId="urn:microsoft.com/office/officeart/2005/8/colors/colorful2" csCatId="colorful" phldr="1"/>
      <dgm:spPr/>
      <dgm:t>
        <a:bodyPr/>
        <a:lstStyle/>
        <a:p>
          <a:endParaRPr lang="fr-CA"/>
        </a:p>
      </dgm:t>
    </dgm:pt>
    <dgm:pt modelId="{9F59E141-EFA9-4F3E-BD03-CB44DA060203}">
      <dgm:prSet phldrT="[Texte]" custT="1"/>
      <dgm:spPr/>
      <dgm:t>
        <a:bodyPr/>
        <a:lstStyle/>
        <a:p>
          <a:r>
            <a:rPr lang="fr-CA" sz="1800"/>
            <a:t>Votre Teams</a:t>
          </a:r>
        </a:p>
        <a:p>
          <a:r>
            <a:rPr lang="fr-CA" sz="1800"/>
            <a:t>(équipe</a:t>
          </a:r>
          <a:r>
            <a:rPr lang="fr-CA" sz="1400"/>
            <a:t>)</a:t>
          </a:r>
        </a:p>
      </dgm:t>
    </dgm:pt>
    <dgm:pt modelId="{0C0DE3AD-970C-451F-ADB6-8A231A8578FE}" type="parTrans" cxnId="{49FA6174-F02D-4989-A2E4-A32096037FEB}">
      <dgm:prSet/>
      <dgm:spPr/>
      <dgm:t>
        <a:bodyPr/>
        <a:lstStyle/>
        <a:p>
          <a:endParaRPr lang="fr-CA"/>
        </a:p>
      </dgm:t>
    </dgm:pt>
    <dgm:pt modelId="{24865D06-79C0-4B51-BE48-66D792FF65FF}" type="sibTrans" cxnId="{49FA6174-F02D-4989-A2E4-A32096037FEB}">
      <dgm:prSet/>
      <dgm:spPr/>
      <dgm:t>
        <a:bodyPr/>
        <a:lstStyle/>
        <a:p>
          <a:endParaRPr lang="fr-CA"/>
        </a:p>
      </dgm:t>
    </dgm:pt>
    <dgm:pt modelId="{D63D270B-22BF-4AC3-89EA-0663648FF0EF}">
      <dgm:prSet phldrT="[Texte]"/>
      <dgm:spPr>
        <a:solidFill>
          <a:schemeClr val="accent6"/>
        </a:solidFill>
      </dgm:spPr>
      <dgm:t>
        <a:bodyPr/>
        <a:lstStyle/>
        <a:p>
          <a:r>
            <a:rPr lang="fr-CA"/>
            <a:t>Canal général</a:t>
          </a:r>
        </a:p>
        <a:p>
          <a:r>
            <a:rPr lang="fr-CA"/>
            <a:t>(onglets dédiés)</a:t>
          </a:r>
        </a:p>
      </dgm:t>
    </dgm:pt>
    <dgm:pt modelId="{CCAD8BC2-0959-4996-B660-9A99E361B310}" type="parTrans" cxnId="{97A1FEFA-7E8B-401E-911F-E45A5FE62D3D}">
      <dgm:prSet/>
      <dgm:spPr/>
      <dgm:t>
        <a:bodyPr/>
        <a:lstStyle/>
        <a:p>
          <a:endParaRPr lang="fr-CA"/>
        </a:p>
      </dgm:t>
    </dgm:pt>
    <dgm:pt modelId="{E5451B75-4641-4CB6-A597-8AF50B56617B}" type="sibTrans" cxnId="{97A1FEFA-7E8B-401E-911F-E45A5FE62D3D}">
      <dgm:prSet/>
      <dgm:spPr/>
      <dgm:t>
        <a:bodyPr/>
        <a:lstStyle/>
        <a:p>
          <a:endParaRPr lang="fr-CA"/>
        </a:p>
      </dgm:t>
    </dgm:pt>
    <dgm:pt modelId="{36ADA13C-1737-47C1-9225-800E8B86AD0E}">
      <dgm:prSet phldrT="[Texte]"/>
      <dgm:spPr/>
      <dgm:t>
        <a:bodyPr/>
        <a:lstStyle/>
        <a:p>
          <a:r>
            <a:rPr lang="fr-CA"/>
            <a:t>Publications</a:t>
          </a:r>
        </a:p>
      </dgm:t>
    </dgm:pt>
    <dgm:pt modelId="{AAB28DCB-BCDA-44E7-BD02-55CAF245B843}" type="parTrans" cxnId="{0D5F9059-CFF6-4205-9F11-6258EC2F13F6}">
      <dgm:prSet/>
      <dgm:spPr/>
      <dgm:t>
        <a:bodyPr/>
        <a:lstStyle/>
        <a:p>
          <a:endParaRPr lang="fr-CA"/>
        </a:p>
      </dgm:t>
    </dgm:pt>
    <dgm:pt modelId="{2F1D573D-889E-4B64-8C1D-7AE04CD1EE59}" type="sibTrans" cxnId="{0D5F9059-CFF6-4205-9F11-6258EC2F13F6}">
      <dgm:prSet/>
      <dgm:spPr/>
      <dgm:t>
        <a:bodyPr/>
        <a:lstStyle/>
        <a:p>
          <a:endParaRPr lang="fr-CA"/>
        </a:p>
      </dgm:t>
    </dgm:pt>
    <dgm:pt modelId="{C194032A-F25F-45AF-8A05-87B6019E15C6}">
      <dgm:prSet phldrT="[Texte]"/>
      <dgm:spPr/>
      <dgm:t>
        <a:bodyPr/>
        <a:lstStyle/>
        <a:p>
          <a:r>
            <a:rPr lang="fr-CA"/>
            <a:t>Fichiers</a:t>
          </a:r>
        </a:p>
      </dgm:t>
    </dgm:pt>
    <dgm:pt modelId="{CA2AD3B1-188D-46E3-AE61-F220B0F1586F}" type="parTrans" cxnId="{AE5647ED-8710-467C-B58A-D45E726AB86D}">
      <dgm:prSet/>
      <dgm:spPr/>
      <dgm:t>
        <a:bodyPr/>
        <a:lstStyle/>
        <a:p>
          <a:endParaRPr lang="fr-CA"/>
        </a:p>
      </dgm:t>
    </dgm:pt>
    <dgm:pt modelId="{39A26467-B099-4714-8A76-990C38C7E79B}" type="sibTrans" cxnId="{AE5647ED-8710-467C-B58A-D45E726AB86D}">
      <dgm:prSet/>
      <dgm:spPr/>
      <dgm:t>
        <a:bodyPr/>
        <a:lstStyle/>
        <a:p>
          <a:endParaRPr lang="fr-CA"/>
        </a:p>
      </dgm:t>
    </dgm:pt>
    <dgm:pt modelId="{49B59F99-8720-41B2-9A0D-857E81096357}">
      <dgm:prSet phldrT="[Texte]"/>
      <dgm:spPr>
        <a:solidFill>
          <a:schemeClr val="accent6"/>
        </a:solidFill>
      </dgm:spPr>
      <dgm:t>
        <a:bodyPr/>
        <a:lstStyle/>
        <a:p>
          <a:r>
            <a:rPr lang="fr-CA"/>
            <a:t>Autres canaux</a:t>
          </a:r>
        </a:p>
        <a:p>
          <a:r>
            <a:rPr lang="fr-CA"/>
            <a:t>(onglets dédiés)</a:t>
          </a:r>
        </a:p>
      </dgm:t>
    </dgm:pt>
    <dgm:pt modelId="{A790B632-3624-4924-BC04-3892C306EB47}" type="parTrans" cxnId="{5B79507B-466E-471C-91AD-9AA93EFE429D}">
      <dgm:prSet/>
      <dgm:spPr/>
      <dgm:t>
        <a:bodyPr/>
        <a:lstStyle/>
        <a:p>
          <a:endParaRPr lang="fr-CA"/>
        </a:p>
      </dgm:t>
    </dgm:pt>
    <dgm:pt modelId="{C90A486E-0980-4A7F-94FF-D5BE422C2C3C}" type="sibTrans" cxnId="{5B79507B-466E-471C-91AD-9AA93EFE429D}">
      <dgm:prSet/>
      <dgm:spPr/>
      <dgm:t>
        <a:bodyPr/>
        <a:lstStyle/>
        <a:p>
          <a:endParaRPr lang="fr-CA"/>
        </a:p>
      </dgm:t>
    </dgm:pt>
    <dgm:pt modelId="{5041C82C-8582-46EB-A363-DEC16860E26B}">
      <dgm:prSet/>
      <dgm:spPr/>
      <dgm:t>
        <a:bodyPr/>
        <a:lstStyle/>
        <a:p>
          <a:r>
            <a:rPr lang="fr-CA"/>
            <a:t>Notes*</a:t>
          </a:r>
        </a:p>
      </dgm:t>
    </dgm:pt>
    <dgm:pt modelId="{9157AA0E-A9B2-464B-96C2-1FFBF662253C}" type="parTrans" cxnId="{57A1C492-9E2F-42EC-B859-A708E4113CCF}">
      <dgm:prSet/>
      <dgm:spPr/>
      <dgm:t>
        <a:bodyPr/>
        <a:lstStyle/>
        <a:p>
          <a:endParaRPr lang="fr-CA"/>
        </a:p>
      </dgm:t>
    </dgm:pt>
    <dgm:pt modelId="{0021ECDB-0709-4FAA-A06B-2A6A9A7E748B}" type="sibTrans" cxnId="{57A1C492-9E2F-42EC-B859-A708E4113CCF}">
      <dgm:prSet/>
      <dgm:spPr/>
      <dgm:t>
        <a:bodyPr/>
        <a:lstStyle/>
        <a:p>
          <a:endParaRPr lang="fr-CA"/>
        </a:p>
      </dgm:t>
    </dgm:pt>
    <dgm:pt modelId="{052AF2E1-7AFC-49F2-8209-84987BB21A1E}">
      <dgm:prSet/>
      <dgm:spPr/>
      <dgm:t>
        <a:bodyPr/>
        <a:lstStyle/>
        <a:p>
          <a:r>
            <a:rPr lang="fr-CA"/>
            <a:t>+</a:t>
          </a:r>
        </a:p>
      </dgm:t>
    </dgm:pt>
    <dgm:pt modelId="{9EF197BC-C013-4F17-B4C3-487A5EBFEAB6}" type="parTrans" cxnId="{CAEE9455-1C50-417E-BCA9-B90A01FF3A11}">
      <dgm:prSet/>
      <dgm:spPr/>
      <dgm:t>
        <a:bodyPr/>
        <a:lstStyle/>
        <a:p>
          <a:endParaRPr lang="fr-CA"/>
        </a:p>
      </dgm:t>
    </dgm:pt>
    <dgm:pt modelId="{E4610549-13DA-4DA8-B258-BEC6278FB9EB}" type="sibTrans" cxnId="{CAEE9455-1C50-417E-BCA9-B90A01FF3A11}">
      <dgm:prSet/>
      <dgm:spPr/>
      <dgm:t>
        <a:bodyPr/>
        <a:lstStyle/>
        <a:p>
          <a:endParaRPr lang="fr-CA"/>
        </a:p>
      </dgm:t>
    </dgm:pt>
    <dgm:pt modelId="{AF3FB774-A14F-486E-A107-1EBBF1AC311D}">
      <dgm:prSet phldrT="[Texte]"/>
      <dgm:spPr/>
      <dgm:t>
        <a:bodyPr/>
        <a:lstStyle/>
        <a:p>
          <a:r>
            <a:rPr lang="fr-CA"/>
            <a:t>Publications</a:t>
          </a:r>
        </a:p>
      </dgm:t>
    </dgm:pt>
    <dgm:pt modelId="{BE3D4E7A-E379-4A69-B5DA-21F9C0933BAD}" type="parTrans" cxnId="{2991FAE7-21CE-46BB-A446-F2D0EAAABF69}">
      <dgm:prSet/>
      <dgm:spPr/>
      <dgm:t>
        <a:bodyPr/>
        <a:lstStyle/>
        <a:p>
          <a:endParaRPr lang="fr-CA"/>
        </a:p>
      </dgm:t>
    </dgm:pt>
    <dgm:pt modelId="{EDB70CD9-6562-49C1-B35C-2461C8FDB335}" type="sibTrans" cxnId="{2991FAE7-21CE-46BB-A446-F2D0EAAABF69}">
      <dgm:prSet/>
      <dgm:spPr/>
      <dgm:t>
        <a:bodyPr/>
        <a:lstStyle/>
        <a:p>
          <a:endParaRPr lang="fr-CA"/>
        </a:p>
      </dgm:t>
    </dgm:pt>
    <dgm:pt modelId="{61C9F684-8E4F-47C2-9CC5-D5E3BC05AC52}">
      <dgm:prSet phldrT="[Texte]"/>
      <dgm:spPr/>
      <dgm:t>
        <a:bodyPr/>
        <a:lstStyle/>
        <a:p>
          <a:r>
            <a:rPr lang="fr-CA"/>
            <a:t>Fichiers</a:t>
          </a:r>
        </a:p>
      </dgm:t>
    </dgm:pt>
    <dgm:pt modelId="{2C555D0A-3585-43DA-A139-83D12E807D96}" type="parTrans" cxnId="{9B2B6372-3855-437D-81FD-383EB7501FEF}">
      <dgm:prSet/>
      <dgm:spPr/>
      <dgm:t>
        <a:bodyPr/>
        <a:lstStyle/>
        <a:p>
          <a:endParaRPr lang="fr-CA"/>
        </a:p>
      </dgm:t>
    </dgm:pt>
    <dgm:pt modelId="{645D5DF2-927F-4969-BCAD-F0D30A03CCD7}" type="sibTrans" cxnId="{9B2B6372-3855-437D-81FD-383EB7501FEF}">
      <dgm:prSet/>
      <dgm:spPr/>
      <dgm:t>
        <a:bodyPr/>
        <a:lstStyle/>
        <a:p>
          <a:endParaRPr lang="fr-CA"/>
        </a:p>
      </dgm:t>
    </dgm:pt>
    <dgm:pt modelId="{3DACB93E-7F70-416C-AF60-9395547C36AC}">
      <dgm:prSet phldrT="[Texte]"/>
      <dgm:spPr/>
      <dgm:t>
        <a:bodyPr/>
        <a:lstStyle/>
        <a:p>
          <a:r>
            <a:rPr lang="fr-CA"/>
            <a:t>+</a:t>
          </a:r>
        </a:p>
      </dgm:t>
    </dgm:pt>
    <dgm:pt modelId="{17BCCB9D-685D-4731-A418-EA84EC208EE4}" type="parTrans" cxnId="{027741CD-4C6D-425B-8717-BF997464EC09}">
      <dgm:prSet/>
      <dgm:spPr/>
      <dgm:t>
        <a:bodyPr/>
        <a:lstStyle/>
        <a:p>
          <a:endParaRPr lang="fr-CA"/>
        </a:p>
      </dgm:t>
    </dgm:pt>
    <dgm:pt modelId="{B7992683-166B-46BF-8967-27CC7328BC0B}" type="sibTrans" cxnId="{027741CD-4C6D-425B-8717-BF997464EC09}">
      <dgm:prSet/>
      <dgm:spPr/>
      <dgm:t>
        <a:bodyPr/>
        <a:lstStyle/>
        <a:p>
          <a:endParaRPr lang="fr-CA"/>
        </a:p>
      </dgm:t>
    </dgm:pt>
    <dgm:pt modelId="{A46AE509-AF40-4E17-B8D6-32FE6EF6BF66}">
      <dgm:prSet phldrT="[Texte]"/>
      <dgm:spPr/>
      <dgm:t>
        <a:bodyPr/>
        <a:lstStyle/>
        <a:p>
          <a:r>
            <a:rPr lang="fr-CA"/>
            <a:t>Bloc-notes de classe*</a:t>
          </a:r>
        </a:p>
      </dgm:t>
    </dgm:pt>
    <dgm:pt modelId="{19E3B11D-0FD6-4E16-9F58-714CD51B9B8E}" type="parTrans" cxnId="{085DE46A-2E6A-4DF1-9B54-1EE70F5CC5DF}">
      <dgm:prSet/>
      <dgm:spPr/>
      <dgm:t>
        <a:bodyPr/>
        <a:lstStyle/>
        <a:p>
          <a:endParaRPr lang="fr-CA"/>
        </a:p>
      </dgm:t>
    </dgm:pt>
    <dgm:pt modelId="{A312A906-0970-4018-B68D-E02E9C8DAFFD}" type="sibTrans" cxnId="{085DE46A-2E6A-4DF1-9B54-1EE70F5CC5DF}">
      <dgm:prSet/>
      <dgm:spPr/>
      <dgm:t>
        <a:bodyPr/>
        <a:lstStyle/>
        <a:p>
          <a:endParaRPr lang="fr-CA"/>
        </a:p>
      </dgm:t>
    </dgm:pt>
    <dgm:pt modelId="{A4595A6F-F341-4771-AEB7-1E86A30DF53D}">
      <dgm:prSet phldrT="[Texte]"/>
      <dgm:spPr/>
      <dgm:t>
        <a:bodyPr/>
        <a:lstStyle/>
        <a:p>
          <a:r>
            <a:rPr lang="fr-CA"/>
            <a:t>Notes*</a:t>
          </a:r>
        </a:p>
      </dgm:t>
    </dgm:pt>
    <dgm:pt modelId="{789BBF79-492F-4B6C-A60E-CA9E8ADB5C18}" type="parTrans" cxnId="{574A8039-C0DB-4A02-85E1-C50FAB680670}">
      <dgm:prSet/>
      <dgm:spPr/>
      <dgm:t>
        <a:bodyPr/>
        <a:lstStyle/>
        <a:p>
          <a:endParaRPr lang="fr-CA"/>
        </a:p>
      </dgm:t>
    </dgm:pt>
    <dgm:pt modelId="{7BF35699-14E8-4D8A-9D1F-5014163CC060}" type="sibTrans" cxnId="{574A8039-C0DB-4A02-85E1-C50FAB680670}">
      <dgm:prSet/>
      <dgm:spPr/>
      <dgm:t>
        <a:bodyPr/>
        <a:lstStyle/>
        <a:p>
          <a:endParaRPr lang="fr-CA"/>
        </a:p>
      </dgm:t>
    </dgm:pt>
    <dgm:pt modelId="{A83F912F-0C77-42CC-8C44-5DA33FFB3755}">
      <dgm:prSet phldrT="[Texte]"/>
      <dgm:spPr/>
      <dgm:t>
        <a:bodyPr/>
        <a:lstStyle/>
        <a:p>
          <a:r>
            <a:rPr lang="fr-CA"/>
            <a:t>Devoirs*</a:t>
          </a:r>
        </a:p>
      </dgm:t>
    </dgm:pt>
    <dgm:pt modelId="{9E02721A-2939-4129-B3B1-71C82AEBFF54}" type="parTrans" cxnId="{924F2BFE-40AB-494C-8FE6-8083348D4E8E}">
      <dgm:prSet/>
      <dgm:spPr/>
      <dgm:t>
        <a:bodyPr/>
        <a:lstStyle/>
        <a:p>
          <a:endParaRPr lang="fr-CA"/>
        </a:p>
      </dgm:t>
    </dgm:pt>
    <dgm:pt modelId="{30B3D53F-3A10-4B6E-9AF0-83E6E36F2586}" type="sibTrans" cxnId="{924F2BFE-40AB-494C-8FE6-8083348D4E8E}">
      <dgm:prSet/>
      <dgm:spPr/>
      <dgm:t>
        <a:bodyPr/>
        <a:lstStyle/>
        <a:p>
          <a:endParaRPr lang="fr-CA"/>
        </a:p>
      </dgm:t>
    </dgm:pt>
    <dgm:pt modelId="{CB02C14A-27D2-4DD0-ACD2-74BBDA42B32B}" type="pres">
      <dgm:prSet presAssocID="{356AEC38-AC73-4AA3-980F-A164263ED5BB}" presName="diagram" presStyleCnt="0">
        <dgm:presLayoutVars>
          <dgm:chPref val="1"/>
          <dgm:dir/>
          <dgm:animOne val="branch"/>
          <dgm:animLvl val="lvl"/>
          <dgm:resizeHandles val="exact"/>
        </dgm:presLayoutVars>
      </dgm:prSet>
      <dgm:spPr/>
    </dgm:pt>
    <dgm:pt modelId="{6AA8B433-F6A5-45F9-BD81-F0091AD5AE1E}" type="pres">
      <dgm:prSet presAssocID="{9F59E141-EFA9-4F3E-BD03-CB44DA060203}" presName="root1" presStyleCnt="0"/>
      <dgm:spPr/>
    </dgm:pt>
    <dgm:pt modelId="{12F0C3A5-2D4A-4F38-86BA-C08FCF462755}" type="pres">
      <dgm:prSet presAssocID="{9F59E141-EFA9-4F3E-BD03-CB44DA060203}" presName="LevelOneTextNode" presStyleLbl="node0" presStyleIdx="0" presStyleCnt="1" custAng="0" custLinFactNeighborX="24884" custLinFactNeighborY="1395">
        <dgm:presLayoutVars>
          <dgm:chPref val="3"/>
        </dgm:presLayoutVars>
      </dgm:prSet>
      <dgm:spPr/>
    </dgm:pt>
    <dgm:pt modelId="{CC51AB43-5E10-4232-8E2E-AE2842F3F3A8}" type="pres">
      <dgm:prSet presAssocID="{9F59E141-EFA9-4F3E-BD03-CB44DA060203}" presName="level2hierChild" presStyleCnt="0"/>
      <dgm:spPr/>
    </dgm:pt>
    <dgm:pt modelId="{6D12D411-5C79-4FAE-B6C1-11874E73D370}" type="pres">
      <dgm:prSet presAssocID="{CCAD8BC2-0959-4996-B660-9A99E361B310}" presName="conn2-1" presStyleLbl="parChTrans1D2" presStyleIdx="0" presStyleCnt="2"/>
      <dgm:spPr/>
    </dgm:pt>
    <dgm:pt modelId="{C6A04FAA-EEFC-4C1F-83E3-26D5A5B344C9}" type="pres">
      <dgm:prSet presAssocID="{CCAD8BC2-0959-4996-B660-9A99E361B310}" presName="connTx" presStyleLbl="parChTrans1D2" presStyleIdx="0" presStyleCnt="2"/>
      <dgm:spPr/>
    </dgm:pt>
    <dgm:pt modelId="{8859B063-78D6-4E68-B45B-49F60A3B5A8C}" type="pres">
      <dgm:prSet presAssocID="{D63D270B-22BF-4AC3-89EA-0663648FF0EF}" presName="root2" presStyleCnt="0"/>
      <dgm:spPr/>
    </dgm:pt>
    <dgm:pt modelId="{3D4B74E5-72E7-409E-8FA2-5DF21AC9189F}" type="pres">
      <dgm:prSet presAssocID="{D63D270B-22BF-4AC3-89EA-0663648FF0EF}" presName="LevelTwoTextNode" presStyleLbl="node2" presStyleIdx="0" presStyleCnt="2" custScaleX="76290" custScaleY="64076">
        <dgm:presLayoutVars>
          <dgm:chPref val="3"/>
        </dgm:presLayoutVars>
      </dgm:prSet>
      <dgm:spPr/>
    </dgm:pt>
    <dgm:pt modelId="{24CA19BA-A83B-4BB1-8AE8-9D84C71280C2}" type="pres">
      <dgm:prSet presAssocID="{D63D270B-22BF-4AC3-89EA-0663648FF0EF}" presName="level3hierChild" presStyleCnt="0"/>
      <dgm:spPr/>
    </dgm:pt>
    <dgm:pt modelId="{5CA890CF-92A5-42ED-B09B-085CBD36F054}" type="pres">
      <dgm:prSet presAssocID="{AAB28DCB-BCDA-44E7-BD02-55CAF245B843}" presName="conn2-1" presStyleLbl="parChTrans1D3" presStyleIdx="0" presStyleCnt="10"/>
      <dgm:spPr/>
    </dgm:pt>
    <dgm:pt modelId="{E1A059A6-3A32-4EA8-996C-59CD1BC69873}" type="pres">
      <dgm:prSet presAssocID="{AAB28DCB-BCDA-44E7-BD02-55CAF245B843}" presName="connTx" presStyleLbl="parChTrans1D3" presStyleIdx="0" presStyleCnt="10"/>
      <dgm:spPr/>
    </dgm:pt>
    <dgm:pt modelId="{7CB07799-5815-455C-A7D6-570BE361ED2B}" type="pres">
      <dgm:prSet presAssocID="{36ADA13C-1737-47C1-9225-800E8B86AD0E}" presName="root2" presStyleCnt="0"/>
      <dgm:spPr/>
    </dgm:pt>
    <dgm:pt modelId="{8B89F307-FCD0-49FF-AA48-E98B916AB87A}" type="pres">
      <dgm:prSet presAssocID="{36ADA13C-1737-47C1-9225-800E8B86AD0E}" presName="LevelTwoTextNode" presStyleLbl="node3" presStyleIdx="0" presStyleCnt="10" custScaleX="51933" custScaleY="32770" custLinFactNeighborX="-6990" custLinFactNeighborY="3368">
        <dgm:presLayoutVars>
          <dgm:chPref val="3"/>
        </dgm:presLayoutVars>
      </dgm:prSet>
      <dgm:spPr/>
    </dgm:pt>
    <dgm:pt modelId="{777C6538-2103-4431-BBFA-78EE4D57AF55}" type="pres">
      <dgm:prSet presAssocID="{36ADA13C-1737-47C1-9225-800E8B86AD0E}" presName="level3hierChild" presStyleCnt="0"/>
      <dgm:spPr/>
    </dgm:pt>
    <dgm:pt modelId="{E009BB62-BCA2-4ED6-97B8-CEE47853174B}" type="pres">
      <dgm:prSet presAssocID="{CA2AD3B1-188D-46E3-AE61-F220B0F1586F}" presName="conn2-1" presStyleLbl="parChTrans1D3" presStyleIdx="1" presStyleCnt="10"/>
      <dgm:spPr/>
    </dgm:pt>
    <dgm:pt modelId="{6272BAA5-E27C-459A-BD16-F41095CCC9D5}" type="pres">
      <dgm:prSet presAssocID="{CA2AD3B1-188D-46E3-AE61-F220B0F1586F}" presName="connTx" presStyleLbl="parChTrans1D3" presStyleIdx="1" presStyleCnt="10"/>
      <dgm:spPr/>
    </dgm:pt>
    <dgm:pt modelId="{F9F3CA91-B61F-448A-9FA1-91DCF3AC7A73}" type="pres">
      <dgm:prSet presAssocID="{C194032A-F25F-45AF-8A05-87B6019E15C6}" presName="root2" presStyleCnt="0"/>
      <dgm:spPr/>
    </dgm:pt>
    <dgm:pt modelId="{1EC57D9B-AC05-429A-8789-87AA613D129B}" type="pres">
      <dgm:prSet presAssocID="{C194032A-F25F-45AF-8A05-87B6019E15C6}" presName="LevelTwoTextNode" presStyleLbl="node3" presStyleIdx="1" presStyleCnt="10" custScaleX="51995" custScaleY="32770" custLinFactNeighborX="-6994" custLinFactNeighborY="-3697">
        <dgm:presLayoutVars>
          <dgm:chPref val="3"/>
        </dgm:presLayoutVars>
      </dgm:prSet>
      <dgm:spPr/>
    </dgm:pt>
    <dgm:pt modelId="{97BD9B27-F2BF-4F63-B925-5036B3D56BED}" type="pres">
      <dgm:prSet presAssocID="{C194032A-F25F-45AF-8A05-87B6019E15C6}" presName="level3hierChild" presStyleCnt="0"/>
      <dgm:spPr/>
    </dgm:pt>
    <dgm:pt modelId="{D2BE54F9-EF0B-462A-A6D9-40163FDCAA90}" type="pres">
      <dgm:prSet presAssocID="{19E3B11D-0FD6-4E16-9F58-714CD51B9B8E}" presName="conn2-1" presStyleLbl="parChTrans1D3" presStyleIdx="2" presStyleCnt="10"/>
      <dgm:spPr/>
    </dgm:pt>
    <dgm:pt modelId="{6D8028FF-51B0-4B55-8ED1-23E8D611D5C3}" type="pres">
      <dgm:prSet presAssocID="{19E3B11D-0FD6-4E16-9F58-714CD51B9B8E}" presName="connTx" presStyleLbl="parChTrans1D3" presStyleIdx="2" presStyleCnt="10"/>
      <dgm:spPr/>
    </dgm:pt>
    <dgm:pt modelId="{45682FD4-F4CC-48C6-899E-656EDBC7D4DF}" type="pres">
      <dgm:prSet presAssocID="{A46AE509-AF40-4E17-B8D6-32FE6EF6BF66}" presName="root2" presStyleCnt="0"/>
      <dgm:spPr/>
    </dgm:pt>
    <dgm:pt modelId="{EF641E84-E5F9-48CE-9363-0A2422A82C3F}" type="pres">
      <dgm:prSet presAssocID="{A46AE509-AF40-4E17-B8D6-32FE6EF6BF66}" presName="LevelTwoTextNode" presStyleLbl="node3" presStyleIdx="2" presStyleCnt="10" custScaleX="52004" custScaleY="32979" custLinFactNeighborX="-6373" custLinFactNeighborY="-12773">
        <dgm:presLayoutVars>
          <dgm:chPref val="3"/>
        </dgm:presLayoutVars>
      </dgm:prSet>
      <dgm:spPr/>
    </dgm:pt>
    <dgm:pt modelId="{2FD03929-0948-45C3-B444-5EE73372650D}" type="pres">
      <dgm:prSet presAssocID="{A46AE509-AF40-4E17-B8D6-32FE6EF6BF66}" presName="level3hierChild" presStyleCnt="0"/>
      <dgm:spPr/>
    </dgm:pt>
    <dgm:pt modelId="{E83040D9-07FB-45B6-961D-34373347F5F3}" type="pres">
      <dgm:prSet presAssocID="{9E02721A-2939-4129-B3B1-71C82AEBFF54}" presName="conn2-1" presStyleLbl="parChTrans1D3" presStyleIdx="3" presStyleCnt="10"/>
      <dgm:spPr/>
    </dgm:pt>
    <dgm:pt modelId="{0873FFFF-F489-4528-A850-263206320B96}" type="pres">
      <dgm:prSet presAssocID="{9E02721A-2939-4129-B3B1-71C82AEBFF54}" presName="connTx" presStyleLbl="parChTrans1D3" presStyleIdx="3" presStyleCnt="10"/>
      <dgm:spPr/>
    </dgm:pt>
    <dgm:pt modelId="{6E118E85-DA46-4B2D-874C-538981A8E355}" type="pres">
      <dgm:prSet presAssocID="{A83F912F-0C77-42CC-8C44-5DA33FFB3755}" presName="root2" presStyleCnt="0"/>
      <dgm:spPr/>
    </dgm:pt>
    <dgm:pt modelId="{2B3A9D16-9820-4019-910F-F23CA8817F61}" type="pres">
      <dgm:prSet presAssocID="{A83F912F-0C77-42CC-8C44-5DA33FFB3755}" presName="LevelTwoTextNode" presStyleLbl="node3" presStyleIdx="3" presStyleCnt="10" custScaleX="52004" custScaleY="33327" custLinFactNeighborX="-6265" custLinFactNeighborY="-20324">
        <dgm:presLayoutVars>
          <dgm:chPref val="3"/>
        </dgm:presLayoutVars>
      </dgm:prSet>
      <dgm:spPr/>
    </dgm:pt>
    <dgm:pt modelId="{4A97B1EE-7346-489D-AE1E-2ADB92A167A0}" type="pres">
      <dgm:prSet presAssocID="{A83F912F-0C77-42CC-8C44-5DA33FFB3755}" presName="level3hierChild" presStyleCnt="0"/>
      <dgm:spPr/>
    </dgm:pt>
    <dgm:pt modelId="{3F657775-B549-40D4-B185-B1BF67FA1356}" type="pres">
      <dgm:prSet presAssocID="{9157AA0E-A9B2-464B-96C2-1FFBF662253C}" presName="conn2-1" presStyleLbl="parChTrans1D3" presStyleIdx="4" presStyleCnt="10"/>
      <dgm:spPr/>
    </dgm:pt>
    <dgm:pt modelId="{94A2A596-C445-49D9-897E-31FEEF7FB171}" type="pres">
      <dgm:prSet presAssocID="{9157AA0E-A9B2-464B-96C2-1FFBF662253C}" presName="connTx" presStyleLbl="parChTrans1D3" presStyleIdx="4" presStyleCnt="10"/>
      <dgm:spPr/>
    </dgm:pt>
    <dgm:pt modelId="{5F7A2130-8D9E-4B38-9D3D-C2DEA6510CC5}" type="pres">
      <dgm:prSet presAssocID="{5041C82C-8582-46EB-A363-DEC16860E26B}" presName="root2" presStyleCnt="0"/>
      <dgm:spPr/>
    </dgm:pt>
    <dgm:pt modelId="{D7D51BD1-11D9-4CA2-ACC5-4DD71F192C50}" type="pres">
      <dgm:prSet presAssocID="{5041C82C-8582-46EB-A363-DEC16860E26B}" presName="LevelTwoTextNode" presStyleLbl="node3" presStyleIdx="4" presStyleCnt="10" custScaleX="51995" custScaleY="33366" custLinFactNeighborX="-5719" custLinFactNeighborY="-22900">
        <dgm:presLayoutVars>
          <dgm:chPref val="3"/>
        </dgm:presLayoutVars>
      </dgm:prSet>
      <dgm:spPr/>
    </dgm:pt>
    <dgm:pt modelId="{B0C1DFD4-EEB1-4652-A897-823C0285745E}" type="pres">
      <dgm:prSet presAssocID="{5041C82C-8582-46EB-A363-DEC16860E26B}" presName="level3hierChild" presStyleCnt="0"/>
      <dgm:spPr/>
    </dgm:pt>
    <dgm:pt modelId="{0BA342A5-3645-4B77-91C1-50A8B4A7BD1E}" type="pres">
      <dgm:prSet presAssocID="{9EF197BC-C013-4F17-B4C3-487A5EBFEAB6}" presName="conn2-1" presStyleLbl="parChTrans1D3" presStyleIdx="5" presStyleCnt="10"/>
      <dgm:spPr/>
    </dgm:pt>
    <dgm:pt modelId="{459D2C3C-BA1D-4B34-BE72-7A508B139363}" type="pres">
      <dgm:prSet presAssocID="{9EF197BC-C013-4F17-B4C3-487A5EBFEAB6}" presName="connTx" presStyleLbl="parChTrans1D3" presStyleIdx="5" presStyleCnt="10"/>
      <dgm:spPr/>
    </dgm:pt>
    <dgm:pt modelId="{662E879C-AA94-4DBF-BB07-988CAA7759D1}" type="pres">
      <dgm:prSet presAssocID="{052AF2E1-7AFC-49F2-8209-84987BB21A1E}" presName="root2" presStyleCnt="0"/>
      <dgm:spPr/>
    </dgm:pt>
    <dgm:pt modelId="{78464D99-F3B7-4DFC-AD0F-B868335B3840}" type="pres">
      <dgm:prSet presAssocID="{052AF2E1-7AFC-49F2-8209-84987BB21A1E}" presName="LevelTwoTextNode" presStyleLbl="node3" presStyleIdx="5" presStyleCnt="10" custScaleX="51995" custScaleY="33405" custLinFactNeighborX="-5279" custLinFactNeighborY="-28818">
        <dgm:presLayoutVars>
          <dgm:chPref val="3"/>
        </dgm:presLayoutVars>
      </dgm:prSet>
      <dgm:spPr/>
    </dgm:pt>
    <dgm:pt modelId="{00D0A062-4420-4703-98A7-6F16E6966D2A}" type="pres">
      <dgm:prSet presAssocID="{052AF2E1-7AFC-49F2-8209-84987BB21A1E}" presName="level3hierChild" presStyleCnt="0"/>
      <dgm:spPr/>
    </dgm:pt>
    <dgm:pt modelId="{4C29A2D5-170B-464D-A48A-1B4B7E405C34}" type="pres">
      <dgm:prSet presAssocID="{A790B632-3624-4924-BC04-3892C306EB47}" presName="conn2-1" presStyleLbl="parChTrans1D2" presStyleIdx="1" presStyleCnt="2"/>
      <dgm:spPr/>
    </dgm:pt>
    <dgm:pt modelId="{DAAD93A7-2333-423E-88AC-06FAF1702D50}" type="pres">
      <dgm:prSet presAssocID="{A790B632-3624-4924-BC04-3892C306EB47}" presName="connTx" presStyleLbl="parChTrans1D2" presStyleIdx="1" presStyleCnt="2"/>
      <dgm:spPr/>
    </dgm:pt>
    <dgm:pt modelId="{B6A6B1E2-4063-444A-88FC-6A8AEFBC27C8}" type="pres">
      <dgm:prSet presAssocID="{49B59F99-8720-41B2-9A0D-857E81096357}" presName="root2" presStyleCnt="0"/>
      <dgm:spPr/>
    </dgm:pt>
    <dgm:pt modelId="{304EEAC6-4743-4702-B47E-629F562AB490}" type="pres">
      <dgm:prSet presAssocID="{49B59F99-8720-41B2-9A0D-857E81096357}" presName="LevelTwoTextNode" presStyleLbl="node2" presStyleIdx="1" presStyleCnt="2" custScaleX="76685" custScaleY="64146">
        <dgm:presLayoutVars>
          <dgm:chPref val="3"/>
        </dgm:presLayoutVars>
      </dgm:prSet>
      <dgm:spPr/>
    </dgm:pt>
    <dgm:pt modelId="{A0A28FE8-9930-421F-8B39-FBB0CF7BDE02}" type="pres">
      <dgm:prSet presAssocID="{49B59F99-8720-41B2-9A0D-857E81096357}" presName="level3hierChild" presStyleCnt="0"/>
      <dgm:spPr/>
    </dgm:pt>
    <dgm:pt modelId="{84CE795A-E9D7-4E5F-8593-DFED3D66C015}" type="pres">
      <dgm:prSet presAssocID="{BE3D4E7A-E379-4A69-B5DA-21F9C0933BAD}" presName="conn2-1" presStyleLbl="parChTrans1D3" presStyleIdx="6" presStyleCnt="10"/>
      <dgm:spPr/>
    </dgm:pt>
    <dgm:pt modelId="{2B732506-F314-4B45-982F-B28D4A705FCF}" type="pres">
      <dgm:prSet presAssocID="{BE3D4E7A-E379-4A69-B5DA-21F9C0933BAD}" presName="connTx" presStyleLbl="parChTrans1D3" presStyleIdx="6" presStyleCnt="10"/>
      <dgm:spPr/>
    </dgm:pt>
    <dgm:pt modelId="{868D9FB1-213C-4D9A-9EAE-CC92B4A3F9B7}" type="pres">
      <dgm:prSet presAssocID="{AF3FB774-A14F-486E-A107-1EBBF1AC311D}" presName="root2" presStyleCnt="0"/>
      <dgm:spPr/>
    </dgm:pt>
    <dgm:pt modelId="{D1AFF3CD-7317-4F99-9DDA-1CAF92CACFE2}" type="pres">
      <dgm:prSet presAssocID="{AF3FB774-A14F-486E-A107-1EBBF1AC311D}" presName="LevelTwoTextNode" presStyleLbl="node3" presStyleIdx="6" presStyleCnt="10" custScaleX="52004" custScaleY="33056" custLinFactNeighborX="-3542">
        <dgm:presLayoutVars>
          <dgm:chPref val="3"/>
        </dgm:presLayoutVars>
      </dgm:prSet>
      <dgm:spPr/>
    </dgm:pt>
    <dgm:pt modelId="{E7EFCD64-4E2C-4A3C-87C7-AA123BB15345}" type="pres">
      <dgm:prSet presAssocID="{AF3FB774-A14F-486E-A107-1EBBF1AC311D}" presName="level3hierChild" presStyleCnt="0"/>
      <dgm:spPr/>
    </dgm:pt>
    <dgm:pt modelId="{0B8460E6-41FA-42DC-8E6A-0D0B3B5ED16B}" type="pres">
      <dgm:prSet presAssocID="{2C555D0A-3585-43DA-A139-83D12E807D96}" presName="conn2-1" presStyleLbl="parChTrans1D3" presStyleIdx="7" presStyleCnt="10"/>
      <dgm:spPr/>
    </dgm:pt>
    <dgm:pt modelId="{4694EF99-E4B6-4C1C-BE43-C727909BC641}" type="pres">
      <dgm:prSet presAssocID="{2C555D0A-3585-43DA-A139-83D12E807D96}" presName="connTx" presStyleLbl="parChTrans1D3" presStyleIdx="7" presStyleCnt="10"/>
      <dgm:spPr/>
    </dgm:pt>
    <dgm:pt modelId="{54EE57B2-7E55-477D-BB57-E4F06DD38BCB}" type="pres">
      <dgm:prSet presAssocID="{61C9F684-8E4F-47C2-9CC5-D5E3BC05AC52}" presName="root2" presStyleCnt="0"/>
      <dgm:spPr/>
    </dgm:pt>
    <dgm:pt modelId="{78AE556D-E7D1-47A4-9896-E2F04DA3CE98}" type="pres">
      <dgm:prSet presAssocID="{61C9F684-8E4F-47C2-9CC5-D5E3BC05AC52}" presName="LevelTwoTextNode" presStyleLbl="node3" presStyleIdx="7" presStyleCnt="10" custScaleX="52004" custScaleY="32789" custLinFactNeighborX="-2898" custLinFactNeighborY="-3220">
        <dgm:presLayoutVars>
          <dgm:chPref val="3"/>
        </dgm:presLayoutVars>
      </dgm:prSet>
      <dgm:spPr/>
    </dgm:pt>
    <dgm:pt modelId="{29C92538-5C2F-40FE-A565-C15CF439A425}" type="pres">
      <dgm:prSet presAssocID="{61C9F684-8E4F-47C2-9CC5-D5E3BC05AC52}" presName="level3hierChild" presStyleCnt="0"/>
      <dgm:spPr/>
    </dgm:pt>
    <dgm:pt modelId="{DD5418C1-37B4-4D64-A40B-BB183B7CAB80}" type="pres">
      <dgm:prSet presAssocID="{789BBF79-492F-4B6C-A60E-CA9E8ADB5C18}" presName="conn2-1" presStyleLbl="parChTrans1D3" presStyleIdx="8" presStyleCnt="10"/>
      <dgm:spPr/>
    </dgm:pt>
    <dgm:pt modelId="{2DB34402-A8EE-4574-B58E-A016E4E45479}" type="pres">
      <dgm:prSet presAssocID="{789BBF79-492F-4B6C-A60E-CA9E8ADB5C18}" presName="connTx" presStyleLbl="parChTrans1D3" presStyleIdx="8" presStyleCnt="10"/>
      <dgm:spPr/>
    </dgm:pt>
    <dgm:pt modelId="{6672DFDB-331C-41DB-BEC1-1919653D5AF1}" type="pres">
      <dgm:prSet presAssocID="{A4595A6F-F341-4771-AEB7-1E86A30DF53D}" presName="root2" presStyleCnt="0"/>
      <dgm:spPr/>
    </dgm:pt>
    <dgm:pt modelId="{54B0886B-24DD-41B5-9E1D-9401A2663412}" type="pres">
      <dgm:prSet presAssocID="{A4595A6F-F341-4771-AEB7-1E86A30DF53D}" presName="LevelTwoTextNode" presStyleLbl="node3" presStyleIdx="8" presStyleCnt="10" custScaleX="52004" custScaleY="32564" custLinFactNeighborX="-2154">
        <dgm:presLayoutVars>
          <dgm:chPref val="3"/>
        </dgm:presLayoutVars>
      </dgm:prSet>
      <dgm:spPr/>
    </dgm:pt>
    <dgm:pt modelId="{5409A36C-F45F-4C61-9F77-D80D4E87A86C}" type="pres">
      <dgm:prSet presAssocID="{A4595A6F-F341-4771-AEB7-1E86A30DF53D}" presName="level3hierChild" presStyleCnt="0"/>
      <dgm:spPr/>
    </dgm:pt>
    <dgm:pt modelId="{9CFF7CEC-88E5-46BF-A9AC-80CC95B49370}" type="pres">
      <dgm:prSet presAssocID="{17BCCB9D-685D-4731-A418-EA84EC208EE4}" presName="conn2-1" presStyleLbl="parChTrans1D3" presStyleIdx="9" presStyleCnt="10"/>
      <dgm:spPr/>
    </dgm:pt>
    <dgm:pt modelId="{BA5A58E3-5007-4BC0-BCF4-51AE62623B1B}" type="pres">
      <dgm:prSet presAssocID="{17BCCB9D-685D-4731-A418-EA84EC208EE4}" presName="connTx" presStyleLbl="parChTrans1D3" presStyleIdx="9" presStyleCnt="10"/>
      <dgm:spPr/>
    </dgm:pt>
    <dgm:pt modelId="{FCCEF692-C39E-4025-A76F-58A1742690F4}" type="pres">
      <dgm:prSet presAssocID="{3DACB93E-7F70-416C-AF60-9395547C36AC}" presName="root2" presStyleCnt="0"/>
      <dgm:spPr/>
    </dgm:pt>
    <dgm:pt modelId="{2102F056-5755-4376-8B62-26A34B5F2DB2}" type="pres">
      <dgm:prSet presAssocID="{3DACB93E-7F70-416C-AF60-9395547C36AC}" presName="LevelTwoTextNode" presStyleLbl="node3" presStyleIdx="9" presStyleCnt="10" custScaleX="52004" custScaleY="32269" custLinFactNeighborX="-2254" custLinFactNeighborY="-2576">
        <dgm:presLayoutVars>
          <dgm:chPref val="3"/>
        </dgm:presLayoutVars>
      </dgm:prSet>
      <dgm:spPr/>
    </dgm:pt>
    <dgm:pt modelId="{59BFD026-D9C3-471F-B256-A990884D3E3F}" type="pres">
      <dgm:prSet presAssocID="{3DACB93E-7F70-416C-AF60-9395547C36AC}" presName="level3hierChild" presStyleCnt="0"/>
      <dgm:spPr/>
    </dgm:pt>
  </dgm:ptLst>
  <dgm:cxnLst>
    <dgm:cxn modelId="{F19D1002-97CA-4384-AAC3-678664F16BC9}" type="presOf" srcId="{CA2AD3B1-188D-46E3-AE61-F220B0F1586F}" destId="{E009BB62-BCA2-4ED6-97B8-CEE47853174B}" srcOrd="0" destOrd="0" presId="urn:microsoft.com/office/officeart/2005/8/layout/hierarchy2"/>
    <dgm:cxn modelId="{81C0A505-DDF2-4A2A-AC16-575ECFC94581}" type="presOf" srcId="{9157AA0E-A9B2-464B-96C2-1FFBF662253C}" destId="{94A2A596-C445-49D9-897E-31FEEF7FB171}" srcOrd="1" destOrd="0" presId="urn:microsoft.com/office/officeart/2005/8/layout/hierarchy2"/>
    <dgm:cxn modelId="{13350209-248B-4954-ACA4-88DC5739316B}" type="presOf" srcId="{9EF197BC-C013-4F17-B4C3-487A5EBFEAB6}" destId="{0BA342A5-3645-4B77-91C1-50A8B4A7BD1E}" srcOrd="0" destOrd="0" presId="urn:microsoft.com/office/officeart/2005/8/layout/hierarchy2"/>
    <dgm:cxn modelId="{B9422216-7B13-4859-B3BD-16C3587C2805}" type="presOf" srcId="{CCAD8BC2-0959-4996-B660-9A99E361B310}" destId="{6D12D411-5C79-4FAE-B6C1-11874E73D370}" srcOrd="0" destOrd="0" presId="urn:microsoft.com/office/officeart/2005/8/layout/hierarchy2"/>
    <dgm:cxn modelId="{1449FC16-D8F9-423E-8A6E-9E59DF3F66F3}" type="presOf" srcId="{61C9F684-8E4F-47C2-9CC5-D5E3BC05AC52}" destId="{78AE556D-E7D1-47A4-9896-E2F04DA3CE98}" srcOrd="0" destOrd="0" presId="urn:microsoft.com/office/officeart/2005/8/layout/hierarchy2"/>
    <dgm:cxn modelId="{3A88ED18-E017-42DD-800E-4ED04809AC28}" type="presOf" srcId="{D63D270B-22BF-4AC3-89EA-0663648FF0EF}" destId="{3D4B74E5-72E7-409E-8FA2-5DF21AC9189F}" srcOrd="0" destOrd="0" presId="urn:microsoft.com/office/officeart/2005/8/layout/hierarchy2"/>
    <dgm:cxn modelId="{7B85AF1B-6594-4892-BBF5-EA475CA68194}" type="presOf" srcId="{A46AE509-AF40-4E17-B8D6-32FE6EF6BF66}" destId="{EF641E84-E5F9-48CE-9363-0A2422A82C3F}" srcOrd="0" destOrd="0" presId="urn:microsoft.com/office/officeart/2005/8/layout/hierarchy2"/>
    <dgm:cxn modelId="{30C84E1C-4C2C-4F5E-8C87-950E4A364176}" type="presOf" srcId="{3DACB93E-7F70-416C-AF60-9395547C36AC}" destId="{2102F056-5755-4376-8B62-26A34B5F2DB2}" srcOrd="0" destOrd="0" presId="urn:microsoft.com/office/officeart/2005/8/layout/hierarchy2"/>
    <dgm:cxn modelId="{7543B91E-0AC8-47B1-A31A-AD587D0C9CFD}" type="presOf" srcId="{789BBF79-492F-4B6C-A60E-CA9E8ADB5C18}" destId="{DD5418C1-37B4-4D64-A40B-BB183B7CAB80}" srcOrd="0" destOrd="0" presId="urn:microsoft.com/office/officeart/2005/8/layout/hierarchy2"/>
    <dgm:cxn modelId="{A15E091F-8C58-4638-9F11-3F7921778644}" type="presOf" srcId="{AAB28DCB-BCDA-44E7-BD02-55CAF245B843}" destId="{5CA890CF-92A5-42ED-B09B-085CBD36F054}" srcOrd="0" destOrd="0" presId="urn:microsoft.com/office/officeart/2005/8/layout/hierarchy2"/>
    <dgm:cxn modelId="{9876CF29-9C4F-4104-B092-C73BC4626319}" type="presOf" srcId="{789BBF79-492F-4B6C-A60E-CA9E8ADB5C18}" destId="{2DB34402-A8EE-4574-B58E-A016E4E45479}" srcOrd="1" destOrd="0" presId="urn:microsoft.com/office/officeart/2005/8/layout/hierarchy2"/>
    <dgm:cxn modelId="{BCF27937-7AAD-4161-AEEC-CD8B19B29DA0}" type="presOf" srcId="{CCAD8BC2-0959-4996-B660-9A99E361B310}" destId="{C6A04FAA-EEFC-4C1F-83E3-26D5A5B344C9}" srcOrd="1" destOrd="0" presId="urn:microsoft.com/office/officeart/2005/8/layout/hierarchy2"/>
    <dgm:cxn modelId="{574A8039-C0DB-4A02-85E1-C50FAB680670}" srcId="{49B59F99-8720-41B2-9A0D-857E81096357}" destId="{A4595A6F-F341-4771-AEB7-1E86A30DF53D}" srcOrd="2" destOrd="0" parTransId="{789BBF79-492F-4B6C-A60E-CA9E8ADB5C18}" sibTransId="{7BF35699-14E8-4D8A-9D1F-5014163CC060}"/>
    <dgm:cxn modelId="{D141313C-0867-45A4-A51D-25CD4E50A3EA}" type="presOf" srcId="{2C555D0A-3585-43DA-A139-83D12E807D96}" destId="{0B8460E6-41FA-42DC-8E6A-0D0B3B5ED16B}" srcOrd="0" destOrd="0" presId="urn:microsoft.com/office/officeart/2005/8/layout/hierarchy2"/>
    <dgm:cxn modelId="{63798640-7717-490F-B11F-37FC50A93A69}" type="presOf" srcId="{49B59F99-8720-41B2-9A0D-857E81096357}" destId="{304EEAC6-4743-4702-B47E-629F562AB490}" srcOrd="0" destOrd="0" presId="urn:microsoft.com/office/officeart/2005/8/layout/hierarchy2"/>
    <dgm:cxn modelId="{09700964-CF36-413C-9999-6F5AD790A81B}" type="presOf" srcId="{CA2AD3B1-188D-46E3-AE61-F220B0F1586F}" destId="{6272BAA5-E27C-459A-BD16-F41095CCC9D5}" srcOrd="1" destOrd="0" presId="urn:microsoft.com/office/officeart/2005/8/layout/hierarchy2"/>
    <dgm:cxn modelId="{0EBAC644-0DAE-40F5-A660-EDC63757CA56}" type="presOf" srcId="{BE3D4E7A-E379-4A69-B5DA-21F9C0933BAD}" destId="{84CE795A-E9D7-4E5F-8593-DFED3D66C015}" srcOrd="0" destOrd="0" presId="urn:microsoft.com/office/officeart/2005/8/layout/hierarchy2"/>
    <dgm:cxn modelId="{872FFB64-92A0-4C88-9A98-953A0D67BC50}" type="presOf" srcId="{17BCCB9D-685D-4731-A418-EA84EC208EE4}" destId="{9CFF7CEC-88E5-46BF-A9AC-80CC95B49370}" srcOrd="0" destOrd="0" presId="urn:microsoft.com/office/officeart/2005/8/layout/hierarchy2"/>
    <dgm:cxn modelId="{54EC9966-C5D0-4749-B065-C4222AC91747}" type="presOf" srcId="{052AF2E1-7AFC-49F2-8209-84987BB21A1E}" destId="{78464D99-F3B7-4DFC-AD0F-B868335B3840}" srcOrd="0" destOrd="0" presId="urn:microsoft.com/office/officeart/2005/8/layout/hierarchy2"/>
    <dgm:cxn modelId="{D400B36A-B92A-4EF9-B1F8-622F3DCCF175}" type="presOf" srcId="{19E3B11D-0FD6-4E16-9F58-714CD51B9B8E}" destId="{6D8028FF-51B0-4B55-8ED1-23E8D611D5C3}" srcOrd="1" destOrd="0" presId="urn:microsoft.com/office/officeart/2005/8/layout/hierarchy2"/>
    <dgm:cxn modelId="{085DE46A-2E6A-4DF1-9B54-1EE70F5CC5DF}" srcId="{D63D270B-22BF-4AC3-89EA-0663648FF0EF}" destId="{A46AE509-AF40-4E17-B8D6-32FE6EF6BF66}" srcOrd="2" destOrd="0" parTransId="{19E3B11D-0FD6-4E16-9F58-714CD51B9B8E}" sibTransId="{A312A906-0970-4018-B68D-E02E9C8DAFFD}"/>
    <dgm:cxn modelId="{9B2B6372-3855-437D-81FD-383EB7501FEF}" srcId="{49B59F99-8720-41B2-9A0D-857E81096357}" destId="{61C9F684-8E4F-47C2-9CC5-D5E3BC05AC52}" srcOrd="1" destOrd="0" parTransId="{2C555D0A-3585-43DA-A139-83D12E807D96}" sibTransId="{645D5DF2-927F-4969-BCAD-F0D30A03CCD7}"/>
    <dgm:cxn modelId="{FD546B73-E918-4D33-91C0-FD5681C576EC}" type="presOf" srcId="{2C555D0A-3585-43DA-A139-83D12E807D96}" destId="{4694EF99-E4B6-4C1C-BE43-C727909BC641}" srcOrd="1" destOrd="0" presId="urn:microsoft.com/office/officeart/2005/8/layout/hierarchy2"/>
    <dgm:cxn modelId="{49FA6174-F02D-4989-A2E4-A32096037FEB}" srcId="{356AEC38-AC73-4AA3-980F-A164263ED5BB}" destId="{9F59E141-EFA9-4F3E-BD03-CB44DA060203}" srcOrd="0" destOrd="0" parTransId="{0C0DE3AD-970C-451F-ADB6-8A231A8578FE}" sibTransId="{24865D06-79C0-4B51-BE48-66D792FF65FF}"/>
    <dgm:cxn modelId="{C429F974-4A9B-4E25-A630-D86E41F144EA}" type="presOf" srcId="{9E02721A-2939-4129-B3B1-71C82AEBFF54}" destId="{E83040D9-07FB-45B6-961D-34373347F5F3}" srcOrd="0" destOrd="0" presId="urn:microsoft.com/office/officeart/2005/8/layout/hierarchy2"/>
    <dgm:cxn modelId="{CAEE9455-1C50-417E-BCA9-B90A01FF3A11}" srcId="{D63D270B-22BF-4AC3-89EA-0663648FF0EF}" destId="{052AF2E1-7AFC-49F2-8209-84987BB21A1E}" srcOrd="5" destOrd="0" parTransId="{9EF197BC-C013-4F17-B4C3-487A5EBFEAB6}" sibTransId="{E4610549-13DA-4DA8-B258-BEC6278FB9EB}"/>
    <dgm:cxn modelId="{81E7B776-0335-4E8B-BDA6-130310CD0627}" type="presOf" srcId="{9157AA0E-A9B2-464B-96C2-1FFBF662253C}" destId="{3F657775-B549-40D4-B185-B1BF67FA1356}" srcOrd="0" destOrd="0" presId="urn:microsoft.com/office/officeart/2005/8/layout/hierarchy2"/>
    <dgm:cxn modelId="{43B32179-2917-4391-BE60-F657277423EF}" type="presOf" srcId="{19E3B11D-0FD6-4E16-9F58-714CD51B9B8E}" destId="{D2BE54F9-EF0B-462A-A6D9-40163FDCAA90}" srcOrd="0" destOrd="0" presId="urn:microsoft.com/office/officeart/2005/8/layout/hierarchy2"/>
    <dgm:cxn modelId="{0D5F9059-CFF6-4205-9F11-6258EC2F13F6}" srcId="{D63D270B-22BF-4AC3-89EA-0663648FF0EF}" destId="{36ADA13C-1737-47C1-9225-800E8B86AD0E}" srcOrd="0" destOrd="0" parTransId="{AAB28DCB-BCDA-44E7-BD02-55CAF245B843}" sibTransId="{2F1D573D-889E-4B64-8C1D-7AE04CD1EE59}"/>
    <dgm:cxn modelId="{7996FE79-9F88-4AD7-8BC0-50D3B446E9C6}" type="presOf" srcId="{AF3FB774-A14F-486E-A107-1EBBF1AC311D}" destId="{D1AFF3CD-7317-4F99-9DDA-1CAF92CACFE2}" srcOrd="0" destOrd="0" presId="urn:microsoft.com/office/officeart/2005/8/layout/hierarchy2"/>
    <dgm:cxn modelId="{88162C7A-4987-490C-B79E-33B9A0EA8779}" type="presOf" srcId="{356AEC38-AC73-4AA3-980F-A164263ED5BB}" destId="{CB02C14A-27D2-4DD0-ACD2-74BBDA42B32B}" srcOrd="0" destOrd="0" presId="urn:microsoft.com/office/officeart/2005/8/layout/hierarchy2"/>
    <dgm:cxn modelId="{5B79507B-466E-471C-91AD-9AA93EFE429D}" srcId="{9F59E141-EFA9-4F3E-BD03-CB44DA060203}" destId="{49B59F99-8720-41B2-9A0D-857E81096357}" srcOrd="1" destOrd="0" parTransId="{A790B632-3624-4924-BC04-3892C306EB47}" sibTransId="{C90A486E-0980-4A7F-94FF-D5BE422C2C3C}"/>
    <dgm:cxn modelId="{9DA15788-C3AE-4D3D-A14E-B97EFA1F8C50}" type="presOf" srcId="{A790B632-3624-4924-BC04-3892C306EB47}" destId="{DAAD93A7-2333-423E-88AC-06FAF1702D50}" srcOrd="1" destOrd="0" presId="urn:microsoft.com/office/officeart/2005/8/layout/hierarchy2"/>
    <dgm:cxn modelId="{57A1C492-9E2F-42EC-B859-A708E4113CCF}" srcId="{D63D270B-22BF-4AC3-89EA-0663648FF0EF}" destId="{5041C82C-8582-46EB-A363-DEC16860E26B}" srcOrd="4" destOrd="0" parTransId="{9157AA0E-A9B2-464B-96C2-1FFBF662253C}" sibTransId="{0021ECDB-0709-4FAA-A06B-2A6A9A7E748B}"/>
    <dgm:cxn modelId="{DB99E895-8FCF-465D-85E7-71944BCD7FD8}" type="presOf" srcId="{9E02721A-2939-4129-B3B1-71C82AEBFF54}" destId="{0873FFFF-F489-4528-A850-263206320B96}" srcOrd="1" destOrd="0" presId="urn:microsoft.com/office/officeart/2005/8/layout/hierarchy2"/>
    <dgm:cxn modelId="{A1DD7AA0-A0C4-414C-A3A0-ABB7A62EE073}" type="presOf" srcId="{9EF197BC-C013-4F17-B4C3-487A5EBFEAB6}" destId="{459D2C3C-BA1D-4B34-BE72-7A508B139363}" srcOrd="1" destOrd="0" presId="urn:microsoft.com/office/officeart/2005/8/layout/hierarchy2"/>
    <dgm:cxn modelId="{55D239B3-022A-4A4C-BCD9-E099C85C3E32}" type="presOf" srcId="{C194032A-F25F-45AF-8A05-87B6019E15C6}" destId="{1EC57D9B-AC05-429A-8789-87AA613D129B}" srcOrd="0" destOrd="0" presId="urn:microsoft.com/office/officeart/2005/8/layout/hierarchy2"/>
    <dgm:cxn modelId="{67DA63B7-DC67-4B5B-957A-3DC4C4BCA49E}" type="presOf" srcId="{5041C82C-8582-46EB-A363-DEC16860E26B}" destId="{D7D51BD1-11D9-4CA2-ACC5-4DD71F192C50}" srcOrd="0" destOrd="0" presId="urn:microsoft.com/office/officeart/2005/8/layout/hierarchy2"/>
    <dgm:cxn modelId="{89C6C4B8-A2E2-4E03-A99A-63FD2FF90D07}" type="presOf" srcId="{A790B632-3624-4924-BC04-3892C306EB47}" destId="{4C29A2D5-170B-464D-A48A-1B4B7E405C34}" srcOrd="0" destOrd="0" presId="urn:microsoft.com/office/officeart/2005/8/layout/hierarchy2"/>
    <dgm:cxn modelId="{CB6FF1BA-B60D-4CFD-908F-EC2B9A284425}" type="presOf" srcId="{36ADA13C-1737-47C1-9225-800E8B86AD0E}" destId="{8B89F307-FCD0-49FF-AA48-E98B916AB87A}" srcOrd="0" destOrd="0" presId="urn:microsoft.com/office/officeart/2005/8/layout/hierarchy2"/>
    <dgm:cxn modelId="{6445E0C2-5FE7-4A10-A992-0D71FA575649}" type="presOf" srcId="{BE3D4E7A-E379-4A69-B5DA-21F9C0933BAD}" destId="{2B732506-F314-4B45-982F-B28D4A705FCF}" srcOrd="1" destOrd="0" presId="urn:microsoft.com/office/officeart/2005/8/layout/hierarchy2"/>
    <dgm:cxn modelId="{D1FD0BC3-8DF6-48F1-A0F8-C06C92B4EB56}" type="presOf" srcId="{A83F912F-0C77-42CC-8C44-5DA33FFB3755}" destId="{2B3A9D16-9820-4019-910F-F23CA8817F61}" srcOrd="0" destOrd="0" presId="urn:microsoft.com/office/officeart/2005/8/layout/hierarchy2"/>
    <dgm:cxn modelId="{027741CD-4C6D-425B-8717-BF997464EC09}" srcId="{49B59F99-8720-41B2-9A0D-857E81096357}" destId="{3DACB93E-7F70-416C-AF60-9395547C36AC}" srcOrd="3" destOrd="0" parTransId="{17BCCB9D-685D-4731-A418-EA84EC208EE4}" sibTransId="{B7992683-166B-46BF-8967-27CC7328BC0B}"/>
    <dgm:cxn modelId="{15E85BE0-0DA8-4CB0-AE34-6AF9E6935735}" type="presOf" srcId="{AAB28DCB-BCDA-44E7-BD02-55CAF245B843}" destId="{E1A059A6-3A32-4EA8-996C-59CD1BC69873}" srcOrd="1" destOrd="0" presId="urn:microsoft.com/office/officeart/2005/8/layout/hierarchy2"/>
    <dgm:cxn modelId="{480E20E7-11F8-4CDA-9B09-B3C8608DAFA8}" type="presOf" srcId="{17BCCB9D-685D-4731-A418-EA84EC208EE4}" destId="{BA5A58E3-5007-4BC0-BCF4-51AE62623B1B}" srcOrd="1" destOrd="0" presId="urn:microsoft.com/office/officeart/2005/8/layout/hierarchy2"/>
    <dgm:cxn modelId="{2991FAE7-21CE-46BB-A446-F2D0EAAABF69}" srcId="{49B59F99-8720-41B2-9A0D-857E81096357}" destId="{AF3FB774-A14F-486E-A107-1EBBF1AC311D}" srcOrd="0" destOrd="0" parTransId="{BE3D4E7A-E379-4A69-B5DA-21F9C0933BAD}" sibTransId="{EDB70CD9-6562-49C1-B35C-2461C8FDB335}"/>
    <dgm:cxn modelId="{AE5647ED-8710-467C-B58A-D45E726AB86D}" srcId="{D63D270B-22BF-4AC3-89EA-0663648FF0EF}" destId="{C194032A-F25F-45AF-8A05-87B6019E15C6}" srcOrd="1" destOrd="0" parTransId="{CA2AD3B1-188D-46E3-AE61-F220B0F1586F}" sibTransId="{39A26467-B099-4714-8A76-990C38C7E79B}"/>
    <dgm:cxn modelId="{E38029F5-DD4D-4A28-B23B-1F9802DA69D7}" type="presOf" srcId="{A4595A6F-F341-4771-AEB7-1E86A30DF53D}" destId="{54B0886B-24DD-41B5-9E1D-9401A2663412}" srcOrd="0" destOrd="0" presId="urn:microsoft.com/office/officeart/2005/8/layout/hierarchy2"/>
    <dgm:cxn modelId="{532BB8F9-9A32-4BA9-B097-2CCDCB5E2887}" type="presOf" srcId="{9F59E141-EFA9-4F3E-BD03-CB44DA060203}" destId="{12F0C3A5-2D4A-4F38-86BA-C08FCF462755}" srcOrd="0" destOrd="0" presId="urn:microsoft.com/office/officeart/2005/8/layout/hierarchy2"/>
    <dgm:cxn modelId="{97A1FEFA-7E8B-401E-911F-E45A5FE62D3D}" srcId="{9F59E141-EFA9-4F3E-BD03-CB44DA060203}" destId="{D63D270B-22BF-4AC3-89EA-0663648FF0EF}" srcOrd="0" destOrd="0" parTransId="{CCAD8BC2-0959-4996-B660-9A99E361B310}" sibTransId="{E5451B75-4641-4CB6-A597-8AF50B56617B}"/>
    <dgm:cxn modelId="{924F2BFE-40AB-494C-8FE6-8083348D4E8E}" srcId="{D63D270B-22BF-4AC3-89EA-0663648FF0EF}" destId="{A83F912F-0C77-42CC-8C44-5DA33FFB3755}" srcOrd="3" destOrd="0" parTransId="{9E02721A-2939-4129-B3B1-71C82AEBFF54}" sibTransId="{30B3D53F-3A10-4B6E-9AF0-83E6E36F2586}"/>
    <dgm:cxn modelId="{3B0FA844-929A-4C45-BC66-369A38107C50}" type="presParOf" srcId="{CB02C14A-27D2-4DD0-ACD2-74BBDA42B32B}" destId="{6AA8B433-F6A5-45F9-BD81-F0091AD5AE1E}" srcOrd="0" destOrd="0" presId="urn:microsoft.com/office/officeart/2005/8/layout/hierarchy2"/>
    <dgm:cxn modelId="{BF16EEFF-FADE-4FDC-9A8E-A20AEC4ADA4A}" type="presParOf" srcId="{6AA8B433-F6A5-45F9-BD81-F0091AD5AE1E}" destId="{12F0C3A5-2D4A-4F38-86BA-C08FCF462755}" srcOrd="0" destOrd="0" presId="urn:microsoft.com/office/officeart/2005/8/layout/hierarchy2"/>
    <dgm:cxn modelId="{5768BDD6-678B-40E3-9748-36D169EF871B}" type="presParOf" srcId="{6AA8B433-F6A5-45F9-BD81-F0091AD5AE1E}" destId="{CC51AB43-5E10-4232-8E2E-AE2842F3F3A8}" srcOrd="1" destOrd="0" presId="urn:microsoft.com/office/officeart/2005/8/layout/hierarchy2"/>
    <dgm:cxn modelId="{28D19F54-AC16-4FB6-8DD5-796BB3E9FF65}" type="presParOf" srcId="{CC51AB43-5E10-4232-8E2E-AE2842F3F3A8}" destId="{6D12D411-5C79-4FAE-B6C1-11874E73D370}" srcOrd="0" destOrd="0" presId="urn:microsoft.com/office/officeart/2005/8/layout/hierarchy2"/>
    <dgm:cxn modelId="{AE15B482-EAAA-4B40-B562-5E34BD57A3EA}" type="presParOf" srcId="{6D12D411-5C79-4FAE-B6C1-11874E73D370}" destId="{C6A04FAA-EEFC-4C1F-83E3-26D5A5B344C9}" srcOrd="0" destOrd="0" presId="urn:microsoft.com/office/officeart/2005/8/layout/hierarchy2"/>
    <dgm:cxn modelId="{F051C4E9-630E-4C5A-9705-5ECAA6CCBFC7}" type="presParOf" srcId="{CC51AB43-5E10-4232-8E2E-AE2842F3F3A8}" destId="{8859B063-78D6-4E68-B45B-49F60A3B5A8C}" srcOrd="1" destOrd="0" presId="urn:microsoft.com/office/officeart/2005/8/layout/hierarchy2"/>
    <dgm:cxn modelId="{62573CA5-20D1-4C9C-967C-7432D8E74378}" type="presParOf" srcId="{8859B063-78D6-4E68-B45B-49F60A3B5A8C}" destId="{3D4B74E5-72E7-409E-8FA2-5DF21AC9189F}" srcOrd="0" destOrd="0" presId="urn:microsoft.com/office/officeart/2005/8/layout/hierarchy2"/>
    <dgm:cxn modelId="{AEC97E3A-3F27-4C63-B50A-EFB11DA24A29}" type="presParOf" srcId="{8859B063-78D6-4E68-B45B-49F60A3B5A8C}" destId="{24CA19BA-A83B-4BB1-8AE8-9D84C71280C2}" srcOrd="1" destOrd="0" presId="urn:microsoft.com/office/officeart/2005/8/layout/hierarchy2"/>
    <dgm:cxn modelId="{A6943311-6823-4050-B3B9-580C60669322}" type="presParOf" srcId="{24CA19BA-A83B-4BB1-8AE8-9D84C71280C2}" destId="{5CA890CF-92A5-42ED-B09B-085CBD36F054}" srcOrd="0" destOrd="0" presId="urn:microsoft.com/office/officeart/2005/8/layout/hierarchy2"/>
    <dgm:cxn modelId="{90E4866A-62C7-48E8-AD36-77765ACD3679}" type="presParOf" srcId="{5CA890CF-92A5-42ED-B09B-085CBD36F054}" destId="{E1A059A6-3A32-4EA8-996C-59CD1BC69873}" srcOrd="0" destOrd="0" presId="urn:microsoft.com/office/officeart/2005/8/layout/hierarchy2"/>
    <dgm:cxn modelId="{0795FD6D-E1E2-426A-B7D2-BF36E3171074}" type="presParOf" srcId="{24CA19BA-A83B-4BB1-8AE8-9D84C71280C2}" destId="{7CB07799-5815-455C-A7D6-570BE361ED2B}" srcOrd="1" destOrd="0" presId="urn:microsoft.com/office/officeart/2005/8/layout/hierarchy2"/>
    <dgm:cxn modelId="{AA94DFB9-5EF3-4BD0-BCC3-2EFA18F6BB76}" type="presParOf" srcId="{7CB07799-5815-455C-A7D6-570BE361ED2B}" destId="{8B89F307-FCD0-49FF-AA48-E98B916AB87A}" srcOrd="0" destOrd="0" presId="urn:microsoft.com/office/officeart/2005/8/layout/hierarchy2"/>
    <dgm:cxn modelId="{6815DBA8-26B1-4ADE-90B3-8C5D186B4829}" type="presParOf" srcId="{7CB07799-5815-455C-A7D6-570BE361ED2B}" destId="{777C6538-2103-4431-BBFA-78EE4D57AF55}" srcOrd="1" destOrd="0" presId="urn:microsoft.com/office/officeart/2005/8/layout/hierarchy2"/>
    <dgm:cxn modelId="{AD68B9F0-CDE8-41DF-A6C0-78CBF9273C6A}" type="presParOf" srcId="{24CA19BA-A83B-4BB1-8AE8-9D84C71280C2}" destId="{E009BB62-BCA2-4ED6-97B8-CEE47853174B}" srcOrd="2" destOrd="0" presId="urn:microsoft.com/office/officeart/2005/8/layout/hierarchy2"/>
    <dgm:cxn modelId="{3B3F8F37-DD51-4F3E-B743-54C1E7B43F00}" type="presParOf" srcId="{E009BB62-BCA2-4ED6-97B8-CEE47853174B}" destId="{6272BAA5-E27C-459A-BD16-F41095CCC9D5}" srcOrd="0" destOrd="0" presId="urn:microsoft.com/office/officeart/2005/8/layout/hierarchy2"/>
    <dgm:cxn modelId="{D162B421-62AD-4D31-8407-2F8081E46B9C}" type="presParOf" srcId="{24CA19BA-A83B-4BB1-8AE8-9D84C71280C2}" destId="{F9F3CA91-B61F-448A-9FA1-91DCF3AC7A73}" srcOrd="3" destOrd="0" presId="urn:microsoft.com/office/officeart/2005/8/layout/hierarchy2"/>
    <dgm:cxn modelId="{B6D572BC-DC43-48CA-A0A2-EDAC380E92CA}" type="presParOf" srcId="{F9F3CA91-B61F-448A-9FA1-91DCF3AC7A73}" destId="{1EC57D9B-AC05-429A-8789-87AA613D129B}" srcOrd="0" destOrd="0" presId="urn:microsoft.com/office/officeart/2005/8/layout/hierarchy2"/>
    <dgm:cxn modelId="{C268714B-D5BD-441D-9EA5-0A06CC1D5584}" type="presParOf" srcId="{F9F3CA91-B61F-448A-9FA1-91DCF3AC7A73}" destId="{97BD9B27-F2BF-4F63-B925-5036B3D56BED}" srcOrd="1" destOrd="0" presId="urn:microsoft.com/office/officeart/2005/8/layout/hierarchy2"/>
    <dgm:cxn modelId="{70C5998A-841C-4253-9DDF-C12E35BC8C05}" type="presParOf" srcId="{24CA19BA-A83B-4BB1-8AE8-9D84C71280C2}" destId="{D2BE54F9-EF0B-462A-A6D9-40163FDCAA90}" srcOrd="4" destOrd="0" presId="urn:microsoft.com/office/officeart/2005/8/layout/hierarchy2"/>
    <dgm:cxn modelId="{C61B51B4-AF37-4CD8-BA8A-00EF58FE6CD3}" type="presParOf" srcId="{D2BE54F9-EF0B-462A-A6D9-40163FDCAA90}" destId="{6D8028FF-51B0-4B55-8ED1-23E8D611D5C3}" srcOrd="0" destOrd="0" presId="urn:microsoft.com/office/officeart/2005/8/layout/hierarchy2"/>
    <dgm:cxn modelId="{02E3388B-0F89-4C8E-815D-FF30BFC9A24F}" type="presParOf" srcId="{24CA19BA-A83B-4BB1-8AE8-9D84C71280C2}" destId="{45682FD4-F4CC-48C6-899E-656EDBC7D4DF}" srcOrd="5" destOrd="0" presId="urn:microsoft.com/office/officeart/2005/8/layout/hierarchy2"/>
    <dgm:cxn modelId="{A434C720-8F2C-40C8-960A-83EA9F2C7DFA}" type="presParOf" srcId="{45682FD4-F4CC-48C6-899E-656EDBC7D4DF}" destId="{EF641E84-E5F9-48CE-9363-0A2422A82C3F}" srcOrd="0" destOrd="0" presId="urn:microsoft.com/office/officeart/2005/8/layout/hierarchy2"/>
    <dgm:cxn modelId="{A46B52B2-24F1-4AC1-822B-4BEAB21C2E11}" type="presParOf" srcId="{45682FD4-F4CC-48C6-899E-656EDBC7D4DF}" destId="{2FD03929-0948-45C3-B444-5EE73372650D}" srcOrd="1" destOrd="0" presId="urn:microsoft.com/office/officeart/2005/8/layout/hierarchy2"/>
    <dgm:cxn modelId="{4143EBF9-6820-427E-B578-A34A8BBF2E52}" type="presParOf" srcId="{24CA19BA-A83B-4BB1-8AE8-9D84C71280C2}" destId="{E83040D9-07FB-45B6-961D-34373347F5F3}" srcOrd="6" destOrd="0" presId="urn:microsoft.com/office/officeart/2005/8/layout/hierarchy2"/>
    <dgm:cxn modelId="{E919D4A8-C7FE-435B-ADD9-AA1DEA992A3C}" type="presParOf" srcId="{E83040D9-07FB-45B6-961D-34373347F5F3}" destId="{0873FFFF-F489-4528-A850-263206320B96}" srcOrd="0" destOrd="0" presId="urn:microsoft.com/office/officeart/2005/8/layout/hierarchy2"/>
    <dgm:cxn modelId="{67943E67-E61C-4D20-9674-F3631C3C2336}" type="presParOf" srcId="{24CA19BA-A83B-4BB1-8AE8-9D84C71280C2}" destId="{6E118E85-DA46-4B2D-874C-538981A8E355}" srcOrd="7" destOrd="0" presId="urn:microsoft.com/office/officeart/2005/8/layout/hierarchy2"/>
    <dgm:cxn modelId="{383AEA81-11A7-4001-8A4D-DABB87D54018}" type="presParOf" srcId="{6E118E85-DA46-4B2D-874C-538981A8E355}" destId="{2B3A9D16-9820-4019-910F-F23CA8817F61}" srcOrd="0" destOrd="0" presId="urn:microsoft.com/office/officeart/2005/8/layout/hierarchy2"/>
    <dgm:cxn modelId="{BCAE1B83-6796-478E-8AFB-8C00538EEEDC}" type="presParOf" srcId="{6E118E85-DA46-4B2D-874C-538981A8E355}" destId="{4A97B1EE-7346-489D-AE1E-2ADB92A167A0}" srcOrd="1" destOrd="0" presId="urn:microsoft.com/office/officeart/2005/8/layout/hierarchy2"/>
    <dgm:cxn modelId="{C8609ED1-3F15-4D3B-BD15-96BF674F76C5}" type="presParOf" srcId="{24CA19BA-A83B-4BB1-8AE8-9D84C71280C2}" destId="{3F657775-B549-40D4-B185-B1BF67FA1356}" srcOrd="8" destOrd="0" presId="urn:microsoft.com/office/officeart/2005/8/layout/hierarchy2"/>
    <dgm:cxn modelId="{956D2976-EB7A-4C5E-8244-F37C160ED358}" type="presParOf" srcId="{3F657775-B549-40D4-B185-B1BF67FA1356}" destId="{94A2A596-C445-49D9-897E-31FEEF7FB171}" srcOrd="0" destOrd="0" presId="urn:microsoft.com/office/officeart/2005/8/layout/hierarchy2"/>
    <dgm:cxn modelId="{4AAB9364-0881-4753-B623-509869E85C28}" type="presParOf" srcId="{24CA19BA-A83B-4BB1-8AE8-9D84C71280C2}" destId="{5F7A2130-8D9E-4B38-9D3D-C2DEA6510CC5}" srcOrd="9" destOrd="0" presId="urn:microsoft.com/office/officeart/2005/8/layout/hierarchy2"/>
    <dgm:cxn modelId="{217371E0-2BD2-4532-9CFE-73EC47291EC9}" type="presParOf" srcId="{5F7A2130-8D9E-4B38-9D3D-C2DEA6510CC5}" destId="{D7D51BD1-11D9-4CA2-ACC5-4DD71F192C50}" srcOrd="0" destOrd="0" presId="urn:microsoft.com/office/officeart/2005/8/layout/hierarchy2"/>
    <dgm:cxn modelId="{B96CCEE8-0F1E-42FB-BE4F-BC5C2D137388}" type="presParOf" srcId="{5F7A2130-8D9E-4B38-9D3D-C2DEA6510CC5}" destId="{B0C1DFD4-EEB1-4652-A897-823C0285745E}" srcOrd="1" destOrd="0" presId="urn:microsoft.com/office/officeart/2005/8/layout/hierarchy2"/>
    <dgm:cxn modelId="{CD8CDF80-FF3A-4668-9016-A55531EFFAE6}" type="presParOf" srcId="{24CA19BA-A83B-4BB1-8AE8-9D84C71280C2}" destId="{0BA342A5-3645-4B77-91C1-50A8B4A7BD1E}" srcOrd="10" destOrd="0" presId="urn:microsoft.com/office/officeart/2005/8/layout/hierarchy2"/>
    <dgm:cxn modelId="{2B157973-4C03-470D-8FEF-EB920C8E6194}" type="presParOf" srcId="{0BA342A5-3645-4B77-91C1-50A8B4A7BD1E}" destId="{459D2C3C-BA1D-4B34-BE72-7A508B139363}" srcOrd="0" destOrd="0" presId="urn:microsoft.com/office/officeart/2005/8/layout/hierarchy2"/>
    <dgm:cxn modelId="{30D3B816-D15E-4D18-9E9D-7B4C6C367E87}" type="presParOf" srcId="{24CA19BA-A83B-4BB1-8AE8-9D84C71280C2}" destId="{662E879C-AA94-4DBF-BB07-988CAA7759D1}" srcOrd="11" destOrd="0" presId="urn:microsoft.com/office/officeart/2005/8/layout/hierarchy2"/>
    <dgm:cxn modelId="{FEFE7137-DD22-40DF-A1EA-6ACF47C824D2}" type="presParOf" srcId="{662E879C-AA94-4DBF-BB07-988CAA7759D1}" destId="{78464D99-F3B7-4DFC-AD0F-B868335B3840}" srcOrd="0" destOrd="0" presId="urn:microsoft.com/office/officeart/2005/8/layout/hierarchy2"/>
    <dgm:cxn modelId="{A6A1156E-ED83-4B6B-91C8-BA429517FBCC}" type="presParOf" srcId="{662E879C-AA94-4DBF-BB07-988CAA7759D1}" destId="{00D0A062-4420-4703-98A7-6F16E6966D2A}" srcOrd="1" destOrd="0" presId="urn:microsoft.com/office/officeart/2005/8/layout/hierarchy2"/>
    <dgm:cxn modelId="{99C2DDE9-FB43-4C8F-BF69-643ACD6FF574}" type="presParOf" srcId="{CC51AB43-5E10-4232-8E2E-AE2842F3F3A8}" destId="{4C29A2D5-170B-464D-A48A-1B4B7E405C34}" srcOrd="2" destOrd="0" presId="urn:microsoft.com/office/officeart/2005/8/layout/hierarchy2"/>
    <dgm:cxn modelId="{33908204-FA45-4AB9-A700-11D32FF4376F}" type="presParOf" srcId="{4C29A2D5-170B-464D-A48A-1B4B7E405C34}" destId="{DAAD93A7-2333-423E-88AC-06FAF1702D50}" srcOrd="0" destOrd="0" presId="urn:microsoft.com/office/officeart/2005/8/layout/hierarchy2"/>
    <dgm:cxn modelId="{3CC839B7-125C-492A-9FA8-5BEF2FEF403A}" type="presParOf" srcId="{CC51AB43-5E10-4232-8E2E-AE2842F3F3A8}" destId="{B6A6B1E2-4063-444A-88FC-6A8AEFBC27C8}" srcOrd="3" destOrd="0" presId="urn:microsoft.com/office/officeart/2005/8/layout/hierarchy2"/>
    <dgm:cxn modelId="{F051F1F5-162B-41C0-8E7A-A74D253B5EAB}" type="presParOf" srcId="{B6A6B1E2-4063-444A-88FC-6A8AEFBC27C8}" destId="{304EEAC6-4743-4702-B47E-629F562AB490}" srcOrd="0" destOrd="0" presId="urn:microsoft.com/office/officeart/2005/8/layout/hierarchy2"/>
    <dgm:cxn modelId="{C36DED11-6651-413B-90AA-E8DFCE6AFD33}" type="presParOf" srcId="{B6A6B1E2-4063-444A-88FC-6A8AEFBC27C8}" destId="{A0A28FE8-9930-421F-8B39-FBB0CF7BDE02}" srcOrd="1" destOrd="0" presId="urn:microsoft.com/office/officeart/2005/8/layout/hierarchy2"/>
    <dgm:cxn modelId="{B25B7D90-6E89-4331-BBBC-FC93A572B3E1}" type="presParOf" srcId="{A0A28FE8-9930-421F-8B39-FBB0CF7BDE02}" destId="{84CE795A-E9D7-4E5F-8593-DFED3D66C015}" srcOrd="0" destOrd="0" presId="urn:microsoft.com/office/officeart/2005/8/layout/hierarchy2"/>
    <dgm:cxn modelId="{8DBAE323-F4F9-4016-8BB3-A77091CD162F}" type="presParOf" srcId="{84CE795A-E9D7-4E5F-8593-DFED3D66C015}" destId="{2B732506-F314-4B45-982F-B28D4A705FCF}" srcOrd="0" destOrd="0" presId="urn:microsoft.com/office/officeart/2005/8/layout/hierarchy2"/>
    <dgm:cxn modelId="{E718A27B-569E-4384-9B35-34C8A13A8760}" type="presParOf" srcId="{A0A28FE8-9930-421F-8B39-FBB0CF7BDE02}" destId="{868D9FB1-213C-4D9A-9EAE-CC92B4A3F9B7}" srcOrd="1" destOrd="0" presId="urn:microsoft.com/office/officeart/2005/8/layout/hierarchy2"/>
    <dgm:cxn modelId="{3A7DBAF0-09D6-4834-94E5-7CCC4081239C}" type="presParOf" srcId="{868D9FB1-213C-4D9A-9EAE-CC92B4A3F9B7}" destId="{D1AFF3CD-7317-4F99-9DDA-1CAF92CACFE2}" srcOrd="0" destOrd="0" presId="urn:microsoft.com/office/officeart/2005/8/layout/hierarchy2"/>
    <dgm:cxn modelId="{A0F59671-D658-4A28-9444-57BA96828B8E}" type="presParOf" srcId="{868D9FB1-213C-4D9A-9EAE-CC92B4A3F9B7}" destId="{E7EFCD64-4E2C-4A3C-87C7-AA123BB15345}" srcOrd="1" destOrd="0" presId="urn:microsoft.com/office/officeart/2005/8/layout/hierarchy2"/>
    <dgm:cxn modelId="{567B84D8-65DC-4E52-9171-4008F26DA6BE}" type="presParOf" srcId="{A0A28FE8-9930-421F-8B39-FBB0CF7BDE02}" destId="{0B8460E6-41FA-42DC-8E6A-0D0B3B5ED16B}" srcOrd="2" destOrd="0" presId="urn:microsoft.com/office/officeart/2005/8/layout/hierarchy2"/>
    <dgm:cxn modelId="{D5E6647A-B5B3-4F4D-B8C8-6F228BC97888}" type="presParOf" srcId="{0B8460E6-41FA-42DC-8E6A-0D0B3B5ED16B}" destId="{4694EF99-E4B6-4C1C-BE43-C727909BC641}" srcOrd="0" destOrd="0" presId="urn:microsoft.com/office/officeart/2005/8/layout/hierarchy2"/>
    <dgm:cxn modelId="{99E12F7E-68E8-424B-9959-D0BDF798A945}" type="presParOf" srcId="{A0A28FE8-9930-421F-8B39-FBB0CF7BDE02}" destId="{54EE57B2-7E55-477D-BB57-E4F06DD38BCB}" srcOrd="3" destOrd="0" presId="urn:microsoft.com/office/officeart/2005/8/layout/hierarchy2"/>
    <dgm:cxn modelId="{90433ACD-15F5-45B6-81B5-238611F51F20}" type="presParOf" srcId="{54EE57B2-7E55-477D-BB57-E4F06DD38BCB}" destId="{78AE556D-E7D1-47A4-9896-E2F04DA3CE98}" srcOrd="0" destOrd="0" presId="urn:microsoft.com/office/officeart/2005/8/layout/hierarchy2"/>
    <dgm:cxn modelId="{79E4D3BD-219B-4167-BF65-570D4AFE8307}" type="presParOf" srcId="{54EE57B2-7E55-477D-BB57-E4F06DD38BCB}" destId="{29C92538-5C2F-40FE-A565-C15CF439A425}" srcOrd="1" destOrd="0" presId="urn:microsoft.com/office/officeart/2005/8/layout/hierarchy2"/>
    <dgm:cxn modelId="{A029B95A-DF82-4408-A630-3FF755B3BAF1}" type="presParOf" srcId="{A0A28FE8-9930-421F-8B39-FBB0CF7BDE02}" destId="{DD5418C1-37B4-4D64-A40B-BB183B7CAB80}" srcOrd="4" destOrd="0" presId="urn:microsoft.com/office/officeart/2005/8/layout/hierarchy2"/>
    <dgm:cxn modelId="{EE930934-954D-406E-AC6A-FF15875A3929}" type="presParOf" srcId="{DD5418C1-37B4-4D64-A40B-BB183B7CAB80}" destId="{2DB34402-A8EE-4574-B58E-A016E4E45479}" srcOrd="0" destOrd="0" presId="urn:microsoft.com/office/officeart/2005/8/layout/hierarchy2"/>
    <dgm:cxn modelId="{398F74CB-5BDF-4347-8DAE-6B8F3E8A073D}" type="presParOf" srcId="{A0A28FE8-9930-421F-8B39-FBB0CF7BDE02}" destId="{6672DFDB-331C-41DB-BEC1-1919653D5AF1}" srcOrd="5" destOrd="0" presId="urn:microsoft.com/office/officeart/2005/8/layout/hierarchy2"/>
    <dgm:cxn modelId="{26A0BB22-5946-4809-942B-9E8767EC105C}" type="presParOf" srcId="{6672DFDB-331C-41DB-BEC1-1919653D5AF1}" destId="{54B0886B-24DD-41B5-9E1D-9401A2663412}" srcOrd="0" destOrd="0" presId="urn:microsoft.com/office/officeart/2005/8/layout/hierarchy2"/>
    <dgm:cxn modelId="{A2EF64AD-EFE5-41AC-A433-463A59EA560A}" type="presParOf" srcId="{6672DFDB-331C-41DB-BEC1-1919653D5AF1}" destId="{5409A36C-F45F-4C61-9F77-D80D4E87A86C}" srcOrd="1" destOrd="0" presId="urn:microsoft.com/office/officeart/2005/8/layout/hierarchy2"/>
    <dgm:cxn modelId="{ED46C098-81C8-41D5-86EE-084B525F5FF3}" type="presParOf" srcId="{A0A28FE8-9930-421F-8B39-FBB0CF7BDE02}" destId="{9CFF7CEC-88E5-46BF-A9AC-80CC95B49370}" srcOrd="6" destOrd="0" presId="urn:microsoft.com/office/officeart/2005/8/layout/hierarchy2"/>
    <dgm:cxn modelId="{215D2737-131B-4F33-BCFC-0DE0DFF4FF82}" type="presParOf" srcId="{9CFF7CEC-88E5-46BF-A9AC-80CC95B49370}" destId="{BA5A58E3-5007-4BC0-BCF4-51AE62623B1B}" srcOrd="0" destOrd="0" presId="urn:microsoft.com/office/officeart/2005/8/layout/hierarchy2"/>
    <dgm:cxn modelId="{C53BB1EE-2BA8-4C00-9DBB-C7BDABADEF89}" type="presParOf" srcId="{A0A28FE8-9930-421F-8B39-FBB0CF7BDE02}" destId="{FCCEF692-C39E-4025-A76F-58A1742690F4}" srcOrd="7" destOrd="0" presId="urn:microsoft.com/office/officeart/2005/8/layout/hierarchy2"/>
    <dgm:cxn modelId="{6EEC7C6B-2F86-4B60-812B-76F122EB5591}" type="presParOf" srcId="{FCCEF692-C39E-4025-A76F-58A1742690F4}" destId="{2102F056-5755-4376-8B62-26A34B5F2DB2}" srcOrd="0" destOrd="0" presId="urn:microsoft.com/office/officeart/2005/8/layout/hierarchy2"/>
    <dgm:cxn modelId="{96ADEB71-9A19-4BCE-9E4A-391179091AA8}" type="presParOf" srcId="{FCCEF692-C39E-4025-A76F-58A1742690F4}" destId="{59BFD026-D9C3-471F-B256-A990884D3E3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6B774D-26D2-4E1A-8223-AC7A4611459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2CF9D06-BA1C-4AE6-82DA-7EC731E3675B}">
      <dgm:prSet/>
      <dgm:spPr/>
      <dgm:t>
        <a:bodyPr/>
        <a:lstStyle/>
        <a:p>
          <a:r>
            <a:rPr lang="fr-CA"/>
            <a:t>Tester les fonctionnalités du fil de discussion </a:t>
          </a:r>
          <a:endParaRPr lang="en-US"/>
        </a:p>
      </dgm:t>
    </dgm:pt>
    <dgm:pt modelId="{A2A48846-DC0C-49F8-82D2-910ADD5923EB}" type="parTrans" cxnId="{EC6BEF64-49BB-4361-8393-4372B58A3199}">
      <dgm:prSet/>
      <dgm:spPr/>
      <dgm:t>
        <a:bodyPr/>
        <a:lstStyle/>
        <a:p>
          <a:endParaRPr lang="en-US"/>
        </a:p>
      </dgm:t>
    </dgm:pt>
    <dgm:pt modelId="{36C82EA2-A2D6-46E7-A7E4-B89273B48FC5}" type="sibTrans" cxnId="{EC6BEF64-49BB-4361-8393-4372B58A3199}">
      <dgm:prSet/>
      <dgm:spPr/>
      <dgm:t>
        <a:bodyPr/>
        <a:lstStyle/>
        <a:p>
          <a:endParaRPr lang="en-US"/>
        </a:p>
      </dgm:t>
    </dgm:pt>
    <dgm:pt modelId="{3CBA4D2A-6A30-404B-8507-544267D02529}">
      <dgm:prSet/>
      <dgm:spPr/>
      <dgm:t>
        <a:bodyPr/>
        <a:lstStyle/>
        <a:p>
          <a:r>
            <a:rPr lang="fr-CA"/>
            <a:t>Insertion d’un document dans le fil de discussion </a:t>
          </a:r>
          <a:endParaRPr lang="en-US"/>
        </a:p>
      </dgm:t>
    </dgm:pt>
    <dgm:pt modelId="{D416B65C-E224-472F-9F7C-960CF6A90D16}" type="parTrans" cxnId="{DEFC1C94-59F2-495C-A5E0-4F8E4086CD57}">
      <dgm:prSet/>
      <dgm:spPr/>
      <dgm:t>
        <a:bodyPr/>
        <a:lstStyle/>
        <a:p>
          <a:endParaRPr lang="en-US"/>
        </a:p>
      </dgm:t>
    </dgm:pt>
    <dgm:pt modelId="{41B6D180-31C2-4414-B5C7-BF6936393F8F}" type="sibTrans" cxnId="{DEFC1C94-59F2-495C-A5E0-4F8E4086CD57}">
      <dgm:prSet/>
      <dgm:spPr/>
      <dgm:t>
        <a:bodyPr/>
        <a:lstStyle/>
        <a:p>
          <a:endParaRPr lang="en-US"/>
        </a:p>
      </dgm:t>
    </dgm:pt>
    <dgm:pt modelId="{3687E757-8BEA-4478-B061-0A78B4381995}">
      <dgm:prSet/>
      <dgm:spPr/>
      <dgm:t>
        <a:bodyPr/>
        <a:lstStyle/>
        <a:p>
          <a:r>
            <a:rPr lang="fr-CA"/>
            <a:t>Ajouter Polly </a:t>
          </a:r>
          <a:endParaRPr lang="en-US"/>
        </a:p>
      </dgm:t>
    </dgm:pt>
    <dgm:pt modelId="{55207711-FDFB-489A-A5BD-EBAE615F3857}" type="parTrans" cxnId="{2938F1EF-BC45-41E1-9BE6-CDB0F527D5DD}">
      <dgm:prSet/>
      <dgm:spPr/>
      <dgm:t>
        <a:bodyPr/>
        <a:lstStyle/>
        <a:p>
          <a:endParaRPr lang="en-US"/>
        </a:p>
      </dgm:t>
    </dgm:pt>
    <dgm:pt modelId="{7DBA13C2-8378-443E-ABC9-123648C9EDE5}" type="sibTrans" cxnId="{2938F1EF-BC45-41E1-9BE6-CDB0F527D5DD}">
      <dgm:prSet/>
      <dgm:spPr/>
      <dgm:t>
        <a:bodyPr/>
        <a:lstStyle/>
        <a:p>
          <a:endParaRPr lang="en-US"/>
        </a:p>
      </dgm:t>
    </dgm:pt>
    <dgm:pt modelId="{E3B8AD45-6D1D-475F-8C3B-5001E8C2DF20}">
      <dgm:prSet/>
      <dgm:spPr/>
      <dgm:t>
        <a:bodyPr/>
        <a:lstStyle/>
        <a:p>
          <a:r>
            <a:rPr lang="fr-CA"/>
            <a:t>Création de dossiers, dépôt et création de documents dans les fichiers </a:t>
          </a:r>
          <a:endParaRPr lang="en-US"/>
        </a:p>
      </dgm:t>
    </dgm:pt>
    <dgm:pt modelId="{0553AE98-9AC5-43AD-AE94-7531457DD294}" type="parTrans" cxnId="{35F47BEC-6A6E-4404-A271-BCA413BA1E93}">
      <dgm:prSet/>
      <dgm:spPr/>
      <dgm:t>
        <a:bodyPr/>
        <a:lstStyle/>
        <a:p>
          <a:endParaRPr lang="en-US"/>
        </a:p>
      </dgm:t>
    </dgm:pt>
    <dgm:pt modelId="{B0C2800E-D6E3-4D52-BCCB-4185E321FB96}" type="sibTrans" cxnId="{35F47BEC-6A6E-4404-A271-BCA413BA1E93}">
      <dgm:prSet/>
      <dgm:spPr/>
      <dgm:t>
        <a:bodyPr/>
        <a:lstStyle/>
        <a:p>
          <a:endParaRPr lang="en-US"/>
        </a:p>
      </dgm:t>
    </dgm:pt>
    <dgm:pt modelId="{45AF02C2-7D12-449F-A10D-6F3675745B1D}">
      <dgm:prSet/>
      <dgm:spPr/>
      <dgm:t>
        <a:bodyPr/>
        <a:lstStyle/>
        <a:p>
          <a:r>
            <a:rPr lang="fr-CA"/>
            <a:t>Création de canaux standards ou privés</a:t>
          </a:r>
          <a:endParaRPr lang="en-US"/>
        </a:p>
      </dgm:t>
    </dgm:pt>
    <dgm:pt modelId="{BC5DF59C-894F-4960-949C-2D416549EF4F}" type="parTrans" cxnId="{4C5A3B97-BCDB-4132-8AE6-0BBBC4F8F1C3}">
      <dgm:prSet/>
      <dgm:spPr/>
      <dgm:t>
        <a:bodyPr/>
        <a:lstStyle/>
        <a:p>
          <a:endParaRPr lang="en-US"/>
        </a:p>
      </dgm:t>
    </dgm:pt>
    <dgm:pt modelId="{9FE46DA8-ADC9-49DA-89AF-5A48C5F8A61D}" type="sibTrans" cxnId="{4C5A3B97-BCDB-4132-8AE6-0BBBC4F8F1C3}">
      <dgm:prSet/>
      <dgm:spPr/>
      <dgm:t>
        <a:bodyPr/>
        <a:lstStyle/>
        <a:p>
          <a:endParaRPr lang="en-US"/>
        </a:p>
      </dgm:t>
    </dgm:pt>
    <dgm:pt modelId="{039B6AF8-EA13-4836-BBFF-07BAC9A473E2}">
      <dgm:prSet/>
      <dgm:spPr/>
      <dgm:t>
        <a:bodyPr/>
        <a:lstStyle/>
        <a:p>
          <a:r>
            <a:rPr lang="fr-CA"/>
            <a:t>Naviguer dans les paramètres de Teams </a:t>
          </a:r>
          <a:endParaRPr lang="en-US"/>
        </a:p>
      </dgm:t>
    </dgm:pt>
    <dgm:pt modelId="{46B74CA8-C131-402E-B12B-681B882B2961}" type="parTrans" cxnId="{27D5BC66-FA32-4DEA-ADEC-5E69BD22F5DD}">
      <dgm:prSet/>
      <dgm:spPr/>
      <dgm:t>
        <a:bodyPr/>
        <a:lstStyle/>
        <a:p>
          <a:endParaRPr lang="en-US"/>
        </a:p>
      </dgm:t>
    </dgm:pt>
    <dgm:pt modelId="{F7ABD3C8-AF5C-47F4-A198-7C375F3DB917}" type="sibTrans" cxnId="{27D5BC66-FA32-4DEA-ADEC-5E69BD22F5DD}">
      <dgm:prSet/>
      <dgm:spPr/>
      <dgm:t>
        <a:bodyPr/>
        <a:lstStyle/>
        <a:p>
          <a:endParaRPr lang="en-US"/>
        </a:p>
      </dgm:t>
    </dgm:pt>
    <dgm:pt modelId="{ABDCB606-91E7-4F8C-BA40-4FF17460D27C}">
      <dgm:prSet/>
      <dgm:spPr/>
      <dgm:t>
        <a:bodyPr/>
        <a:lstStyle/>
        <a:p>
          <a:r>
            <a:rPr lang="fr-CA"/>
            <a:t>Sélectionner vos préférences de notifications </a:t>
          </a:r>
          <a:endParaRPr lang="en-US"/>
        </a:p>
      </dgm:t>
    </dgm:pt>
    <dgm:pt modelId="{33BDCD1C-645A-4B53-A7CA-23FC105ABC7A}" type="parTrans" cxnId="{6E11B3D5-4CA9-473D-9E67-7C21B01474A2}">
      <dgm:prSet/>
      <dgm:spPr/>
      <dgm:t>
        <a:bodyPr/>
        <a:lstStyle/>
        <a:p>
          <a:endParaRPr lang="en-US"/>
        </a:p>
      </dgm:t>
    </dgm:pt>
    <dgm:pt modelId="{C6C5A2C3-64F5-41BF-9C72-288719ECB2A4}" type="sibTrans" cxnId="{6E11B3D5-4CA9-473D-9E67-7C21B01474A2}">
      <dgm:prSet/>
      <dgm:spPr/>
      <dgm:t>
        <a:bodyPr/>
        <a:lstStyle/>
        <a:p>
          <a:endParaRPr lang="en-US"/>
        </a:p>
      </dgm:t>
    </dgm:pt>
    <dgm:pt modelId="{309D4703-9041-4EBC-8FC8-25B2B48DE081}" type="pres">
      <dgm:prSet presAssocID="{F96B774D-26D2-4E1A-8223-AC7A4611459B}" presName="root" presStyleCnt="0">
        <dgm:presLayoutVars>
          <dgm:dir/>
          <dgm:resizeHandles val="exact"/>
        </dgm:presLayoutVars>
      </dgm:prSet>
      <dgm:spPr/>
    </dgm:pt>
    <dgm:pt modelId="{DB2DDAE8-F5F2-471B-906C-352BCE6D604D}" type="pres">
      <dgm:prSet presAssocID="{E2CF9D06-BA1C-4AE6-82DA-7EC731E3675B}" presName="compNode" presStyleCnt="0"/>
      <dgm:spPr/>
    </dgm:pt>
    <dgm:pt modelId="{67BD48F3-042E-428F-BAD1-A1A857795F4D}" type="pres">
      <dgm:prSet presAssocID="{E2CF9D06-BA1C-4AE6-82DA-7EC731E3675B}" presName="bgRect" presStyleLbl="bgShp" presStyleIdx="0" presStyleCnt="7"/>
      <dgm:spPr/>
    </dgm:pt>
    <dgm:pt modelId="{9E1FCC70-C198-4A47-93E6-03CB219E3B2D}" type="pres">
      <dgm:prSet presAssocID="{E2CF9D06-BA1C-4AE6-82DA-7EC731E3675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st"/>
        </a:ext>
      </dgm:extLst>
    </dgm:pt>
    <dgm:pt modelId="{8C51A12A-2928-4838-826D-5BA3E54BF5E7}" type="pres">
      <dgm:prSet presAssocID="{E2CF9D06-BA1C-4AE6-82DA-7EC731E3675B}" presName="spaceRect" presStyleCnt="0"/>
      <dgm:spPr/>
    </dgm:pt>
    <dgm:pt modelId="{F3092639-C200-48DC-BAC7-15F0E720AFF1}" type="pres">
      <dgm:prSet presAssocID="{E2CF9D06-BA1C-4AE6-82DA-7EC731E3675B}" presName="parTx" presStyleLbl="revTx" presStyleIdx="0" presStyleCnt="7">
        <dgm:presLayoutVars>
          <dgm:chMax val="0"/>
          <dgm:chPref val="0"/>
        </dgm:presLayoutVars>
      </dgm:prSet>
      <dgm:spPr/>
    </dgm:pt>
    <dgm:pt modelId="{3A4C9A83-8C96-4581-95C4-9AEB8133F54C}" type="pres">
      <dgm:prSet presAssocID="{36C82EA2-A2D6-46E7-A7E4-B89273B48FC5}" presName="sibTrans" presStyleCnt="0"/>
      <dgm:spPr/>
    </dgm:pt>
    <dgm:pt modelId="{3007D14B-A998-44DF-A10E-57718BEBE689}" type="pres">
      <dgm:prSet presAssocID="{3CBA4D2A-6A30-404B-8507-544267D02529}" presName="compNode" presStyleCnt="0"/>
      <dgm:spPr/>
    </dgm:pt>
    <dgm:pt modelId="{8A634908-B7F7-497A-8075-87458125F725}" type="pres">
      <dgm:prSet presAssocID="{3CBA4D2A-6A30-404B-8507-544267D02529}" presName="bgRect" presStyleLbl="bgShp" presStyleIdx="1" presStyleCnt="7"/>
      <dgm:spPr/>
    </dgm:pt>
    <dgm:pt modelId="{636B1FFD-2AE3-4F2E-95B0-75075EE6DE07}" type="pres">
      <dgm:prSet presAssocID="{3CBA4D2A-6A30-404B-8507-544267D0252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DD6BAB51-796C-434F-B862-C6BC403092BA}" type="pres">
      <dgm:prSet presAssocID="{3CBA4D2A-6A30-404B-8507-544267D02529}" presName="spaceRect" presStyleCnt="0"/>
      <dgm:spPr/>
    </dgm:pt>
    <dgm:pt modelId="{81A95731-6008-4AEE-8A90-E6556A413E4C}" type="pres">
      <dgm:prSet presAssocID="{3CBA4D2A-6A30-404B-8507-544267D02529}" presName="parTx" presStyleLbl="revTx" presStyleIdx="1" presStyleCnt="7">
        <dgm:presLayoutVars>
          <dgm:chMax val="0"/>
          <dgm:chPref val="0"/>
        </dgm:presLayoutVars>
      </dgm:prSet>
      <dgm:spPr/>
    </dgm:pt>
    <dgm:pt modelId="{0F8B34E6-4A16-49CE-A5EA-AFBF3B0EF98A}" type="pres">
      <dgm:prSet presAssocID="{41B6D180-31C2-4414-B5C7-BF6936393F8F}" presName="sibTrans" presStyleCnt="0"/>
      <dgm:spPr/>
    </dgm:pt>
    <dgm:pt modelId="{A27BD02D-0534-4865-80D3-2C6B04A2D38E}" type="pres">
      <dgm:prSet presAssocID="{3687E757-8BEA-4478-B061-0A78B4381995}" presName="compNode" presStyleCnt="0"/>
      <dgm:spPr/>
    </dgm:pt>
    <dgm:pt modelId="{1EDA88F8-74E4-4F48-A451-2C5462779390}" type="pres">
      <dgm:prSet presAssocID="{3687E757-8BEA-4478-B061-0A78B4381995}" presName="bgRect" presStyleLbl="bgShp" presStyleIdx="2" presStyleCnt="7"/>
      <dgm:spPr/>
    </dgm:pt>
    <dgm:pt modelId="{178A0B0E-AF22-4972-9A60-E2D222CEDFA8}" type="pres">
      <dgm:prSet presAssocID="{3687E757-8BEA-4478-B061-0A78B438199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d"/>
        </a:ext>
      </dgm:extLst>
    </dgm:pt>
    <dgm:pt modelId="{F0040234-CFEB-471C-B2EB-7E78F31611EC}" type="pres">
      <dgm:prSet presAssocID="{3687E757-8BEA-4478-B061-0A78B4381995}" presName="spaceRect" presStyleCnt="0"/>
      <dgm:spPr/>
    </dgm:pt>
    <dgm:pt modelId="{B3EC186B-B7A8-4902-B942-E3BD6DBE5E64}" type="pres">
      <dgm:prSet presAssocID="{3687E757-8BEA-4478-B061-0A78B4381995}" presName="parTx" presStyleLbl="revTx" presStyleIdx="2" presStyleCnt="7">
        <dgm:presLayoutVars>
          <dgm:chMax val="0"/>
          <dgm:chPref val="0"/>
        </dgm:presLayoutVars>
      </dgm:prSet>
      <dgm:spPr/>
    </dgm:pt>
    <dgm:pt modelId="{E01CBAEA-E5C1-44B8-8775-3831B9A7E8CF}" type="pres">
      <dgm:prSet presAssocID="{7DBA13C2-8378-443E-ABC9-123648C9EDE5}" presName="sibTrans" presStyleCnt="0"/>
      <dgm:spPr/>
    </dgm:pt>
    <dgm:pt modelId="{183B63FA-2B3C-4A0D-A4E6-90B424FF7B38}" type="pres">
      <dgm:prSet presAssocID="{E3B8AD45-6D1D-475F-8C3B-5001E8C2DF20}" presName="compNode" presStyleCnt="0"/>
      <dgm:spPr/>
    </dgm:pt>
    <dgm:pt modelId="{41DDD951-441A-45CF-8546-C79EAB3CD775}" type="pres">
      <dgm:prSet presAssocID="{E3B8AD45-6D1D-475F-8C3B-5001E8C2DF20}" presName="bgRect" presStyleLbl="bgShp" presStyleIdx="3" presStyleCnt="7"/>
      <dgm:spPr/>
    </dgm:pt>
    <dgm:pt modelId="{B5ED0D2D-84D8-4077-96DF-A61B11D0A0F5}" type="pres">
      <dgm:prSet presAssocID="{E3B8AD45-6D1D-475F-8C3B-5001E8C2DF2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8906BA37-CBA2-49C1-B4DD-FFAAE45B7672}" type="pres">
      <dgm:prSet presAssocID="{E3B8AD45-6D1D-475F-8C3B-5001E8C2DF20}" presName="spaceRect" presStyleCnt="0"/>
      <dgm:spPr/>
    </dgm:pt>
    <dgm:pt modelId="{9D11F1DC-3079-4EEA-8B13-C1FDEDFB3136}" type="pres">
      <dgm:prSet presAssocID="{E3B8AD45-6D1D-475F-8C3B-5001E8C2DF20}" presName="parTx" presStyleLbl="revTx" presStyleIdx="3" presStyleCnt="7">
        <dgm:presLayoutVars>
          <dgm:chMax val="0"/>
          <dgm:chPref val="0"/>
        </dgm:presLayoutVars>
      </dgm:prSet>
      <dgm:spPr/>
    </dgm:pt>
    <dgm:pt modelId="{712EBE80-76B5-46CE-8CBB-36EBCD3B2EEF}" type="pres">
      <dgm:prSet presAssocID="{B0C2800E-D6E3-4D52-BCCB-4185E321FB96}" presName="sibTrans" presStyleCnt="0"/>
      <dgm:spPr/>
    </dgm:pt>
    <dgm:pt modelId="{F4477110-2D46-457D-A405-D83FB2A36655}" type="pres">
      <dgm:prSet presAssocID="{45AF02C2-7D12-449F-A10D-6F3675745B1D}" presName="compNode" presStyleCnt="0"/>
      <dgm:spPr/>
    </dgm:pt>
    <dgm:pt modelId="{D2819D34-FA72-4B4D-88A7-F15036777977}" type="pres">
      <dgm:prSet presAssocID="{45AF02C2-7D12-449F-A10D-6F3675745B1D}" presName="bgRect" presStyleLbl="bgShp" presStyleIdx="4" presStyleCnt="7"/>
      <dgm:spPr/>
    </dgm:pt>
    <dgm:pt modelId="{89EF7764-88D7-4D98-9157-F198A9EEB971}" type="pres">
      <dgm:prSet presAssocID="{45AF02C2-7D12-449F-A10D-6F3675745B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useAndEffect"/>
        </a:ext>
      </dgm:extLst>
    </dgm:pt>
    <dgm:pt modelId="{7E1B232D-A7B1-4DCF-9E27-6327FF5F8DA1}" type="pres">
      <dgm:prSet presAssocID="{45AF02C2-7D12-449F-A10D-6F3675745B1D}" presName="spaceRect" presStyleCnt="0"/>
      <dgm:spPr/>
    </dgm:pt>
    <dgm:pt modelId="{868B4542-87E9-4650-B03F-23FEEEDB046C}" type="pres">
      <dgm:prSet presAssocID="{45AF02C2-7D12-449F-A10D-6F3675745B1D}" presName="parTx" presStyleLbl="revTx" presStyleIdx="4" presStyleCnt="7">
        <dgm:presLayoutVars>
          <dgm:chMax val="0"/>
          <dgm:chPref val="0"/>
        </dgm:presLayoutVars>
      </dgm:prSet>
      <dgm:spPr/>
    </dgm:pt>
    <dgm:pt modelId="{5EFF9C0C-63A2-4261-B5A6-4EEC1AB93C38}" type="pres">
      <dgm:prSet presAssocID="{9FE46DA8-ADC9-49DA-89AF-5A48C5F8A61D}" presName="sibTrans" presStyleCnt="0"/>
      <dgm:spPr/>
    </dgm:pt>
    <dgm:pt modelId="{67C3BC18-FCA3-4B38-B815-45EAC22E86BC}" type="pres">
      <dgm:prSet presAssocID="{039B6AF8-EA13-4836-BBFF-07BAC9A473E2}" presName="compNode" presStyleCnt="0"/>
      <dgm:spPr/>
    </dgm:pt>
    <dgm:pt modelId="{A438C513-74E4-42E5-B880-73A01DA49461}" type="pres">
      <dgm:prSet presAssocID="{039B6AF8-EA13-4836-BBFF-07BAC9A473E2}" presName="bgRect" presStyleLbl="bgShp" presStyleIdx="5" presStyleCnt="7"/>
      <dgm:spPr/>
    </dgm:pt>
    <dgm:pt modelId="{B6D7C943-2B61-45CB-B775-98DF59E5B1B5}" type="pres">
      <dgm:prSet presAssocID="{039B6AF8-EA13-4836-BBFF-07BAC9A473E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mpass"/>
        </a:ext>
      </dgm:extLst>
    </dgm:pt>
    <dgm:pt modelId="{DF7FD33A-0F2D-4241-8828-B56963C85FB2}" type="pres">
      <dgm:prSet presAssocID="{039B6AF8-EA13-4836-BBFF-07BAC9A473E2}" presName="spaceRect" presStyleCnt="0"/>
      <dgm:spPr/>
    </dgm:pt>
    <dgm:pt modelId="{07DDBB3C-2C8E-413D-86A7-82A8A322D9E6}" type="pres">
      <dgm:prSet presAssocID="{039B6AF8-EA13-4836-BBFF-07BAC9A473E2}" presName="parTx" presStyleLbl="revTx" presStyleIdx="5" presStyleCnt="7">
        <dgm:presLayoutVars>
          <dgm:chMax val="0"/>
          <dgm:chPref val="0"/>
        </dgm:presLayoutVars>
      </dgm:prSet>
      <dgm:spPr/>
    </dgm:pt>
    <dgm:pt modelId="{FC4B414F-277C-4C09-9E73-DA06AA7EF01D}" type="pres">
      <dgm:prSet presAssocID="{F7ABD3C8-AF5C-47F4-A198-7C375F3DB917}" presName="sibTrans" presStyleCnt="0"/>
      <dgm:spPr/>
    </dgm:pt>
    <dgm:pt modelId="{C169CDAE-96E9-408A-9501-54751A486039}" type="pres">
      <dgm:prSet presAssocID="{ABDCB606-91E7-4F8C-BA40-4FF17460D27C}" presName="compNode" presStyleCnt="0"/>
      <dgm:spPr/>
    </dgm:pt>
    <dgm:pt modelId="{4026C8B2-91EE-411E-8A82-7F81BFC92756}" type="pres">
      <dgm:prSet presAssocID="{ABDCB606-91E7-4F8C-BA40-4FF17460D27C}" presName="bgRect" presStyleLbl="bgShp" presStyleIdx="6" presStyleCnt="7"/>
      <dgm:spPr/>
    </dgm:pt>
    <dgm:pt modelId="{C7404E72-8D50-4606-B35D-7E7A857AF7E6}" type="pres">
      <dgm:prSet presAssocID="{ABDCB606-91E7-4F8C-BA40-4FF17460D27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C0E8EF9B-C0BE-49AC-A272-6ED5156479B2}" type="pres">
      <dgm:prSet presAssocID="{ABDCB606-91E7-4F8C-BA40-4FF17460D27C}" presName="spaceRect" presStyleCnt="0"/>
      <dgm:spPr/>
    </dgm:pt>
    <dgm:pt modelId="{3205294F-F3DC-45AD-AC1E-073B714C3E95}" type="pres">
      <dgm:prSet presAssocID="{ABDCB606-91E7-4F8C-BA40-4FF17460D27C}" presName="parTx" presStyleLbl="revTx" presStyleIdx="6" presStyleCnt="7">
        <dgm:presLayoutVars>
          <dgm:chMax val="0"/>
          <dgm:chPref val="0"/>
        </dgm:presLayoutVars>
      </dgm:prSet>
      <dgm:spPr/>
    </dgm:pt>
  </dgm:ptLst>
  <dgm:cxnLst>
    <dgm:cxn modelId="{E1E22D1A-3C5C-48CE-9F28-62B2F7AD5819}" type="presOf" srcId="{3CBA4D2A-6A30-404B-8507-544267D02529}" destId="{81A95731-6008-4AEE-8A90-E6556A413E4C}" srcOrd="0" destOrd="0" presId="urn:microsoft.com/office/officeart/2018/2/layout/IconVerticalSolidList"/>
    <dgm:cxn modelId="{1D01322D-2BE4-47B7-9E0B-FE8D268F4792}" type="presOf" srcId="{ABDCB606-91E7-4F8C-BA40-4FF17460D27C}" destId="{3205294F-F3DC-45AD-AC1E-073B714C3E95}" srcOrd="0" destOrd="0" presId="urn:microsoft.com/office/officeart/2018/2/layout/IconVerticalSolidList"/>
    <dgm:cxn modelId="{BBB86035-58C4-4252-881F-3EC960998A2D}" type="presOf" srcId="{F96B774D-26D2-4E1A-8223-AC7A4611459B}" destId="{309D4703-9041-4EBC-8FC8-25B2B48DE081}" srcOrd="0" destOrd="0" presId="urn:microsoft.com/office/officeart/2018/2/layout/IconVerticalSolidList"/>
    <dgm:cxn modelId="{EC6BEF64-49BB-4361-8393-4372B58A3199}" srcId="{F96B774D-26D2-4E1A-8223-AC7A4611459B}" destId="{E2CF9D06-BA1C-4AE6-82DA-7EC731E3675B}" srcOrd="0" destOrd="0" parTransId="{A2A48846-DC0C-49F8-82D2-910ADD5923EB}" sibTransId="{36C82EA2-A2D6-46E7-A7E4-B89273B48FC5}"/>
    <dgm:cxn modelId="{27D5BC66-FA32-4DEA-ADEC-5E69BD22F5DD}" srcId="{F96B774D-26D2-4E1A-8223-AC7A4611459B}" destId="{039B6AF8-EA13-4836-BBFF-07BAC9A473E2}" srcOrd="5" destOrd="0" parTransId="{46B74CA8-C131-402E-B12B-681B882B2961}" sibTransId="{F7ABD3C8-AF5C-47F4-A198-7C375F3DB917}"/>
    <dgm:cxn modelId="{848F5E6E-CDED-4E40-BA34-95F92D786FDE}" type="presOf" srcId="{039B6AF8-EA13-4836-BBFF-07BAC9A473E2}" destId="{07DDBB3C-2C8E-413D-86A7-82A8A322D9E6}" srcOrd="0" destOrd="0" presId="urn:microsoft.com/office/officeart/2018/2/layout/IconVerticalSolidList"/>
    <dgm:cxn modelId="{8AB4E751-DC90-4180-B0BE-0D1C00943403}" type="presOf" srcId="{E3B8AD45-6D1D-475F-8C3B-5001E8C2DF20}" destId="{9D11F1DC-3079-4EEA-8B13-C1FDEDFB3136}" srcOrd="0" destOrd="0" presId="urn:microsoft.com/office/officeart/2018/2/layout/IconVerticalSolidList"/>
    <dgm:cxn modelId="{9C65E77B-7C17-4932-81F3-BBC6DB88E92E}" type="presOf" srcId="{45AF02C2-7D12-449F-A10D-6F3675745B1D}" destId="{868B4542-87E9-4650-B03F-23FEEEDB046C}" srcOrd="0" destOrd="0" presId="urn:microsoft.com/office/officeart/2018/2/layout/IconVerticalSolidList"/>
    <dgm:cxn modelId="{DEFC1C94-59F2-495C-A5E0-4F8E4086CD57}" srcId="{F96B774D-26D2-4E1A-8223-AC7A4611459B}" destId="{3CBA4D2A-6A30-404B-8507-544267D02529}" srcOrd="1" destOrd="0" parTransId="{D416B65C-E224-472F-9F7C-960CF6A90D16}" sibTransId="{41B6D180-31C2-4414-B5C7-BF6936393F8F}"/>
    <dgm:cxn modelId="{4C5A3B97-BCDB-4132-8AE6-0BBBC4F8F1C3}" srcId="{F96B774D-26D2-4E1A-8223-AC7A4611459B}" destId="{45AF02C2-7D12-449F-A10D-6F3675745B1D}" srcOrd="4" destOrd="0" parTransId="{BC5DF59C-894F-4960-949C-2D416549EF4F}" sibTransId="{9FE46DA8-ADC9-49DA-89AF-5A48C5F8A61D}"/>
    <dgm:cxn modelId="{6E11B3D5-4CA9-473D-9E67-7C21B01474A2}" srcId="{F96B774D-26D2-4E1A-8223-AC7A4611459B}" destId="{ABDCB606-91E7-4F8C-BA40-4FF17460D27C}" srcOrd="6" destOrd="0" parTransId="{33BDCD1C-645A-4B53-A7CA-23FC105ABC7A}" sibTransId="{C6C5A2C3-64F5-41BF-9C72-288719ECB2A4}"/>
    <dgm:cxn modelId="{35F47BEC-6A6E-4404-A271-BCA413BA1E93}" srcId="{F96B774D-26D2-4E1A-8223-AC7A4611459B}" destId="{E3B8AD45-6D1D-475F-8C3B-5001E8C2DF20}" srcOrd="3" destOrd="0" parTransId="{0553AE98-9AC5-43AD-AE94-7531457DD294}" sibTransId="{B0C2800E-D6E3-4D52-BCCB-4185E321FB96}"/>
    <dgm:cxn modelId="{0CAB62EF-B6C6-40BA-B7A0-AE9710EDF281}" type="presOf" srcId="{E2CF9D06-BA1C-4AE6-82DA-7EC731E3675B}" destId="{F3092639-C200-48DC-BAC7-15F0E720AFF1}" srcOrd="0" destOrd="0" presId="urn:microsoft.com/office/officeart/2018/2/layout/IconVerticalSolidList"/>
    <dgm:cxn modelId="{2938F1EF-BC45-41E1-9BE6-CDB0F527D5DD}" srcId="{F96B774D-26D2-4E1A-8223-AC7A4611459B}" destId="{3687E757-8BEA-4478-B061-0A78B4381995}" srcOrd="2" destOrd="0" parTransId="{55207711-FDFB-489A-A5BD-EBAE615F3857}" sibTransId="{7DBA13C2-8378-443E-ABC9-123648C9EDE5}"/>
    <dgm:cxn modelId="{7E5768F8-0BD2-4609-8870-C7C2EFE91FA3}" type="presOf" srcId="{3687E757-8BEA-4478-B061-0A78B4381995}" destId="{B3EC186B-B7A8-4902-B942-E3BD6DBE5E64}" srcOrd="0" destOrd="0" presId="urn:microsoft.com/office/officeart/2018/2/layout/IconVerticalSolidList"/>
    <dgm:cxn modelId="{4A9AF608-A097-441A-8AB3-3810F0C47C89}" type="presParOf" srcId="{309D4703-9041-4EBC-8FC8-25B2B48DE081}" destId="{DB2DDAE8-F5F2-471B-906C-352BCE6D604D}" srcOrd="0" destOrd="0" presId="urn:microsoft.com/office/officeart/2018/2/layout/IconVerticalSolidList"/>
    <dgm:cxn modelId="{4FEBAE42-3B82-4022-9FBE-600271EDA7F2}" type="presParOf" srcId="{DB2DDAE8-F5F2-471B-906C-352BCE6D604D}" destId="{67BD48F3-042E-428F-BAD1-A1A857795F4D}" srcOrd="0" destOrd="0" presId="urn:microsoft.com/office/officeart/2018/2/layout/IconVerticalSolidList"/>
    <dgm:cxn modelId="{67D5A02D-491E-4680-9FEC-A40039A089A5}" type="presParOf" srcId="{DB2DDAE8-F5F2-471B-906C-352BCE6D604D}" destId="{9E1FCC70-C198-4A47-93E6-03CB219E3B2D}" srcOrd="1" destOrd="0" presId="urn:microsoft.com/office/officeart/2018/2/layout/IconVerticalSolidList"/>
    <dgm:cxn modelId="{01E1011F-2737-434A-BFAC-F8ED0CEC4AC8}" type="presParOf" srcId="{DB2DDAE8-F5F2-471B-906C-352BCE6D604D}" destId="{8C51A12A-2928-4838-826D-5BA3E54BF5E7}" srcOrd="2" destOrd="0" presId="urn:microsoft.com/office/officeart/2018/2/layout/IconVerticalSolidList"/>
    <dgm:cxn modelId="{80B6EE3C-871E-4BB5-84A0-D146D9374C48}" type="presParOf" srcId="{DB2DDAE8-F5F2-471B-906C-352BCE6D604D}" destId="{F3092639-C200-48DC-BAC7-15F0E720AFF1}" srcOrd="3" destOrd="0" presId="urn:microsoft.com/office/officeart/2018/2/layout/IconVerticalSolidList"/>
    <dgm:cxn modelId="{8A9B5E02-361C-46B3-8269-598751736E75}" type="presParOf" srcId="{309D4703-9041-4EBC-8FC8-25B2B48DE081}" destId="{3A4C9A83-8C96-4581-95C4-9AEB8133F54C}" srcOrd="1" destOrd="0" presId="urn:microsoft.com/office/officeart/2018/2/layout/IconVerticalSolidList"/>
    <dgm:cxn modelId="{B0A8D99C-66C9-4DCC-BF85-119C3E8E076F}" type="presParOf" srcId="{309D4703-9041-4EBC-8FC8-25B2B48DE081}" destId="{3007D14B-A998-44DF-A10E-57718BEBE689}" srcOrd="2" destOrd="0" presId="urn:microsoft.com/office/officeart/2018/2/layout/IconVerticalSolidList"/>
    <dgm:cxn modelId="{83CFFB78-70BB-471F-A2EC-E54A8F7DBB87}" type="presParOf" srcId="{3007D14B-A998-44DF-A10E-57718BEBE689}" destId="{8A634908-B7F7-497A-8075-87458125F725}" srcOrd="0" destOrd="0" presId="urn:microsoft.com/office/officeart/2018/2/layout/IconVerticalSolidList"/>
    <dgm:cxn modelId="{CB136A82-9791-4291-8756-3A5B1EE9970B}" type="presParOf" srcId="{3007D14B-A998-44DF-A10E-57718BEBE689}" destId="{636B1FFD-2AE3-4F2E-95B0-75075EE6DE07}" srcOrd="1" destOrd="0" presId="urn:microsoft.com/office/officeart/2018/2/layout/IconVerticalSolidList"/>
    <dgm:cxn modelId="{E9A0A255-E2F6-4449-BF2D-A8A64955005E}" type="presParOf" srcId="{3007D14B-A998-44DF-A10E-57718BEBE689}" destId="{DD6BAB51-796C-434F-B862-C6BC403092BA}" srcOrd="2" destOrd="0" presId="urn:microsoft.com/office/officeart/2018/2/layout/IconVerticalSolidList"/>
    <dgm:cxn modelId="{0A2C880E-9576-4CDF-AFB6-FC933964B862}" type="presParOf" srcId="{3007D14B-A998-44DF-A10E-57718BEBE689}" destId="{81A95731-6008-4AEE-8A90-E6556A413E4C}" srcOrd="3" destOrd="0" presId="urn:microsoft.com/office/officeart/2018/2/layout/IconVerticalSolidList"/>
    <dgm:cxn modelId="{D556072A-C63E-4AE4-A4F7-B431D4B84127}" type="presParOf" srcId="{309D4703-9041-4EBC-8FC8-25B2B48DE081}" destId="{0F8B34E6-4A16-49CE-A5EA-AFBF3B0EF98A}" srcOrd="3" destOrd="0" presId="urn:microsoft.com/office/officeart/2018/2/layout/IconVerticalSolidList"/>
    <dgm:cxn modelId="{DA083616-B1A0-4BE3-8E4A-DFD74DB5F732}" type="presParOf" srcId="{309D4703-9041-4EBC-8FC8-25B2B48DE081}" destId="{A27BD02D-0534-4865-80D3-2C6B04A2D38E}" srcOrd="4" destOrd="0" presId="urn:microsoft.com/office/officeart/2018/2/layout/IconVerticalSolidList"/>
    <dgm:cxn modelId="{443F9334-80CF-4FAD-9F68-13027FAEFD9A}" type="presParOf" srcId="{A27BD02D-0534-4865-80D3-2C6B04A2D38E}" destId="{1EDA88F8-74E4-4F48-A451-2C5462779390}" srcOrd="0" destOrd="0" presId="urn:microsoft.com/office/officeart/2018/2/layout/IconVerticalSolidList"/>
    <dgm:cxn modelId="{575762A6-3005-432A-A90B-D5A9834CA032}" type="presParOf" srcId="{A27BD02D-0534-4865-80D3-2C6B04A2D38E}" destId="{178A0B0E-AF22-4972-9A60-E2D222CEDFA8}" srcOrd="1" destOrd="0" presId="urn:microsoft.com/office/officeart/2018/2/layout/IconVerticalSolidList"/>
    <dgm:cxn modelId="{336B3105-4115-4ACF-B707-91EAB65C4983}" type="presParOf" srcId="{A27BD02D-0534-4865-80D3-2C6B04A2D38E}" destId="{F0040234-CFEB-471C-B2EB-7E78F31611EC}" srcOrd="2" destOrd="0" presId="urn:microsoft.com/office/officeart/2018/2/layout/IconVerticalSolidList"/>
    <dgm:cxn modelId="{A4DD3F3F-A000-4B7C-8673-DE05A34C3002}" type="presParOf" srcId="{A27BD02D-0534-4865-80D3-2C6B04A2D38E}" destId="{B3EC186B-B7A8-4902-B942-E3BD6DBE5E64}" srcOrd="3" destOrd="0" presId="urn:microsoft.com/office/officeart/2018/2/layout/IconVerticalSolidList"/>
    <dgm:cxn modelId="{A6F23257-0406-4371-8859-1C353B41FFAC}" type="presParOf" srcId="{309D4703-9041-4EBC-8FC8-25B2B48DE081}" destId="{E01CBAEA-E5C1-44B8-8775-3831B9A7E8CF}" srcOrd="5" destOrd="0" presId="urn:microsoft.com/office/officeart/2018/2/layout/IconVerticalSolidList"/>
    <dgm:cxn modelId="{A5A0112B-D139-4624-A364-05A047561333}" type="presParOf" srcId="{309D4703-9041-4EBC-8FC8-25B2B48DE081}" destId="{183B63FA-2B3C-4A0D-A4E6-90B424FF7B38}" srcOrd="6" destOrd="0" presId="urn:microsoft.com/office/officeart/2018/2/layout/IconVerticalSolidList"/>
    <dgm:cxn modelId="{6774541B-4434-4B89-BF2F-89E666E7C1F0}" type="presParOf" srcId="{183B63FA-2B3C-4A0D-A4E6-90B424FF7B38}" destId="{41DDD951-441A-45CF-8546-C79EAB3CD775}" srcOrd="0" destOrd="0" presId="urn:microsoft.com/office/officeart/2018/2/layout/IconVerticalSolidList"/>
    <dgm:cxn modelId="{42410066-239A-4D8B-B270-FE8A1B65B1F4}" type="presParOf" srcId="{183B63FA-2B3C-4A0D-A4E6-90B424FF7B38}" destId="{B5ED0D2D-84D8-4077-96DF-A61B11D0A0F5}" srcOrd="1" destOrd="0" presId="urn:microsoft.com/office/officeart/2018/2/layout/IconVerticalSolidList"/>
    <dgm:cxn modelId="{14ACC2FA-9455-4CE8-99A7-A72F1B7F026F}" type="presParOf" srcId="{183B63FA-2B3C-4A0D-A4E6-90B424FF7B38}" destId="{8906BA37-CBA2-49C1-B4DD-FFAAE45B7672}" srcOrd="2" destOrd="0" presId="urn:microsoft.com/office/officeart/2018/2/layout/IconVerticalSolidList"/>
    <dgm:cxn modelId="{6E9B1330-0121-4912-A41A-D527A91D0CD3}" type="presParOf" srcId="{183B63FA-2B3C-4A0D-A4E6-90B424FF7B38}" destId="{9D11F1DC-3079-4EEA-8B13-C1FDEDFB3136}" srcOrd="3" destOrd="0" presId="urn:microsoft.com/office/officeart/2018/2/layout/IconVerticalSolidList"/>
    <dgm:cxn modelId="{9665F381-738D-4464-913C-18C6B421F05D}" type="presParOf" srcId="{309D4703-9041-4EBC-8FC8-25B2B48DE081}" destId="{712EBE80-76B5-46CE-8CBB-36EBCD3B2EEF}" srcOrd="7" destOrd="0" presId="urn:microsoft.com/office/officeart/2018/2/layout/IconVerticalSolidList"/>
    <dgm:cxn modelId="{3830F866-162C-4A25-BE62-58CF8336B412}" type="presParOf" srcId="{309D4703-9041-4EBC-8FC8-25B2B48DE081}" destId="{F4477110-2D46-457D-A405-D83FB2A36655}" srcOrd="8" destOrd="0" presId="urn:microsoft.com/office/officeart/2018/2/layout/IconVerticalSolidList"/>
    <dgm:cxn modelId="{11E24052-1B35-47F5-B53D-314CCC3D33C9}" type="presParOf" srcId="{F4477110-2D46-457D-A405-D83FB2A36655}" destId="{D2819D34-FA72-4B4D-88A7-F15036777977}" srcOrd="0" destOrd="0" presId="urn:microsoft.com/office/officeart/2018/2/layout/IconVerticalSolidList"/>
    <dgm:cxn modelId="{3BDF61CD-6940-4B1B-8BE2-B37E406AEBF1}" type="presParOf" srcId="{F4477110-2D46-457D-A405-D83FB2A36655}" destId="{89EF7764-88D7-4D98-9157-F198A9EEB971}" srcOrd="1" destOrd="0" presId="urn:microsoft.com/office/officeart/2018/2/layout/IconVerticalSolidList"/>
    <dgm:cxn modelId="{CB034471-72CC-4F4A-AA0F-833F136660F6}" type="presParOf" srcId="{F4477110-2D46-457D-A405-D83FB2A36655}" destId="{7E1B232D-A7B1-4DCF-9E27-6327FF5F8DA1}" srcOrd="2" destOrd="0" presId="urn:microsoft.com/office/officeart/2018/2/layout/IconVerticalSolidList"/>
    <dgm:cxn modelId="{823851F5-1489-46FE-8CA5-9D3413C35BB4}" type="presParOf" srcId="{F4477110-2D46-457D-A405-D83FB2A36655}" destId="{868B4542-87E9-4650-B03F-23FEEEDB046C}" srcOrd="3" destOrd="0" presId="urn:microsoft.com/office/officeart/2018/2/layout/IconVerticalSolidList"/>
    <dgm:cxn modelId="{E3D08304-008F-4A07-8230-9C904177A0C1}" type="presParOf" srcId="{309D4703-9041-4EBC-8FC8-25B2B48DE081}" destId="{5EFF9C0C-63A2-4261-B5A6-4EEC1AB93C38}" srcOrd="9" destOrd="0" presId="urn:microsoft.com/office/officeart/2018/2/layout/IconVerticalSolidList"/>
    <dgm:cxn modelId="{7E3646F6-45EF-4763-A1BA-C37F4D91619A}" type="presParOf" srcId="{309D4703-9041-4EBC-8FC8-25B2B48DE081}" destId="{67C3BC18-FCA3-4B38-B815-45EAC22E86BC}" srcOrd="10" destOrd="0" presId="urn:microsoft.com/office/officeart/2018/2/layout/IconVerticalSolidList"/>
    <dgm:cxn modelId="{D8E176E2-7A11-4007-9094-C3B851284B42}" type="presParOf" srcId="{67C3BC18-FCA3-4B38-B815-45EAC22E86BC}" destId="{A438C513-74E4-42E5-B880-73A01DA49461}" srcOrd="0" destOrd="0" presId="urn:microsoft.com/office/officeart/2018/2/layout/IconVerticalSolidList"/>
    <dgm:cxn modelId="{A38AFC96-241B-4ECF-8A31-552818608EA3}" type="presParOf" srcId="{67C3BC18-FCA3-4B38-B815-45EAC22E86BC}" destId="{B6D7C943-2B61-45CB-B775-98DF59E5B1B5}" srcOrd="1" destOrd="0" presId="urn:microsoft.com/office/officeart/2018/2/layout/IconVerticalSolidList"/>
    <dgm:cxn modelId="{39E318A7-5F04-4891-9E29-039ACB063477}" type="presParOf" srcId="{67C3BC18-FCA3-4B38-B815-45EAC22E86BC}" destId="{DF7FD33A-0F2D-4241-8828-B56963C85FB2}" srcOrd="2" destOrd="0" presId="urn:microsoft.com/office/officeart/2018/2/layout/IconVerticalSolidList"/>
    <dgm:cxn modelId="{A58B92AC-80E9-4D9D-9E73-A7FC46F4EFC9}" type="presParOf" srcId="{67C3BC18-FCA3-4B38-B815-45EAC22E86BC}" destId="{07DDBB3C-2C8E-413D-86A7-82A8A322D9E6}" srcOrd="3" destOrd="0" presId="urn:microsoft.com/office/officeart/2018/2/layout/IconVerticalSolidList"/>
    <dgm:cxn modelId="{EA8D24CD-1AB1-4CCE-9C4D-D340C3B59528}" type="presParOf" srcId="{309D4703-9041-4EBC-8FC8-25B2B48DE081}" destId="{FC4B414F-277C-4C09-9E73-DA06AA7EF01D}" srcOrd="11" destOrd="0" presId="urn:microsoft.com/office/officeart/2018/2/layout/IconVerticalSolidList"/>
    <dgm:cxn modelId="{71E10343-0C48-4854-8E2B-8DA6DA6EE2F2}" type="presParOf" srcId="{309D4703-9041-4EBC-8FC8-25B2B48DE081}" destId="{C169CDAE-96E9-408A-9501-54751A486039}" srcOrd="12" destOrd="0" presId="urn:microsoft.com/office/officeart/2018/2/layout/IconVerticalSolidList"/>
    <dgm:cxn modelId="{E7D8F84F-971C-4803-B1E8-B00E0BAE1FB0}" type="presParOf" srcId="{C169CDAE-96E9-408A-9501-54751A486039}" destId="{4026C8B2-91EE-411E-8A82-7F81BFC92756}" srcOrd="0" destOrd="0" presId="urn:microsoft.com/office/officeart/2018/2/layout/IconVerticalSolidList"/>
    <dgm:cxn modelId="{4DD95D17-9BBE-40B7-BD4F-4676918F4AB4}" type="presParOf" srcId="{C169CDAE-96E9-408A-9501-54751A486039}" destId="{C7404E72-8D50-4606-B35D-7E7A857AF7E6}" srcOrd="1" destOrd="0" presId="urn:microsoft.com/office/officeart/2018/2/layout/IconVerticalSolidList"/>
    <dgm:cxn modelId="{CCE75569-1B97-49BE-B30C-3B381A817E9B}" type="presParOf" srcId="{C169CDAE-96E9-408A-9501-54751A486039}" destId="{C0E8EF9B-C0BE-49AC-A272-6ED5156479B2}" srcOrd="2" destOrd="0" presId="urn:microsoft.com/office/officeart/2018/2/layout/IconVerticalSolidList"/>
    <dgm:cxn modelId="{D96D450C-DF87-4940-8250-B08B6783453D}" type="presParOf" srcId="{C169CDAE-96E9-408A-9501-54751A486039}" destId="{3205294F-F3DC-45AD-AC1E-073B714C3E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0AFDF9-7FC0-4375-90CD-B4ED296AD61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0066A46-2845-4D3B-959A-EF9F3DF99A8B}">
      <dgm:prSet/>
      <dgm:spPr/>
      <dgm:t>
        <a:bodyPr/>
        <a:lstStyle/>
        <a:p>
          <a:r>
            <a:rPr lang="fr-CA"/>
            <a:t>Créer des devoirs, y ajouter des ressources </a:t>
          </a:r>
          <a:endParaRPr lang="en-US"/>
        </a:p>
      </dgm:t>
    </dgm:pt>
    <dgm:pt modelId="{0ECF4026-5167-4012-9FBA-1704B016513F}" type="parTrans" cxnId="{013F87FF-CD34-4223-B787-B284C3547A85}">
      <dgm:prSet/>
      <dgm:spPr/>
      <dgm:t>
        <a:bodyPr/>
        <a:lstStyle/>
        <a:p>
          <a:endParaRPr lang="en-US"/>
        </a:p>
      </dgm:t>
    </dgm:pt>
    <dgm:pt modelId="{745776F0-97F5-498E-9FCF-81281576FE99}" type="sibTrans" cxnId="{013F87FF-CD34-4223-B787-B284C3547A85}">
      <dgm:prSet/>
      <dgm:spPr/>
      <dgm:t>
        <a:bodyPr/>
        <a:lstStyle/>
        <a:p>
          <a:endParaRPr lang="en-US"/>
        </a:p>
      </dgm:t>
    </dgm:pt>
    <dgm:pt modelId="{9E5C2BA7-B826-460E-8730-36636A917EF7}">
      <dgm:prSet/>
      <dgm:spPr/>
      <dgm:t>
        <a:bodyPr/>
        <a:lstStyle/>
        <a:p>
          <a:r>
            <a:rPr lang="fr-CA"/>
            <a:t>Modifier l’accès d’un document </a:t>
          </a:r>
          <a:endParaRPr lang="en-US"/>
        </a:p>
      </dgm:t>
    </dgm:pt>
    <dgm:pt modelId="{377FA0DE-A777-46E5-BCFC-0D5DD4758257}" type="parTrans" cxnId="{22359546-0AB7-4682-B166-666757EB27C9}">
      <dgm:prSet/>
      <dgm:spPr/>
      <dgm:t>
        <a:bodyPr/>
        <a:lstStyle/>
        <a:p>
          <a:endParaRPr lang="en-US"/>
        </a:p>
      </dgm:t>
    </dgm:pt>
    <dgm:pt modelId="{B28EF2BB-3C10-436F-B043-BD969AB0C562}" type="sibTrans" cxnId="{22359546-0AB7-4682-B166-666757EB27C9}">
      <dgm:prSet/>
      <dgm:spPr/>
      <dgm:t>
        <a:bodyPr/>
        <a:lstStyle/>
        <a:p>
          <a:endParaRPr lang="en-US"/>
        </a:p>
      </dgm:t>
    </dgm:pt>
    <dgm:pt modelId="{E0ADC038-0C5A-48BA-8476-4484A6E18C54}">
      <dgm:prSet/>
      <dgm:spPr/>
      <dgm:t>
        <a:bodyPr/>
        <a:lstStyle/>
        <a:p>
          <a:r>
            <a:rPr lang="fr-CA"/>
            <a:t>Exploration libre </a:t>
          </a:r>
          <a:endParaRPr lang="en-US"/>
        </a:p>
      </dgm:t>
    </dgm:pt>
    <dgm:pt modelId="{8D1118F6-0CB0-4BE0-AEE4-7A2BB13E8324}" type="parTrans" cxnId="{1FA340B6-196E-4D17-A7E4-E5FE14BEB2B8}">
      <dgm:prSet/>
      <dgm:spPr/>
      <dgm:t>
        <a:bodyPr/>
        <a:lstStyle/>
        <a:p>
          <a:endParaRPr lang="en-US"/>
        </a:p>
      </dgm:t>
    </dgm:pt>
    <dgm:pt modelId="{EC5DF67A-E66C-4B8A-92E9-5603113DC836}" type="sibTrans" cxnId="{1FA340B6-196E-4D17-A7E4-E5FE14BEB2B8}">
      <dgm:prSet/>
      <dgm:spPr/>
      <dgm:t>
        <a:bodyPr/>
        <a:lstStyle/>
        <a:p>
          <a:endParaRPr lang="en-US"/>
        </a:p>
      </dgm:t>
    </dgm:pt>
    <dgm:pt modelId="{F78482B3-C225-4B14-818E-6E6C3409940D}" type="pres">
      <dgm:prSet presAssocID="{060AFDF9-7FC0-4375-90CD-B4ED296AD611}" presName="root" presStyleCnt="0">
        <dgm:presLayoutVars>
          <dgm:dir/>
          <dgm:resizeHandles val="exact"/>
        </dgm:presLayoutVars>
      </dgm:prSet>
      <dgm:spPr/>
    </dgm:pt>
    <dgm:pt modelId="{D4167668-B39F-45A0-A1C4-97B4A6529800}" type="pres">
      <dgm:prSet presAssocID="{10066A46-2845-4D3B-959A-EF9F3DF99A8B}" presName="compNode" presStyleCnt="0"/>
      <dgm:spPr/>
    </dgm:pt>
    <dgm:pt modelId="{AE0DEB3D-BE65-43F0-9BD1-005ABD664A32}" type="pres">
      <dgm:prSet presAssocID="{10066A46-2845-4D3B-959A-EF9F3DF99A8B}" presName="bgRect" presStyleLbl="bgShp" presStyleIdx="0" presStyleCnt="3"/>
      <dgm:spPr/>
    </dgm:pt>
    <dgm:pt modelId="{F1E70537-992F-44D0-8D99-4B754948F20E}" type="pres">
      <dgm:prSet presAssocID="{10066A46-2845-4D3B-959A-EF9F3DF99A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E75DDEA-860E-4D02-9E8B-7F9B63781322}" type="pres">
      <dgm:prSet presAssocID="{10066A46-2845-4D3B-959A-EF9F3DF99A8B}" presName="spaceRect" presStyleCnt="0"/>
      <dgm:spPr/>
    </dgm:pt>
    <dgm:pt modelId="{E8F44055-7CB1-426D-9200-B4CE78BD35A0}" type="pres">
      <dgm:prSet presAssocID="{10066A46-2845-4D3B-959A-EF9F3DF99A8B}" presName="parTx" presStyleLbl="revTx" presStyleIdx="0" presStyleCnt="3">
        <dgm:presLayoutVars>
          <dgm:chMax val="0"/>
          <dgm:chPref val="0"/>
        </dgm:presLayoutVars>
      </dgm:prSet>
      <dgm:spPr/>
    </dgm:pt>
    <dgm:pt modelId="{ED66814F-D22A-42C7-A58E-E21C046DAB9A}" type="pres">
      <dgm:prSet presAssocID="{745776F0-97F5-498E-9FCF-81281576FE99}" presName="sibTrans" presStyleCnt="0"/>
      <dgm:spPr/>
    </dgm:pt>
    <dgm:pt modelId="{0F0DBEF3-2D81-4661-9CC1-8F3DE7D0FF9F}" type="pres">
      <dgm:prSet presAssocID="{9E5C2BA7-B826-460E-8730-36636A917EF7}" presName="compNode" presStyleCnt="0"/>
      <dgm:spPr/>
    </dgm:pt>
    <dgm:pt modelId="{4613AC53-1AB3-4D2F-ADA5-0CACDDBBA9D1}" type="pres">
      <dgm:prSet presAssocID="{9E5C2BA7-B826-460E-8730-36636A917EF7}" presName="bgRect" presStyleLbl="bgShp" presStyleIdx="1" presStyleCnt="3"/>
      <dgm:spPr/>
    </dgm:pt>
    <dgm:pt modelId="{B92B2A55-A5DB-44E4-B04E-7D7A6ABEBB85}" type="pres">
      <dgm:prSet presAssocID="{9E5C2BA7-B826-460E-8730-36636A917E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C249AA9E-6F44-48E4-8098-D46C189C4B3F}" type="pres">
      <dgm:prSet presAssocID="{9E5C2BA7-B826-460E-8730-36636A917EF7}" presName="spaceRect" presStyleCnt="0"/>
      <dgm:spPr/>
    </dgm:pt>
    <dgm:pt modelId="{A227C7AB-A1EF-42F7-B245-AC9FB5414CD2}" type="pres">
      <dgm:prSet presAssocID="{9E5C2BA7-B826-460E-8730-36636A917EF7}" presName="parTx" presStyleLbl="revTx" presStyleIdx="1" presStyleCnt="3">
        <dgm:presLayoutVars>
          <dgm:chMax val="0"/>
          <dgm:chPref val="0"/>
        </dgm:presLayoutVars>
      </dgm:prSet>
      <dgm:spPr/>
    </dgm:pt>
    <dgm:pt modelId="{893D5F74-EA56-49FA-85DF-766D4240EFE2}" type="pres">
      <dgm:prSet presAssocID="{B28EF2BB-3C10-436F-B043-BD969AB0C562}" presName="sibTrans" presStyleCnt="0"/>
      <dgm:spPr/>
    </dgm:pt>
    <dgm:pt modelId="{C4DABA94-4FF9-4425-9A13-86F70EA05FC6}" type="pres">
      <dgm:prSet presAssocID="{E0ADC038-0C5A-48BA-8476-4484A6E18C54}" presName="compNode" presStyleCnt="0"/>
      <dgm:spPr/>
    </dgm:pt>
    <dgm:pt modelId="{3FB5AF4F-D50A-4AB2-8070-0C082E6EEDC6}" type="pres">
      <dgm:prSet presAssocID="{E0ADC038-0C5A-48BA-8476-4484A6E18C54}" presName="bgRect" presStyleLbl="bgShp" presStyleIdx="2" presStyleCnt="3"/>
      <dgm:spPr/>
    </dgm:pt>
    <dgm:pt modelId="{0F4CD837-239E-4A23-8442-91335C57698E}" type="pres">
      <dgm:prSet presAssocID="{E0ADC038-0C5A-48BA-8476-4484A6E18C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stronaut"/>
        </a:ext>
      </dgm:extLst>
    </dgm:pt>
    <dgm:pt modelId="{93D8A89B-D60A-45ED-BDE3-9C1C4F3E87C4}" type="pres">
      <dgm:prSet presAssocID="{E0ADC038-0C5A-48BA-8476-4484A6E18C54}" presName="spaceRect" presStyleCnt="0"/>
      <dgm:spPr/>
    </dgm:pt>
    <dgm:pt modelId="{42FB3ED7-9AB9-4DBA-8EBE-9912C46495C3}" type="pres">
      <dgm:prSet presAssocID="{E0ADC038-0C5A-48BA-8476-4484A6E18C54}" presName="parTx" presStyleLbl="revTx" presStyleIdx="2" presStyleCnt="3">
        <dgm:presLayoutVars>
          <dgm:chMax val="0"/>
          <dgm:chPref val="0"/>
        </dgm:presLayoutVars>
      </dgm:prSet>
      <dgm:spPr/>
    </dgm:pt>
  </dgm:ptLst>
  <dgm:cxnLst>
    <dgm:cxn modelId="{E4FE0530-A2B3-443C-AD89-0BC38F769E84}" type="presOf" srcId="{E0ADC038-0C5A-48BA-8476-4484A6E18C54}" destId="{42FB3ED7-9AB9-4DBA-8EBE-9912C46495C3}" srcOrd="0" destOrd="0" presId="urn:microsoft.com/office/officeart/2018/2/layout/IconVerticalSolidList"/>
    <dgm:cxn modelId="{22359546-0AB7-4682-B166-666757EB27C9}" srcId="{060AFDF9-7FC0-4375-90CD-B4ED296AD611}" destId="{9E5C2BA7-B826-460E-8730-36636A917EF7}" srcOrd="1" destOrd="0" parTransId="{377FA0DE-A777-46E5-BCFC-0D5DD4758257}" sibTransId="{B28EF2BB-3C10-436F-B043-BD969AB0C562}"/>
    <dgm:cxn modelId="{9DC70A7F-5D81-4FC4-BEED-7468367C205D}" type="presOf" srcId="{10066A46-2845-4D3B-959A-EF9F3DF99A8B}" destId="{E8F44055-7CB1-426D-9200-B4CE78BD35A0}" srcOrd="0" destOrd="0" presId="urn:microsoft.com/office/officeart/2018/2/layout/IconVerticalSolidList"/>
    <dgm:cxn modelId="{FB685C85-5FBC-49CD-80B3-C3E573C55FCD}" type="presOf" srcId="{9E5C2BA7-B826-460E-8730-36636A917EF7}" destId="{A227C7AB-A1EF-42F7-B245-AC9FB5414CD2}" srcOrd="0" destOrd="0" presId="urn:microsoft.com/office/officeart/2018/2/layout/IconVerticalSolidList"/>
    <dgm:cxn modelId="{839E1AB2-3F1D-49A8-AD94-FA9AF1802604}" type="presOf" srcId="{060AFDF9-7FC0-4375-90CD-B4ED296AD611}" destId="{F78482B3-C225-4B14-818E-6E6C3409940D}" srcOrd="0" destOrd="0" presId="urn:microsoft.com/office/officeart/2018/2/layout/IconVerticalSolidList"/>
    <dgm:cxn modelId="{1FA340B6-196E-4D17-A7E4-E5FE14BEB2B8}" srcId="{060AFDF9-7FC0-4375-90CD-B4ED296AD611}" destId="{E0ADC038-0C5A-48BA-8476-4484A6E18C54}" srcOrd="2" destOrd="0" parTransId="{8D1118F6-0CB0-4BE0-AEE4-7A2BB13E8324}" sibTransId="{EC5DF67A-E66C-4B8A-92E9-5603113DC836}"/>
    <dgm:cxn modelId="{013F87FF-CD34-4223-B787-B284C3547A85}" srcId="{060AFDF9-7FC0-4375-90CD-B4ED296AD611}" destId="{10066A46-2845-4D3B-959A-EF9F3DF99A8B}" srcOrd="0" destOrd="0" parTransId="{0ECF4026-5167-4012-9FBA-1704B016513F}" sibTransId="{745776F0-97F5-498E-9FCF-81281576FE99}"/>
    <dgm:cxn modelId="{AD8C6B30-F643-4851-8940-66C0617DBB83}" type="presParOf" srcId="{F78482B3-C225-4B14-818E-6E6C3409940D}" destId="{D4167668-B39F-45A0-A1C4-97B4A6529800}" srcOrd="0" destOrd="0" presId="urn:microsoft.com/office/officeart/2018/2/layout/IconVerticalSolidList"/>
    <dgm:cxn modelId="{02FA80D9-4905-4626-97B4-C3628BFE91A6}" type="presParOf" srcId="{D4167668-B39F-45A0-A1C4-97B4A6529800}" destId="{AE0DEB3D-BE65-43F0-9BD1-005ABD664A32}" srcOrd="0" destOrd="0" presId="urn:microsoft.com/office/officeart/2018/2/layout/IconVerticalSolidList"/>
    <dgm:cxn modelId="{0E4F36A1-1A3B-44BE-BC8D-A4A69453117E}" type="presParOf" srcId="{D4167668-B39F-45A0-A1C4-97B4A6529800}" destId="{F1E70537-992F-44D0-8D99-4B754948F20E}" srcOrd="1" destOrd="0" presId="urn:microsoft.com/office/officeart/2018/2/layout/IconVerticalSolidList"/>
    <dgm:cxn modelId="{7A891E2C-9489-40A4-8E3B-5A33F780C25F}" type="presParOf" srcId="{D4167668-B39F-45A0-A1C4-97B4A6529800}" destId="{EE75DDEA-860E-4D02-9E8B-7F9B63781322}" srcOrd="2" destOrd="0" presId="urn:microsoft.com/office/officeart/2018/2/layout/IconVerticalSolidList"/>
    <dgm:cxn modelId="{C397BE0F-B101-4EFC-9CB6-B51CD68BC926}" type="presParOf" srcId="{D4167668-B39F-45A0-A1C4-97B4A6529800}" destId="{E8F44055-7CB1-426D-9200-B4CE78BD35A0}" srcOrd="3" destOrd="0" presId="urn:microsoft.com/office/officeart/2018/2/layout/IconVerticalSolidList"/>
    <dgm:cxn modelId="{7922E474-05D2-40F7-9494-B4DD94FDFA1D}" type="presParOf" srcId="{F78482B3-C225-4B14-818E-6E6C3409940D}" destId="{ED66814F-D22A-42C7-A58E-E21C046DAB9A}" srcOrd="1" destOrd="0" presId="urn:microsoft.com/office/officeart/2018/2/layout/IconVerticalSolidList"/>
    <dgm:cxn modelId="{3FC79DD1-EC68-4FFE-A62D-808AE0E3CA07}" type="presParOf" srcId="{F78482B3-C225-4B14-818E-6E6C3409940D}" destId="{0F0DBEF3-2D81-4661-9CC1-8F3DE7D0FF9F}" srcOrd="2" destOrd="0" presId="urn:microsoft.com/office/officeart/2018/2/layout/IconVerticalSolidList"/>
    <dgm:cxn modelId="{A1AA7F5E-7B79-40C9-95A9-BEF4EEF062D6}" type="presParOf" srcId="{0F0DBEF3-2D81-4661-9CC1-8F3DE7D0FF9F}" destId="{4613AC53-1AB3-4D2F-ADA5-0CACDDBBA9D1}" srcOrd="0" destOrd="0" presId="urn:microsoft.com/office/officeart/2018/2/layout/IconVerticalSolidList"/>
    <dgm:cxn modelId="{CBD453AC-3988-4DDB-B4B4-487D30849BE4}" type="presParOf" srcId="{0F0DBEF3-2D81-4661-9CC1-8F3DE7D0FF9F}" destId="{B92B2A55-A5DB-44E4-B04E-7D7A6ABEBB85}" srcOrd="1" destOrd="0" presId="urn:microsoft.com/office/officeart/2018/2/layout/IconVerticalSolidList"/>
    <dgm:cxn modelId="{7C24E2D6-149D-425E-A63C-C852AA7DCAF2}" type="presParOf" srcId="{0F0DBEF3-2D81-4661-9CC1-8F3DE7D0FF9F}" destId="{C249AA9E-6F44-48E4-8098-D46C189C4B3F}" srcOrd="2" destOrd="0" presId="urn:microsoft.com/office/officeart/2018/2/layout/IconVerticalSolidList"/>
    <dgm:cxn modelId="{2FE2C54D-AF2F-471E-8C6F-7CCBEFC987A3}" type="presParOf" srcId="{0F0DBEF3-2D81-4661-9CC1-8F3DE7D0FF9F}" destId="{A227C7AB-A1EF-42F7-B245-AC9FB5414CD2}" srcOrd="3" destOrd="0" presId="urn:microsoft.com/office/officeart/2018/2/layout/IconVerticalSolidList"/>
    <dgm:cxn modelId="{4F7469C2-E918-4C57-BDFE-72C852928A50}" type="presParOf" srcId="{F78482B3-C225-4B14-818E-6E6C3409940D}" destId="{893D5F74-EA56-49FA-85DF-766D4240EFE2}" srcOrd="3" destOrd="0" presId="urn:microsoft.com/office/officeart/2018/2/layout/IconVerticalSolidList"/>
    <dgm:cxn modelId="{3452EEF2-A188-45BC-A9C0-EE30863BB342}" type="presParOf" srcId="{F78482B3-C225-4B14-818E-6E6C3409940D}" destId="{C4DABA94-4FF9-4425-9A13-86F70EA05FC6}" srcOrd="4" destOrd="0" presId="urn:microsoft.com/office/officeart/2018/2/layout/IconVerticalSolidList"/>
    <dgm:cxn modelId="{ADAD2AF2-D6DD-42ED-B92D-308B976EBD5B}" type="presParOf" srcId="{C4DABA94-4FF9-4425-9A13-86F70EA05FC6}" destId="{3FB5AF4F-D50A-4AB2-8070-0C082E6EEDC6}" srcOrd="0" destOrd="0" presId="urn:microsoft.com/office/officeart/2018/2/layout/IconVerticalSolidList"/>
    <dgm:cxn modelId="{88807490-6055-4E91-8337-98271969E1BF}" type="presParOf" srcId="{C4DABA94-4FF9-4425-9A13-86F70EA05FC6}" destId="{0F4CD837-239E-4A23-8442-91335C57698E}" srcOrd="1" destOrd="0" presId="urn:microsoft.com/office/officeart/2018/2/layout/IconVerticalSolidList"/>
    <dgm:cxn modelId="{125996F0-F863-4682-A0B7-1BFF56415145}" type="presParOf" srcId="{C4DABA94-4FF9-4425-9A13-86F70EA05FC6}" destId="{93D8A89B-D60A-45ED-BDE3-9C1C4F3E87C4}" srcOrd="2" destOrd="0" presId="urn:microsoft.com/office/officeart/2018/2/layout/IconVerticalSolidList"/>
    <dgm:cxn modelId="{8FC00142-4B1E-4F3B-8333-CDABD5BBEDF1}" type="presParOf" srcId="{C4DABA94-4FF9-4425-9A13-86F70EA05FC6}" destId="{42FB3ED7-9AB9-4DBA-8EBE-9912C46495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2FBD2-98A2-40DC-BDFF-ED87E26EF561}">
      <dsp:nvSpPr>
        <dsp:cNvPr id="0" name=""/>
        <dsp:cNvSpPr/>
      </dsp:nvSpPr>
      <dsp:spPr>
        <a:xfrm>
          <a:off x="216887" y="129558"/>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8FE432-CBC7-4424-AF82-6C093E8A8AAD}">
      <dsp:nvSpPr>
        <dsp:cNvPr id="0" name=""/>
        <dsp:cNvSpPr/>
      </dsp:nvSpPr>
      <dsp:spPr>
        <a:xfrm>
          <a:off x="359024" y="271695"/>
          <a:ext cx="382675" cy="382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988AA-AA05-44DA-8518-5F034930071D}">
      <dsp:nvSpPr>
        <dsp:cNvPr id="0" name=""/>
        <dsp:cNvSpPr/>
      </dsp:nvSpPr>
      <dsp:spPr>
        <a:xfrm>
          <a:off x="3682" y="1004245"/>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Pourquoi utiliser Teams?</a:t>
          </a:r>
          <a:endParaRPr lang="en-US" sz="1100" kern="1200"/>
        </a:p>
      </dsp:txBody>
      <dsp:txXfrm>
        <a:off x="3682" y="1004245"/>
        <a:ext cx="1093359" cy="437343"/>
      </dsp:txXfrm>
    </dsp:sp>
    <dsp:sp modelId="{57C3C059-7F2D-4173-9096-50BA3406A99A}">
      <dsp:nvSpPr>
        <dsp:cNvPr id="0" name=""/>
        <dsp:cNvSpPr/>
      </dsp:nvSpPr>
      <dsp:spPr>
        <a:xfrm>
          <a:off x="1501585" y="129558"/>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48F27-BAE0-4180-B48A-ECB526EDE2D7}">
      <dsp:nvSpPr>
        <dsp:cNvPr id="0" name=""/>
        <dsp:cNvSpPr/>
      </dsp:nvSpPr>
      <dsp:spPr>
        <a:xfrm>
          <a:off x="1643721" y="271695"/>
          <a:ext cx="382675" cy="3826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D91B0-6375-4F03-838F-5893D0494F19}">
      <dsp:nvSpPr>
        <dsp:cNvPr id="0" name=""/>
        <dsp:cNvSpPr/>
      </dsp:nvSpPr>
      <dsp:spPr>
        <a:xfrm>
          <a:off x="1288380" y="1004245"/>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latin typeface="Calibri Light" panose="020F0302020204030204"/>
            </a:rPr>
            <a:t>Les outils de visioconférence</a:t>
          </a:r>
          <a:endParaRPr lang="en-US" sz="1100" kern="1200"/>
        </a:p>
      </dsp:txBody>
      <dsp:txXfrm>
        <a:off x="1288380" y="1004245"/>
        <a:ext cx="1093359" cy="437343"/>
      </dsp:txXfrm>
    </dsp:sp>
    <dsp:sp modelId="{07B9D836-5683-44B4-A62E-F47546C413FB}">
      <dsp:nvSpPr>
        <dsp:cNvPr id="0" name=""/>
        <dsp:cNvSpPr/>
      </dsp:nvSpPr>
      <dsp:spPr>
        <a:xfrm>
          <a:off x="2786282" y="129558"/>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DAD83-B1AD-4386-86B5-D27847008137}">
      <dsp:nvSpPr>
        <dsp:cNvPr id="0" name=""/>
        <dsp:cNvSpPr/>
      </dsp:nvSpPr>
      <dsp:spPr>
        <a:xfrm>
          <a:off x="2928419" y="271695"/>
          <a:ext cx="382675" cy="382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FAEAD7-B200-4AD4-9D74-FF7D69627184}">
      <dsp:nvSpPr>
        <dsp:cNvPr id="0" name=""/>
        <dsp:cNvSpPr/>
      </dsp:nvSpPr>
      <dsp:spPr>
        <a:xfrm>
          <a:off x="2573077" y="1004245"/>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Interface de l’application Teams</a:t>
          </a:r>
          <a:endParaRPr lang="en-US" sz="1100" kern="1200"/>
        </a:p>
      </dsp:txBody>
      <dsp:txXfrm>
        <a:off x="2573077" y="1004245"/>
        <a:ext cx="1093359" cy="437343"/>
      </dsp:txXfrm>
    </dsp:sp>
    <dsp:sp modelId="{238CA63C-910E-43D6-8F4D-BFDBBEDF9077}">
      <dsp:nvSpPr>
        <dsp:cNvPr id="0" name=""/>
        <dsp:cNvSpPr/>
      </dsp:nvSpPr>
      <dsp:spPr>
        <a:xfrm>
          <a:off x="4070979" y="129558"/>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5279C-2EBB-4B14-B22B-FD8EE53008C3}">
      <dsp:nvSpPr>
        <dsp:cNvPr id="0" name=""/>
        <dsp:cNvSpPr/>
      </dsp:nvSpPr>
      <dsp:spPr>
        <a:xfrm>
          <a:off x="4213116" y="271695"/>
          <a:ext cx="382675" cy="3826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2B4192-DCDF-4AB5-A554-1C26EA604F12}">
      <dsp:nvSpPr>
        <dsp:cNvPr id="0" name=""/>
        <dsp:cNvSpPr/>
      </dsp:nvSpPr>
      <dsp:spPr>
        <a:xfrm>
          <a:off x="3857774" y="1004245"/>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Rejoindre et créer une équipe</a:t>
          </a:r>
          <a:endParaRPr lang="en-US" sz="1100" kern="1200"/>
        </a:p>
      </dsp:txBody>
      <dsp:txXfrm>
        <a:off x="3857774" y="1004245"/>
        <a:ext cx="1093359" cy="437343"/>
      </dsp:txXfrm>
    </dsp:sp>
    <dsp:sp modelId="{300F3D0C-3483-412B-8995-B784C09B169E}">
      <dsp:nvSpPr>
        <dsp:cNvPr id="0" name=""/>
        <dsp:cNvSpPr/>
      </dsp:nvSpPr>
      <dsp:spPr>
        <a:xfrm>
          <a:off x="5355676" y="129558"/>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CD40A-3650-4941-BBF6-E20081275DC8}">
      <dsp:nvSpPr>
        <dsp:cNvPr id="0" name=""/>
        <dsp:cNvSpPr/>
      </dsp:nvSpPr>
      <dsp:spPr>
        <a:xfrm>
          <a:off x="5497813" y="271695"/>
          <a:ext cx="382675" cy="3826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9B1EE1-2FFF-4F5B-8B5C-981E64968918}">
      <dsp:nvSpPr>
        <dsp:cNvPr id="0" name=""/>
        <dsp:cNvSpPr/>
      </dsp:nvSpPr>
      <dsp:spPr>
        <a:xfrm>
          <a:off x="5142471" y="1004245"/>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Gérer l’équipe</a:t>
          </a:r>
          <a:endParaRPr lang="en-US" sz="1100" kern="1200"/>
        </a:p>
      </dsp:txBody>
      <dsp:txXfrm>
        <a:off x="5142471" y="1004245"/>
        <a:ext cx="1093359" cy="437343"/>
      </dsp:txXfrm>
    </dsp:sp>
    <dsp:sp modelId="{2807CE4C-332C-4B1C-AEA5-DFCC3531597A}">
      <dsp:nvSpPr>
        <dsp:cNvPr id="0" name=""/>
        <dsp:cNvSpPr/>
      </dsp:nvSpPr>
      <dsp:spPr>
        <a:xfrm>
          <a:off x="216887" y="1714929"/>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CE81B-8C17-4073-A040-FCC5D3808398}">
      <dsp:nvSpPr>
        <dsp:cNvPr id="0" name=""/>
        <dsp:cNvSpPr/>
      </dsp:nvSpPr>
      <dsp:spPr>
        <a:xfrm>
          <a:off x="359024" y="1857066"/>
          <a:ext cx="382675" cy="382675"/>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B80BB-6374-4448-B60C-CA4F3C71590B}">
      <dsp:nvSpPr>
        <dsp:cNvPr id="0" name=""/>
        <dsp:cNvSpPr/>
      </dsp:nvSpPr>
      <dsp:spPr>
        <a:xfrm>
          <a:off x="3682" y="2589616"/>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Planifier une réunion</a:t>
          </a:r>
          <a:endParaRPr lang="en-US" sz="1100" kern="1200"/>
        </a:p>
      </dsp:txBody>
      <dsp:txXfrm>
        <a:off x="3682" y="2589616"/>
        <a:ext cx="1093359" cy="437343"/>
      </dsp:txXfrm>
    </dsp:sp>
    <dsp:sp modelId="{BC659512-6E0B-433F-B74D-23F1EEE063DC}">
      <dsp:nvSpPr>
        <dsp:cNvPr id="0" name=""/>
        <dsp:cNvSpPr/>
      </dsp:nvSpPr>
      <dsp:spPr>
        <a:xfrm>
          <a:off x="1501585" y="1714929"/>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EB5D0-9042-457B-834D-3BD7EDA39F2D}">
      <dsp:nvSpPr>
        <dsp:cNvPr id="0" name=""/>
        <dsp:cNvSpPr/>
      </dsp:nvSpPr>
      <dsp:spPr>
        <a:xfrm>
          <a:off x="1643721" y="1857066"/>
          <a:ext cx="382675" cy="38267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1995B-04F8-4FA9-9621-C41FEFC57EF4}">
      <dsp:nvSpPr>
        <dsp:cNvPr id="0" name=""/>
        <dsp:cNvSpPr/>
      </dsp:nvSpPr>
      <dsp:spPr>
        <a:xfrm>
          <a:off x="1288380" y="2589616"/>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Le fil de discussion</a:t>
          </a:r>
          <a:endParaRPr lang="en-US" sz="1100" kern="1200"/>
        </a:p>
      </dsp:txBody>
      <dsp:txXfrm>
        <a:off x="1288380" y="2589616"/>
        <a:ext cx="1093359" cy="437343"/>
      </dsp:txXfrm>
    </dsp:sp>
    <dsp:sp modelId="{9C6CFAB7-6564-468D-BF64-07C643FD9424}">
      <dsp:nvSpPr>
        <dsp:cNvPr id="0" name=""/>
        <dsp:cNvSpPr/>
      </dsp:nvSpPr>
      <dsp:spPr>
        <a:xfrm>
          <a:off x="2786282" y="1714929"/>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876C0-CE56-43FA-ABC0-1ACDACF83AEB}">
      <dsp:nvSpPr>
        <dsp:cNvPr id="0" name=""/>
        <dsp:cNvSpPr/>
      </dsp:nvSpPr>
      <dsp:spPr>
        <a:xfrm>
          <a:off x="2928419" y="1857066"/>
          <a:ext cx="382675" cy="38267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380ABC-03AD-457D-9ED5-2D187E63FB1C}">
      <dsp:nvSpPr>
        <dsp:cNvPr id="0" name=""/>
        <dsp:cNvSpPr/>
      </dsp:nvSpPr>
      <dsp:spPr>
        <a:xfrm>
          <a:off x="2573077" y="2589616"/>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Les canaux et les onglets</a:t>
          </a:r>
          <a:endParaRPr lang="en-US" sz="1100" kern="1200"/>
        </a:p>
      </dsp:txBody>
      <dsp:txXfrm>
        <a:off x="2573077" y="2589616"/>
        <a:ext cx="1093359" cy="437343"/>
      </dsp:txXfrm>
    </dsp:sp>
    <dsp:sp modelId="{5BD4006B-47DB-4549-AEE2-F03A254765D0}">
      <dsp:nvSpPr>
        <dsp:cNvPr id="0" name=""/>
        <dsp:cNvSpPr/>
      </dsp:nvSpPr>
      <dsp:spPr>
        <a:xfrm>
          <a:off x="4070979" y="1714929"/>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12F08-38C0-42DB-BE29-40239B26689B}">
      <dsp:nvSpPr>
        <dsp:cNvPr id="0" name=""/>
        <dsp:cNvSpPr/>
      </dsp:nvSpPr>
      <dsp:spPr>
        <a:xfrm>
          <a:off x="4213116" y="1857066"/>
          <a:ext cx="382675" cy="382675"/>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DF7B5-81D0-490E-9B61-6F55A164DA89}">
      <dsp:nvSpPr>
        <dsp:cNvPr id="0" name=""/>
        <dsp:cNvSpPr/>
      </dsp:nvSpPr>
      <dsp:spPr>
        <a:xfrm>
          <a:off x="3857774" y="2589616"/>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Calibri Light" panose="020F0302020204030204"/>
            </a:rPr>
            <a:t>Fichiers</a:t>
          </a:r>
          <a:r>
            <a:rPr lang="en-US" sz="1100" kern="1200"/>
            <a:t> et devoirs</a:t>
          </a:r>
        </a:p>
      </dsp:txBody>
      <dsp:txXfrm>
        <a:off x="3857774" y="2589616"/>
        <a:ext cx="1093359" cy="437343"/>
      </dsp:txXfrm>
    </dsp:sp>
    <dsp:sp modelId="{C224473D-056A-4285-A166-9E9146CDE7EA}">
      <dsp:nvSpPr>
        <dsp:cNvPr id="0" name=""/>
        <dsp:cNvSpPr/>
      </dsp:nvSpPr>
      <dsp:spPr>
        <a:xfrm>
          <a:off x="5355676" y="1714929"/>
          <a:ext cx="666949" cy="66694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B01A8-AD30-488B-A705-B3E516574A45}">
      <dsp:nvSpPr>
        <dsp:cNvPr id="0" name=""/>
        <dsp:cNvSpPr/>
      </dsp:nvSpPr>
      <dsp:spPr>
        <a:xfrm>
          <a:off x="5497813" y="1857066"/>
          <a:ext cx="382675" cy="382675"/>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5B7E01-1735-4CFB-A94A-80D751C3B77A}">
      <dsp:nvSpPr>
        <dsp:cNvPr id="0" name=""/>
        <dsp:cNvSpPr/>
      </dsp:nvSpPr>
      <dsp:spPr>
        <a:xfrm>
          <a:off x="5142471" y="2589616"/>
          <a:ext cx="1093359" cy="43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Ressources, questions et appréciation</a:t>
          </a:r>
          <a:endParaRPr lang="en-US" sz="1100" kern="1200"/>
        </a:p>
      </dsp:txBody>
      <dsp:txXfrm>
        <a:off x="5142471" y="2589616"/>
        <a:ext cx="1093359" cy="4373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BFB6A-80E3-4F2E-ADF4-FEA450016220}">
      <dsp:nvSpPr>
        <dsp:cNvPr id="0" name=""/>
        <dsp:cNvSpPr/>
      </dsp:nvSpPr>
      <dsp:spPr>
        <a:xfrm>
          <a:off x="0" y="412"/>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256BF3-4B0F-4896-99E2-86867A536D3F}">
      <dsp:nvSpPr>
        <dsp:cNvPr id="0" name=""/>
        <dsp:cNvSpPr/>
      </dsp:nvSpPr>
      <dsp:spPr>
        <a:xfrm>
          <a:off x="0" y="412"/>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kern="1200">
              <a:hlinkClick xmlns:r="http://schemas.openxmlformats.org/officeDocument/2006/relationships" r:id="rId1"/>
            </a:rPr>
            <a:t>Guides</a:t>
          </a:r>
          <a:r>
            <a:rPr lang="fr-CA" sz="1900" kern="1200"/>
            <a:t> de démarrage et guides téléchargeables d’Office</a:t>
          </a:r>
          <a:endParaRPr lang="en-US" sz="1900" kern="1200"/>
        </a:p>
      </dsp:txBody>
      <dsp:txXfrm>
        <a:off x="0" y="412"/>
        <a:ext cx="5314543" cy="675019"/>
      </dsp:txXfrm>
    </dsp:sp>
    <dsp:sp modelId="{532D6830-3327-4F2B-B083-E71464CD8092}">
      <dsp:nvSpPr>
        <dsp:cNvPr id="0" name=""/>
        <dsp:cNvSpPr/>
      </dsp:nvSpPr>
      <dsp:spPr>
        <a:xfrm>
          <a:off x="0" y="675431"/>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6641882-3AA5-4ABA-8AB0-3727F476E376}">
      <dsp:nvSpPr>
        <dsp:cNvPr id="0" name=""/>
        <dsp:cNvSpPr/>
      </dsp:nvSpPr>
      <dsp:spPr>
        <a:xfrm>
          <a:off x="0" y="675431"/>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kern="1200">
              <a:hlinkClick xmlns:r="http://schemas.openxmlformats.org/officeDocument/2006/relationships" r:id="rId2"/>
            </a:rPr>
            <a:t>Autoformation</a:t>
          </a:r>
          <a:r>
            <a:rPr lang="fr-CA" sz="1900" kern="1200"/>
            <a:t> de Campus RÉCIT</a:t>
          </a:r>
          <a:endParaRPr lang="en-US" sz="1900" kern="1200"/>
        </a:p>
      </dsp:txBody>
      <dsp:txXfrm>
        <a:off x="0" y="675431"/>
        <a:ext cx="5314543" cy="675019"/>
      </dsp:txXfrm>
    </dsp:sp>
    <dsp:sp modelId="{236BB980-31C8-483E-BFC3-0274004F22FC}">
      <dsp:nvSpPr>
        <dsp:cNvPr id="0" name=""/>
        <dsp:cNvSpPr/>
      </dsp:nvSpPr>
      <dsp:spPr>
        <a:xfrm>
          <a:off x="0" y="1350450"/>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CB3E9B5-3DF9-498F-A2DB-DE5973163EF5}">
      <dsp:nvSpPr>
        <dsp:cNvPr id="0" name=""/>
        <dsp:cNvSpPr/>
      </dsp:nvSpPr>
      <dsp:spPr>
        <a:xfrm>
          <a:off x="0" y="1350450"/>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kern="1200"/>
            <a:t>Site officiel d’aide et de formation </a:t>
          </a:r>
          <a:r>
            <a:rPr lang="fr-CA" sz="1900" kern="1200">
              <a:hlinkClick xmlns:r="http://schemas.openxmlformats.org/officeDocument/2006/relationships" r:id="rId3"/>
            </a:rPr>
            <a:t>Office</a:t>
          </a:r>
          <a:endParaRPr lang="en-US" sz="1900" kern="1200"/>
        </a:p>
      </dsp:txBody>
      <dsp:txXfrm>
        <a:off x="0" y="1350450"/>
        <a:ext cx="5314543" cy="675019"/>
      </dsp:txXfrm>
    </dsp:sp>
    <dsp:sp modelId="{4A741AA9-451A-40D5-90CA-A4CF280CF8A0}">
      <dsp:nvSpPr>
        <dsp:cNvPr id="0" name=""/>
        <dsp:cNvSpPr/>
      </dsp:nvSpPr>
      <dsp:spPr>
        <a:xfrm>
          <a:off x="0" y="2025469"/>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70A268-2B61-4800-B2F2-9E7B67D38164}">
      <dsp:nvSpPr>
        <dsp:cNvPr id="0" name=""/>
        <dsp:cNvSpPr/>
      </dsp:nvSpPr>
      <dsp:spPr>
        <a:xfrm>
          <a:off x="0" y="2025469"/>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kern="1200">
              <a:cs typeface="Calibri"/>
              <a:hlinkClick xmlns:r="http://schemas.openxmlformats.org/officeDocument/2006/relationships" r:id="rId4"/>
            </a:rPr>
            <a:t>Dépannage en direct </a:t>
          </a:r>
          <a:r>
            <a:rPr lang="fr-CA" sz="1900" kern="1200">
              <a:cs typeface="Calibri"/>
            </a:rPr>
            <a:t>du RÉCIT FGA</a:t>
          </a:r>
          <a:endParaRPr lang="en-US" sz="1900" kern="1200"/>
        </a:p>
      </dsp:txBody>
      <dsp:txXfrm>
        <a:off x="0" y="2025469"/>
        <a:ext cx="5314543" cy="675019"/>
      </dsp:txXfrm>
    </dsp:sp>
    <dsp:sp modelId="{5DFCE6CA-AC9A-4A4C-82FA-6036AC1971D3}">
      <dsp:nvSpPr>
        <dsp:cNvPr id="0" name=""/>
        <dsp:cNvSpPr/>
      </dsp:nvSpPr>
      <dsp:spPr>
        <a:xfrm>
          <a:off x="0" y="2700488"/>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DC71C7E-4FD4-426E-A2A4-D500F94BAF78}">
      <dsp:nvSpPr>
        <dsp:cNvPr id="0" name=""/>
        <dsp:cNvSpPr/>
      </dsp:nvSpPr>
      <dsp:spPr>
        <a:xfrm>
          <a:off x="0" y="2700488"/>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/aide dans la barre de recherche de Teams</a:t>
          </a:r>
        </a:p>
      </dsp:txBody>
      <dsp:txXfrm>
        <a:off x="0" y="2700488"/>
        <a:ext cx="5314543" cy="675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4D6C-22E4-4CBC-882E-A31C85F177C6}">
      <dsp:nvSpPr>
        <dsp:cNvPr id="0" name=""/>
        <dsp:cNvSpPr/>
      </dsp:nvSpPr>
      <dsp:spPr>
        <a:xfrm>
          <a:off x="0" y="67369"/>
          <a:ext cx="5707565" cy="95340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Classes – Inclus Class Notebook et devoirs</a:t>
          </a:r>
          <a:endParaRPr lang="en-US" sz="2400" kern="1200"/>
        </a:p>
      </dsp:txBody>
      <dsp:txXfrm>
        <a:off x="46541" y="113910"/>
        <a:ext cx="5614483" cy="860321"/>
      </dsp:txXfrm>
    </dsp:sp>
    <dsp:sp modelId="{5BA0A585-856B-45BA-BA20-20B1BC6979AC}">
      <dsp:nvSpPr>
        <dsp:cNvPr id="0" name=""/>
        <dsp:cNvSpPr/>
      </dsp:nvSpPr>
      <dsp:spPr>
        <a:xfrm>
          <a:off x="0" y="1089892"/>
          <a:ext cx="5707565" cy="95340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PLC– COP/CAP avec OneNote</a:t>
          </a:r>
          <a:endParaRPr lang="en-US" sz="2400" kern="1200"/>
        </a:p>
      </dsp:txBody>
      <dsp:txXfrm>
        <a:off x="46541" y="1136433"/>
        <a:ext cx="5614483" cy="860321"/>
      </dsp:txXfrm>
    </dsp:sp>
    <dsp:sp modelId="{402B6D0D-9A0A-409F-8E97-0E56C615F15E}">
      <dsp:nvSpPr>
        <dsp:cNvPr id="0" name=""/>
        <dsp:cNvSpPr/>
      </dsp:nvSpPr>
      <dsp:spPr>
        <a:xfrm>
          <a:off x="0" y="2112416"/>
          <a:ext cx="5707565" cy="95340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Personnel (membres du) – Inclus Staff Notebook</a:t>
          </a:r>
          <a:endParaRPr lang="en-US" sz="2400" kern="1200"/>
        </a:p>
      </dsp:txBody>
      <dsp:txXfrm>
        <a:off x="46541" y="2158957"/>
        <a:ext cx="5614483" cy="860321"/>
      </dsp:txXfrm>
    </dsp:sp>
    <dsp:sp modelId="{AD608282-1F1E-4F2D-8997-9C7B826DD89B}">
      <dsp:nvSpPr>
        <dsp:cNvPr id="0" name=""/>
        <dsp:cNvSpPr/>
      </dsp:nvSpPr>
      <dsp:spPr>
        <a:xfrm>
          <a:off x="0" y="3134940"/>
          <a:ext cx="5707565" cy="9534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Autre – Vide, tout est à ajouter</a:t>
          </a:r>
          <a:endParaRPr lang="en-US" sz="2400" kern="1200"/>
        </a:p>
      </dsp:txBody>
      <dsp:txXfrm>
        <a:off x="46541" y="3181481"/>
        <a:ext cx="5614483" cy="860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350FB-AB7E-4046-B9D2-6A877223CF29}">
      <dsp:nvSpPr>
        <dsp:cNvPr id="0" name=""/>
        <dsp:cNvSpPr/>
      </dsp:nvSpPr>
      <dsp:spPr>
        <a:xfrm>
          <a:off x="10611" y="508831"/>
          <a:ext cx="763561" cy="76356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4C7F6-095E-49C6-95CF-4AD61E734C0E}">
      <dsp:nvSpPr>
        <dsp:cNvPr id="0" name=""/>
        <dsp:cNvSpPr/>
      </dsp:nvSpPr>
      <dsp:spPr>
        <a:xfrm>
          <a:off x="170959" y="669179"/>
          <a:ext cx="442865" cy="442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139F7E-B107-4945-91FF-8DFF838F907D}">
      <dsp:nvSpPr>
        <dsp:cNvPr id="0" name=""/>
        <dsp:cNvSpPr/>
      </dsp:nvSpPr>
      <dsp:spPr>
        <a:xfrm>
          <a:off x="937794" y="508831"/>
          <a:ext cx="1799824" cy="7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kern="1200"/>
            <a:t>Générer un code.</a:t>
          </a:r>
          <a:endParaRPr lang="en-US" sz="1400" kern="1200"/>
        </a:p>
      </dsp:txBody>
      <dsp:txXfrm>
        <a:off x="937794" y="508831"/>
        <a:ext cx="1799824" cy="763561"/>
      </dsp:txXfrm>
    </dsp:sp>
    <dsp:sp modelId="{C03E323F-E951-4217-8647-2702211DFCE7}">
      <dsp:nvSpPr>
        <dsp:cNvPr id="0" name=""/>
        <dsp:cNvSpPr/>
      </dsp:nvSpPr>
      <dsp:spPr>
        <a:xfrm>
          <a:off x="3051224" y="508831"/>
          <a:ext cx="763561" cy="76356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73928-71AA-4564-ADEE-8AC0A9FDFBE9}">
      <dsp:nvSpPr>
        <dsp:cNvPr id="0" name=""/>
        <dsp:cNvSpPr/>
      </dsp:nvSpPr>
      <dsp:spPr>
        <a:xfrm>
          <a:off x="3211572" y="669179"/>
          <a:ext cx="442865" cy="442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633B3-FF39-44BE-B01F-89EC7A140281}">
      <dsp:nvSpPr>
        <dsp:cNvPr id="0" name=""/>
        <dsp:cNvSpPr/>
      </dsp:nvSpPr>
      <dsp:spPr>
        <a:xfrm>
          <a:off x="3978406" y="508831"/>
          <a:ext cx="1799824" cy="7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kern="1200"/>
            <a:t>L’envoyer aux élèves par courriel.</a:t>
          </a:r>
          <a:endParaRPr lang="en-US" sz="1400" kern="1200"/>
        </a:p>
      </dsp:txBody>
      <dsp:txXfrm>
        <a:off x="3978406" y="508831"/>
        <a:ext cx="1799824" cy="763561"/>
      </dsp:txXfrm>
    </dsp:sp>
    <dsp:sp modelId="{8B1A564E-B5A2-482F-9C9E-66F2A3D7D989}">
      <dsp:nvSpPr>
        <dsp:cNvPr id="0" name=""/>
        <dsp:cNvSpPr/>
      </dsp:nvSpPr>
      <dsp:spPr>
        <a:xfrm>
          <a:off x="10611" y="1793614"/>
          <a:ext cx="763561" cy="76356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3F838-21DE-44EC-BDCB-DF235492D50E}">
      <dsp:nvSpPr>
        <dsp:cNvPr id="0" name=""/>
        <dsp:cNvSpPr/>
      </dsp:nvSpPr>
      <dsp:spPr>
        <a:xfrm>
          <a:off x="170959" y="1953962"/>
          <a:ext cx="442865" cy="442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4D07B4-EEBF-442D-BF49-97103FD96186}">
      <dsp:nvSpPr>
        <dsp:cNvPr id="0" name=""/>
        <dsp:cNvSpPr/>
      </dsp:nvSpPr>
      <dsp:spPr>
        <a:xfrm>
          <a:off x="937794" y="1793614"/>
          <a:ext cx="1799824" cy="7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kern="1200"/>
            <a:t>L’élève ouvre Teams et sélectionne « Rejoindre ou créer une équipe ».</a:t>
          </a:r>
          <a:endParaRPr lang="en-US" sz="1400" kern="1200"/>
        </a:p>
      </dsp:txBody>
      <dsp:txXfrm>
        <a:off x="937794" y="1793614"/>
        <a:ext cx="1799824" cy="763561"/>
      </dsp:txXfrm>
    </dsp:sp>
    <dsp:sp modelId="{2BEAB211-8456-40AB-9FCB-C2477B68B864}">
      <dsp:nvSpPr>
        <dsp:cNvPr id="0" name=""/>
        <dsp:cNvSpPr/>
      </dsp:nvSpPr>
      <dsp:spPr>
        <a:xfrm>
          <a:off x="3051224" y="1793614"/>
          <a:ext cx="763561" cy="76356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C99CF-117F-4996-BCFE-D4AAE68DA73D}">
      <dsp:nvSpPr>
        <dsp:cNvPr id="0" name=""/>
        <dsp:cNvSpPr/>
      </dsp:nvSpPr>
      <dsp:spPr>
        <a:xfrm>
          <a:off x="3211572" y="1953962"/>
          <a:ext cx="442865" cy="4428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0E8ADB-F1B0-4905-92C9-180211942E65}">
      <dsp:nvSpPr>
        <dsp:cNvPr id="0" name=""/>
        <dsp:cNvSpPr/>
      </dsp:nvSpPr>
      <dsp:spPr>
        <a:xfrm>
          <a:off x="3978406" y="1793614"/>
          <a:ext cx="1799824" cy="7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kern="1200"/>
            <a:t>Il entre le code de l’équipe.</a:t>
          </a:r>
          <a:endParaRPr lang="en-US" sz="1400" kern="1200"/>
        </a:p>
      </dsp:txBody>
      <dsp:txXfrm>
        <a:off x="3978406" y="1793614"/>
        <a:ext cx="1799824" cy="763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F6AFA-709B-4999-8C2F-2EFDF3D67601}">
      <dsp:nvSpPr>
        <dsp:cNvPr id="0" name=""/>
        <dsp:cNvSpPr/>
      </dsp:nvSpPr>
      <dsp:spPr>
        <a:xfrm>
          <a:off x="3660675" y="551965"/>
          <a:ext cx="1462144" cy="146241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57A7A-D467-417C-9D43-35C748061944}">
      <dsp:nvSpPr>
        <dsp:cNvPr id="0" name=""/>
        <dsp:cNvSpPr/>
      </dsp:nvSpPr>
      <dsp:spPr>
        <a:xfrm>
          <a:off x="3709222" y="600721"/>
          <a:ext cx="1365048" cy="13649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a:t>Ils sélectionnent la version web ou l’application.</a:t>
          </a:r>
          <a:endParaRPr lang="en-US" sz="1300" kern="1200"/>
        </a:p>
      </dsp:txBody>
      <dsp:txXfrm>
        <a:off x="3904365" y="795744"/>
        <a:ext cx="974762" cy="974857"/>
      </dsp:txXfrm>
    </dsp:sp>
    <dsp:sp modelId="{950B5B0E-6A5A-465C-A4AF-4210646AD6A9}">
      <dsp:nvSpPr>
        <dsp:cNvPr id="0" name=""/>
        <dsp:cNvSpPr/>
      </dsp:nvSpPr>
      <dsp:spPr>
        <a:xfrm rot="2700000">
          <a:off x="2151268" y="553733"/>
          <a:ext cx="1458622" cy="1458622"/>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ABC3A-371A-4589-9666-183EEF46DF5D}">
      <dsp:nvSpPr>
        <dsp:cNvPr id="0" name=""/>
        <dsp:cNvSpPr/>
      </dsp:nvSpPr>
      <dsp:spPr>
        <a:xfrm>
          <a:off x="2198055" y="600721"/>
          <a:ext cx="1365048" cy="136490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a:t>Ils cliquent sur le lien dans le message.</a:t>
          </a:r>
          <a:endParaRPr lang="en-US" sz="1300" kern="1200"/>
        </a:p>
      </dsp:txBody>
      <dsp:txXfrm>
        <a:off x="2393197" y="795744"/>
        <a:ext cx="974762" cy="974857"/>
      </dsp:txXfrm>
    </dsp:sp>
    <dsp:sp modelId="{9A6DD860-735D-4D0F-ADE1-39A1C1CF6B54}">
      <dsp:nvSpPr>
        <dsp:cNvPr id="0" name=""/>
        <dsp:cNvSpPr/>
      </dsp:nvSpPr>
      <dsp:spPr>
        <a:xfrm rot="2700000">
          <a:off x="640100" y="553733"/>
          <a:ext cx="1458622" cy="1458622"/>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19F75-1519-4A2D-AB61-00A898617986}">
      <dsp:nvSpPr>
        <dsp:cNvPr id="0" name=""/>
        <dsp:cNvSpPr/>
      </dsp:nvSpPr>
      <dsp:spPr>
        <a:xfrm>
          <a:off x="686887" y="600721"/>
          <a:ext cx="1365048" cy="13649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a:t>Les élèves inscrits reçoivent un courriel.</a:t>
          </a:r>
          <a:endParaRPr lang="en-US" sz="1300" kern="1200"/>
        </a:p>
      </dsp:txBody>
      <dsp:txXfrm>
        <a:off x="882030" y="795744"/>
        <a:ext cx="974762" cy="9748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FA2CA-E820-4823-8A78-8664C3107098}">
      <dsp:nvSpPr>
        <dsp:cNvPr id="0" name=""/>
        <dsp:cNvSpPr/>
      </dsp:nvSpPr>
      <dsp:spPr>
        <a:xfrm>
          <a:off x="0" y="531"/>
          <a:ext cx="10515600" cy="1243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703972-58F4-4FD0-9886-F426515A13F2}">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F078C-5B6C-4B84-920E-10E02FA2FF33}">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fr-CA" sz="2100" kern="1200"/>
            <a:t>Les participants recevront une invitation par courriel.</a:t>
          </a:r>
          <a:endParaRPr lang="en-US" sz="2100" kern="1200"/>
        </a:p>
      </dsp:txBody>
      <dsp:txXfrm>
        <a:off x="1435988" y="531"/>
        <a:ext cx="9079611" cy="1243280"/>
      </dsp:txXfrm>
    </dsp:sp>
    <dsp:sp modelId="{EE6178DA-28EC-419E-962F-0EFA926FE74D}">
      <dsp:nvSpPr>
        <dsp:cNvPr id="0" name=""/>
        <dsp:cNvSpPr/>
      </dsp:nvSpPr>
      <dsp:spPr>
        <a:xfrm>
          <a:off x="0" y="1554631"/>
          <a:ext cx="10515600" cy="1243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80312-A436-4A32-9DF0-F589FD7C44CE}">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F899CB-B3BA-4C7F-A293-542F724E49CF}">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fr-CA" sz="2100" kern="1200"/>
            <a:t>Lorsqu’ils accepteront l’invitation, elle s’ajoutera à leur calendrier et disparaîtra de la boîte courriel.</a:t>
          </a:r>
          <a:endParaRPr lang="en-US" sz="2100" kern="1200"/>
        </a:p>
      </dsp:txBody>
      <dsp:txXfrm>
        <a:off x="1435988" y="1554631"/>
        <a:ext cx="9079611" cy="1243280"/>
      </dsp:txXfrm>
    </dsp:sp>
    <dsp:sp modelId="{4992F5A3-CFF2-4B2C-AA71-5F6F599F5618}">
      <dsp:nvSpPr>
        <dsp:cNvPr id="0" name=""/>
        <dsp:cNvSpPr/>
      </dsp:nvSpPr>
      <dsp:spPr>
        <a:xfrm>
          <a:off x="0" y="3108732"/>
          <a:ext cx="10515600" cy="1243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CE33C-EBB8-4027-9F18-98EE0C91B100}">
      <dsp:nvSpPr>
        <dsp:cNvPr id="0" name=""/>
        <dsp:cNvSpPr/>
      </dsp:nvSpPr>
      <dsp:spPr>
        <a:xfrm>
          <a:off x="464227" y="3668739"/>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967DFA-665D-43C7-8747-611F73C40EB9}">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fr-CA" sz="2100" kern="1200"/>
            <a:t>Au moment de la rencontre, il suffit d’aller dans le calendrier et de cliquer sur le lien de rencontre pour pouvoir sélectionner « Rejoindre</a:t>
          </a:r>
          <a:r>
            <a:rPr lang="fr-CA" sz="2100" kern="1200">
              <a:latin typeface="Calibri Light" panose="020F0302020204030204"/>
            </a:rPr>
            <a:t> », </a:t>
          </a:r>
          <a:r>
            <a:rPr lang="fr-CA" sz="2100" kern="1200"/>
            <a:t>ou aller dans le canal où se déroule la rencontre.</a:t>
          </a:r>
          <a:endParaRPr lang="en-US" sz="2100" kern="1200"/>
        </a:p>
      </dsp:txBody>
      <dsp:txXfrm>
        <a:off x="1435988" y="3108732"/>
        <a:ext cx="9079611" cy="1243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32015-A5EC-4438-AC91-2CAA539D5899}">
      <dsp:nvSpPr>
        <dsp:cNvPr id="0" name=""/>
        <dsp:cNvSpPr/>
      </dsp:nvSpPr>
      <dsp:spPr>
        <a:xfrm>
          <a:off x="0" y="4606"/>
          <a:ext cx="6588691" cy="9812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4DC0B-16F9-44E8-A2FC-C1C74FEAA0A0}">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C74BC1-2273-4FFD-BC64-C2B695FA05C7}">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fr-CA" sz="1900" kern="1200"/>
            <a:t>Créer une équipe </a:t>
          </a:r>
          <a:endParaRPr lang="en-US" sz="1900" kern="1200"/>
        </a:p>
      </dsp:txBody>
      <dsp:txXfrm>
        <a:off x="1133349" y="4606"/>
        <a:ext cx="5455341" cy="981254"/>
      </dsp:txXfrm>
    </dsp:sp>
    <dsp:sp modelId="{F9A517FE-F6A5-433F-B392-1901774599ED}">
      <dsp:nvSpPr>
        <dsp:cNvPr id="0" name=""/>
        <dsp:cNvSpPr/>
      </dsp:nvSpPr>
      <dsp:spPr>
        <a:xfrm>
          <a:off x="0" y="1231175"/>
          <a:ext cx="6588691" cy="9812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1D8B2-F225-41C2-9EAC-2442C23285DF}">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82FAD2-6FAC-4533-84D6-048686DB9AA3}">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fr-CA" sz="1900" kern="1200"/>
            <a:t>Ajouter ou non des membres (collègues, élèves, votre compte courriel personnel,…)</a:t>
          </a:r>
          <a:endParaRPr lang="en-US" sz="1900" kern="1200"/>
        </a:p>
      </dsp:txBody>
      <dsp:txXfrm>
        <a:off x="1133349" y="1231175"/>
        <a:ext cx="5455341" cy="981254"/>
      </dsp:txXfrm>
    </dsp:sp>
    <dsp:sp modelId="{2809DF87-5AB1-4E4B-8ED0-A947D092A1DF}">
      <dsp:nvSpPr>
        <dsp:cNvPr id="0" name=""/>
        <dsp:cNvSpPr/>
      </dsp:nvSpPr>
      <dsp:spPr>
        <a:xfrm>
          <a:off x="0" y="2364642"/>
          <a:ext cx="6588691" cy="9812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5F83C-C5F6-4719-9FD7-1AAC1322D7A2}">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DCEC72-D199-4DBC-8331-903B13B95595}">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fr-CA" sz="1900" kern="1200"/>
            <a:t>Naviguer dans les paramètres </a:t>
          </a:r>
          <a:endParaRPr lang="en-US" sz="1900" kern="1200"/>
        </a:p>
      </dsp:txBody>
      <dsp:txXfrm>
        <a:off x="1133349" y="2457744"/>
        <a:ext cx="5455341" cy="981254"/>
      </dsp:txXfrm>
    </dsp:sp>
    <dsp:sp modelId="{BE57D6B8-11DB-428B-90D6-E4E10D64E2FF}">
      <dsp:nvSpPr>
        <dsp:cNvPr id="0" name=""/>
        <dsp:cNvSpPr/>
      </dsp:nvSpPr>
      <dsp:spPr>
        <a:xfrm>
          <a:off x="0" y="3684312"/>
          <a:ext cx="6588691" cy="9812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EE5E5C-8EC3-4CF0-8D03-907BDEFDFF84}">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AE423C-A7A0-4327-8473-122FA298C7F8}">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fr-CA" sz="1900" kern="1200"/>
            <a:t>Générer le code d’équipe </a:t>
          </a:r>
          <a:endParaRPr lang="en-US" sz="1900" kern="1200"/>
        </a:p>
      </dsp:txBody>
      <dsp:txXfrm>
        <a:off x="1133349" y="3684312"/>
        <a:ext cx="5455341" cy="981254"/>
      </dsp:txXfrm>
    </dsp:sp>
    <dsp:sp modelId="{84CAE78A-9B07-438D-9471-8BBD51875126}">
      <dsp:nvSpPr>
        <dsp:cNvPr id="0" name=""/>
        <dsp:cNvSpPr/>
      </dsp:nvSpPr>
      <dsp:spPr>
        <a:xfrm>
          <a:off x="0" y="4910881"/>
          <a:ext cx="6588691" cy="98125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858E6-7020-4F38-A0E5-8C714DC26FE2}">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9FABB4-3143-45DE-80DB-4F1CD94B4640}">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fr-CA" sz="1900" kern="1200"/>
            <a:t>Planifier une rencontre Teams </a:t>
          </a:r>
          <a:endParaRPr lang="en-US" sz="1900" kern="1200"/>
        </a:p>
      </dsp:txBody>
      <dsp:txXfrm>
        <a:off x="1133349" y="4910881"/>
        <a:ext cx="5455341" cy="981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0C3A5-2D4A-4F38-86BA-C08FCF462755}">
      <dsp:nvSpPr>
        <dsp:cNvPr id="0" name=""/>
        <dsp:cNvSpPr/>
      </dsp:nvSpPr>
      <dsp:spPr>
        <a:xfrm>
          <a:off x="1607908" y="2809116"/>
          <a:ext cx="2699817" cy="134990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a:t>Votre Teams</a:t>
          </a:r>
        </a:p>
        <a:p>
          <a:pPr marL="0" lvl="0" indent="0" algn="ctr" defTabSz="800100">
            <a:lnSpc>
              <a:spcPct val="90000"/>
            </a:lnSpc>
            <a:spcBef>
              <a:spcPct val="0"/>
            </a:spcBef>
            <a:spcAft>
              <a:spcPct val="35000"/>
            </a:spcAft>
            <a:buNone/>
          </a:pPr>
          <a:r>
            <a:rPr lang="fr-CA" sz="1800" kern="1200"/>
            <a:t>(équipe</a:t>
          </a:r>
          <a:r>
            <a:rPr lang="fr-CA" sz="1400" kern="1200"/>
            <a:t>)</a:t>
          </a:r>
        </a:p>
      </dsp:txBody>
      <dsp:txXfrm>
        <a:off x="1647445" y="2848653"/>
        <a:ext cx="2620743" cy="1270834"/>
      </dsp:txXfrm>
    </dsp:sp>
    <dsp:sp modelId="{6D12D411-5C79-4FAE-B6C1-11874E73D370}">
      <dsp:nvSpPr>
        <dsp:cNvPr id="0" name=""/>
        <dsp:cNvSpPr/>
      </dsp:nvSpPr>
      <dsp:spPr>
        <a:xfrm rot="17040118">
          <a:off x="3668430" y="2646401"/>
          <a:ext cx="1686694" cy="38759"/>
        </a:xfrm>
        <a:custGeom>
          <a:avLst/>
          <a:gdLst/>
          <a:ahLst/>
          <a:cxnLst/>
          <a:rect l="0" t="0" r="0" b="0"/>
          <a:pathLst>
            <a:path>
              <a:moveTo>
                <a:pt x="0" y="19379"/>
              </a:moveTo>
              <a:lnTo>
                <a:pt x="1686694" y="19379"/>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CA" sz="600" kern="1200"/>
        </a:p>
      </dsp:txBody>
      <dsp:txXfrm>
        <a:off x="4469610" y="2623614"/>
        <a:ext cx="84334" cy="84334"/>
      </dsp:txXfrm>
    </dsp:sp>
    <dsp:sp modelId="{3D4B74E5-72E7-409E-8FA2-5DF21AC9189F}">
      <dsp:nvSpPr>
        <dsp:cNvPr id="0" name=""/>
        <dsp:cNvSpPr/>
      </dsp:nvSpPr>
      <dsp:spPr>
        <a:xfrm>
          <a:off x="4715830" y="1415008"/>
          <a:ext cx="2059690" cy="864967"/>
        </a:xfrm>
        <a:prstGeom prst="roundRect">
          <a:avLst>
            <a:gd name="adj" fmla="val 10000"/>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Canal général</a:t>
          </a:r>
        </a:p>
        <a:p>
          <a:pPr marL="0" lvl="0" indent="0" algn="ctr" defTabSz="622300">
            <a:lnSpc>
              <a:spcPct val="90000"/>
            </a:lnSpc>
            <a:spcBef>
              <a:spcPct val="0"/>
            </a:spcBef>
            <a:spcAft>
              <a:spcPct val="35000"/>
            </a:spcAft>
            <a:buNone/>
          </a:pPr>
          <a:r>
            <a:rPr lang="fr-CA" sz="1400" kern="1200"/>
            <a:t>(onglets dédiés)</a:t>
          </a:r>
        </a:p>
      </dsp:txBody>
      <dsp:txXfrm>
        <a:off x="4741164" y="1440342"/>
        <a:ext cx="2009022" cy="814299"/>
      </dsp:txXfrm>
    </dsp:sp>
    <dsp:sp modelId="{5CA890CF-92A5-42ED-B09B-085CBD36F054}">
      <dsp:nvSpPr>
        <dsp:cNvPr id="0" name=""/>
        <dsp:cNvSpPr/>
      </dsp:nvSpPr>
      <dsp:spPr>
        <a:xfrm rot="17965395">
          <a:off x="6314055" y="1038041"/>
          <a:ext cx="1814139" cy="38759"/>
        </a:xfrm>
        <a:custGeom>
          <a:avLst/>
          <a:gdLst/>
          <a:ahLst/>
          <a:cxnLst/>
          <a:rect l="0" t="0" r="0" b="0"/>
          <a:pathLst>
            <a:path>
              <a:moveTo>
                <a:pt x="0" y="19379"/>
              </a:moveTo>
              <a:lnTo>
                <a:pt x="1814139"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CA" sz="600" kern="1200"/>
        </a:p>
      </dsp:txBody>
      <dsp:txXfrm>
        <a:off x="7175771" y="1012067"/>
        <a:ext cx="90706" cy="90706"/>
      </dsp:txXfrm>
    </dsp:sp>
    <dsp:sp modelId="{8B89F307-FCD0-49FF-AA48-E98B916AB87A}">
      <dsp:nvSpPr>
        <dsp:cNvPr id="0" name=""/>
        <dsp:cNvSpPr/>
      </dsp:nvSpPr>
      <dsp:spPr>
        <a:xfrm>
          <a:off x="7666730" y="46167"/>
          <a:ext cx="1402096" cy="44236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Publications</a:t>
          </a:r>
        </a:p>
      </dsp:txBody>
      <dsp:txXfrm>
        <a:off x="7679686" y="59123"/>
        <a:ext cx="1376184" cy="416453"/>
      </dsp:txXfrm>
    </dsp:sp>
    <dsp:sp modelId="{E009BB62-BCA2-4ED6-97B8-CEE47853174B}">
      <dsp:nvSpPr>
        <dsp:cNvPr id="0" name=""/>
        <dsp:cNvSpPr/>
      </dsp:nvSpPr>
      <dsp:spPr>
        <a:xfrm rot="18650785">
          <a:off x="6539836" y="1312781"/>
          <a:ext cx="1362470" cy="38759"/>
        </a:xfrm>
        <a:custGeom>
          <a:avLst/>
          <a:gdLst/>
          <a:ahLst/>
          <a:cxnLst/>
          <a:rect l="0" t="0" r="0" b="0"/>
          <a:pathLst>
            <a:path>
              <a:moveTo>
                <a:pt x="0" y="19379"/>
              </a:moveTo>
              <a:lnTo>
                <a:pt x="1362470"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187009" y="1298099"/>
        <a:ext cx="68123" cy="68123"/>
      </dsp:txXfrm>
    </dsp:sp>
    <dsp:sp modelId="{1EC57D9B-AC05-429A-8789-87AA613D129B}">
      <dsp:nvSpPr>
        <dsp:cNvPr id="0" name=""/>
        <dsp:cNvSpPr/>
      </dsp:nvSpPr>
      <dsp:spPr>
        <a:xfrm>
          <a:off x="7666622" y="595647"/>
          <a:ext cx="1403769" cy="44236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Fichiers</a:t>
          </a:r>
        </a:p>
      </dsp:txBody>
      <dsp:txXfrm>
        <a:off x="7679578" y="608603"/>
        <a:ext cx="1377857" cy="416453"/>
      </dsp:txXfrm>
    </dsp:sp>
    <dsp:sp modelId="{D2BE54F9-EF0B-462A-A6D9-40163FDCAA90}">
      <dsp:nvSpPr>
        <dsp:cNvPr id="0" name=""/>
        <dsp:cNvSpPr/>
      </dsp:nvSpPr>
      <dsp:spPr>
        <a:xfrm rot="19849363">
          <a:off x="6709553" y="1574653"/>
          <a:ext cx="1039802" cy="38759"/>
        </a:xfrm>
        <a:custGeom>
          <a:avLst/>
          <a:gdLst/>
          <a:ahLst/>
          <a:cxnLst/>
          <a:rect l="0" t="0" r="0" b="0"/>
          <a:pathLst>
            <a:path>
              <a:moveTo>
                <a:pt x="0" y="19379"/>
              </a:moveTo>
              <a:lnTo>
                <a:pt x="1039802"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03459" y="1568038"/>
        <a:ext cx="51990" cy="51990"/>
      </dsp:txXfrm>
    </dsp:sp>
    <dsp:sp modelId="{EF641E84-E5F9-48CE-9363-0A2422A82C3F}">
      <dsp:nvSpPr>
        <dsp:cNvPr id="0" name=""/>
        <dsp:cNvSpPr/>
      </dsp:nvSpPr>
      <dsp:spPr>
        <a:xfrm>
          <a:off x="7683388" y="1117981"/>
          <a:ext cx="1404012" cy="445186"/>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Bloc-notes de classe*</a:t>
          </a:r>
        </a:p>
      </dsp:txBody>
      <dsp:txXfrm>
        <a:off x="7696427" y="1131020"/>
        <a:ext cx="1377934" cy="419108"/>
      </dsp:txXfrm>
    </dsp:sp>
    <dsp:sp modelId="{E83040D9-07FB-45B6-961D-34373347F5F3}">
      <dsp:nvSpPr>
        <dsp:cNvPr id="0" name=""/>
        <dsp:cNvSpPr/>
      </dsp:nvSpPr>
      <dsp:spPr>
        <a:xfrm rot="155299">
          <a:off x="6775055" y="1848698"/>
          <a:ext cx="911713" cy="38759"/>
        </a:xfrm>
        <a:custGeom>
          <a:avLst/>
          <a:gdLst/>
          <a:ahLst/>
          <a:cxnLst/>
          <a:rect l="0" t="0" r="0" b="0"/>
          <a:pathLst>
            <a:path>
              <a:moveTo>
                <a:pt x="0" y="19379"/>
              </a:moveTo>
              <a:lnTo>
                <a:pt x="911713"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08119" y="1845285"/>
        <a:ext cx="45585" cy="45585"/>
      </dsp:txXfrm>
    </dsp:sp>
    <dsp:sp modelId="{2B3A9D16-9820-4019-910F-F23CA8817F61}">
      <dsp:nvSpPr>
        <dsp:cNvPr id="0" name=""/>
        <dsp:cNvSpPr/>
      </dsp:nvSpPr>
      <dsp:spPr>
        <a:xfrm>
          <a:off x="7686303" y="1663722"/>
          <a:ext cx="1404012" cy="449884"/>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Devoirs*</a:t>
          </a:r>
        </a:p>
      </dsp:txBody>
      <dsp:txXfrm>
        <a:off x="7699480" y="1676899"/>
        <a:ext cx="1377658" cy="423530"/>
      </dsp:txXfrm>
    </dsp:sp>
    <dsp:sp modelId="{3F657775-B549-40D4-B185-B1BF67FA1356}">
      <dsp:nvSpPr>
        <dsp:cNvPr id="0" name=""/>
        <dsp:cNvSpPr/>
      </dsp:nvSpPr>
      <dsp:spPr>
        <a:xfrm rot="2127197">
          <a:off x="6670189" y="2157628"/>
          <a:ext cx="1136185" cy="38759"/>
        </a:xfrm>
        <a:custGeom>
          <a:avLst/>
          <a:gdLst/>
          <a:ahLst/>
          <a:cxnLst/>
          <a:rect l="0" t="0" r="0" b="0"/>
          <a:pathLst>
            <a:path>
              <a:moveTo>
                <a:pt x="0" y="19379"/>
              </a:moveTo>
              <a:lnTo>
                <a:pt x="1136185"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09878" y="2148603"/>
        <a:ext cx="56809" cy="56809"/>
      </dsp:txXfrm>
    </dsp:sp>
    <dsp:sp modelId="{D7D51BD1-11D9-4CA2-ACC5-4DD71F192C50}">
      <dsp:nvSpPr>
        <dsp:cNvPr id="0" name=""/>
        <dsp:cNvSpPr/>
      </dsp:nvSpPr>
      <dsp:spPr>
        <a:xfrm>
          <a:off x="7701044" y="2281319"/>
          <a:ext cx="1403769" cy="450410"/>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Notes*</a:t>
          </a:r>
        </a:p>
      </dsp:txBody>
      <dsp:txXfrm>
        <a:off x="7714236" y="2294511"/>
        <a:ext cx="1377385" cy="424026"/>
      </dsp:txXfrm>
    </dsp:sp>
    <dsp:sp modelId="{0BA342A5-3645-4B77-91C1-50A8B4A7BD1E}">
      <dsp:nvSpPr>
        <dsp:cNvPr id="0" name=""/>
        <dsp:cNvSpPr/>
      </dsp:nvSpPr>
      <dsp:spPr>
        <a:xfrm rot="3164404">
          <a:off x="6470061" y="2444264"/>
          <a:ext cx="1548321" cy="38759"/>
        </a:xfrm>
        <a:custGeom>
          <a:avLst/>
          <a:gdLst/>
          <a:ahLst/>
          <a:cxnLst/>
          <a:rect l="0" t="0" r="0" b="0"/>
          <a:pathLst>
            <a:path>
              <a:moveTo>
                <a:pt x="0" y="19379"/>
              </a:moveTo>
              <a:lnTo>
                <a:pt x="1548321"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05514" y="2424936"/>
        <a:ext cx="77416" cy="77416"/>
      </dsp:txXfrm>
    </dsp:sp>
    <dsp:sp modelId="{78464D99-F3B7-4DFC-AD0F-B868335B3840}">
      <dsp:nvSpPr>
        <dsp:cNvPr id="0" name=""/>
        <dsp:cNvSpPr/>
      </dsp:nvSpPr>
      <dsp:spPr>
        <a:xfrm>
          <a:off x="7712924" y="2854328"/>
          <a:ext cx="1403769" cy="450936"/>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a:t>
          </a:r>
        </a:p>
      </dsp:txBody>
      <dsp:txXfrm>
        <a:off x="7726131" y="2867535"/>
        <a:ext cx="1377355" cy="424522"/>
      </dsp:txXfrm>
    </dsp:sp>
    <dsp:sp modelId="{4C29A2D5-170B-464D-A48A-1B4B7E405C34}">
      <dsp:nvSpPr>
        <dsp:cNvPr id="0" name=""/>
        <dsp:cNvSpPr/>
      </dsp:nvSpPr>
      <dsp:spPr>
        <a:xfrm rot="4540655">
          <a:off x="3686918" y="4263912"/>
          <a:ext cx="1649718" cy="38759"/>
        </a:xfrm>
        <a:custGeom>
          <a:avLst/>
          <a:gdLst/>
          <a:ahLst/>
          <a:cxnLst/>
          <a:rect l="0" t="0" r="0" b="0"/>
          <a:pathLst>
            <a:path>
              <a:moveTo>
                <a:pt x="0" y="19379"/>
              </a:moveTo>
              <a:lnTo>
                <a:pt x="1649718" y="19379"/>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4470535" y="4242049"/>
        <a:ext cx="82485" cy="82485"/>
      </dsp:txXfrm>
    </dsp:sp>
    <dsp:sp modelId="{304EEAC6-4743-4702-B47E-629F562AB490}">
      <dsp:nvSpPr>
        <dsp:cNvPr id="0" name=""/>
        <dsp:cNvSpPr/>
      </dsp:nvSpPr>
      <dsp:spPr>
        <a:xfrm>
          <a:off x="4715830" y="4649558"/>
          <a:ext cx="2070354" cy="865912"/>
        </a:xfrm>
        <a:prstGeom prst="roundRect">
          <a:avLst>
            <a:gd name="adj" fmla="val 10000"/>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Autres canaux</a:t>
          </a:r>
        </a:p>
        <a:p>
          <a:pPr marL="0" lvl="0" indent="0" algn="ctr" defTabSz="622300">
            <a:lnSpc>
              <a:spcPct val="90000"/>
            </a:lnSpc>
            <a:spcBef>
              <a:spcPct val="0"/>
            </a:spcBef>
            <a:spcAft>
              <a:spcPct val="35000"/>
            </a:spcAft>
            <a:buNone/>
          </a:pPr>
          <a:r>
            <a:rPr lang="fr-CA" sz="1400" kern="1200"/>
            <a:t>(onglets dédiés)</a:t>
          </a:r>
        </a:p>
      </dsp:txBody>
      <dsp:txXfrm>
        <a:off x="4741192" y="4674920"/>
        <a:ext cx="2019630" cy="815188"/>
      </dsp:txXfrm>
    </dsp:sp>
    <dsp:sp modelId="{84CE795A-E9D7-4E5F-8593-DFED3D66C015}">
      <dsp:nvSpPr>
        <dsp:cNvPr id="0" name=""/>
        <dsp:cNvSpPr/>
      </dsp:nvSpPr>
      <dsp:spPr>
        <a:xfrm rot="18938255">
          <a:off x="6589947" y="4581817"/>
          <a:ext cx="1376774" cy="38759"/>
        </a:xfrm>
        <a:custGeom>
          <a:avLst/>
          <a:gdLst/>
          <a:ahLst/>
          <a:cxnLst/>
          <a:rect l="0" t="0" r="0" b="0"/>
          <a:pathLst>
            <a:path>
              <a:moveTo>
                <a:pt x="0" y="19379"/>
              </a:moveTo>
              <a:lnTo>
                <a:pt x="1376774"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43915" y="4566778"/>
        <a:ext cx="68838" cy="68838"/>
      </dsp:txXfrm>
    </dsp:sp>
    <dsp:sp modelId="{D1AFF3CD-7317-4F99-9DDA-1CAF92CACFE2}">
      <dsp:nvSpPr>
        <dsp:cNvPr id="0" name=""/>
        <dsp:cNvSpPr/>
      </dsp:nvSpPr>
      <dsp:spPr>
        <a:xfrm>
          <a:off x="7770484" y="3896768"/>
          <a:ext cx="1404012" cy="44622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Publications</a:t>
          </a:r>
        </a:p>
      </dsp:txBody>
      <dsp:txXfrm>
        <a:off x="7783553" y="3909837"/>
        <a:ext cx="1377874" cy="420087"/>
      </dsp:txXfrm>
    </dsp:sp>
    <dsp:sp modelId="{0B8460E6-41FA-42DC-8E6A-0D0B3B5ED16B}">
      <dsp:nvSpPr>
        <dsp:cNvPr id="0" name=""/>
        <dsp:cNvSpPr/>
      </dsp:nvSpPr>
      <dsp:spPr>
        <a:xfrm rot="20416373">
          <a:off x="6754958" y="4883539"/>
          <a:ext cx="1064139" cy="38759"/>
        </a:xfrm>
        <a:custGeom>
          <a:avLst/>
          <a:gdLst/>
          <a:ahLst/>
          <a:cxnLst/>
          <a:rect l="0" t="0" r="0" b="0"/>
          <a:pathLst>
            <a:path>
              <a:moveTo>
                <a:pt x="0" y="19379"/>
              </a:moveTo>
              <a:lnTo>
                <a:pt x="1064139"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60424" y="4876315"/>
        <a:ext cx="53206" cy="53206"/>
      </dsp:txXfrm>
    </dsp:sp>
    <dsp:sp modelId="{78AE556D-E7D1-47A4-9896-E2F04DA3CE98}">
      <dsp:nvSpPr>
        <dsp:cNvPr id="0" name=""/>
        <dsp:cNvSpPr/>
      </dsp:nvSpPr>
      <dsp:spPr>
        <a:xfrm>
          <a:off x="7787871" y="4502013"/>
          <a:ext cx="1404012" cy="442621"/>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Fichiers</a:t>
          </a:r>
        </a:p>
      </dsp:txBody>
      <dsp:txXfrm>
        <a:off x="7800835" y="4514977"/>
        <a:ext cx="1378084" cy="416693"/>
      </dsp:txXfrm>
    </dsp:sp>
    <dsp:sp modelId="{DD5418C1-37B4-4D64-A40B-BB183B7CAB80}">
      <dsp:nvSpPr>
        <dsp:cNvPr id="0" name=""/>
        <dsp:cNvSpPr/>
      </dsp:nvSpPr>
      <dsp:spPr>
        <a:xfrm rot="1067422">
          <a:off x="6760527" y="5227067"/>
          <a:ext cx="1073086" cy="38759"/>
        </a:xfrm>
        <a:custGeom>
          <a:avLst/>
          <a:gdLst/>
          <a:ahLst/>
          <a:cxnLst/>
          <a:rect l="0" t="0" r="0" b="0"/>
          <a:pathLst>
            <a:path>
              <a:moveTo>
                <a:pt x="0" y="19379"/>
              </a:moveTo>
              <a:lnTo>
                <a:pt x="1073086"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70244" y="5219619"/>
        <a:ext cx="53654" cy="53654"/>
      </dsp:txXfrm>
    </dsp:sp>
    <dsp:sp modelId="{54B0886B-24DD-41B5-9E1D-9401A2663412}">
      <dsp:nvSpPr>
        <dsp:cNvPr id="0" name=""/>
        <dsp:cNvSpPr/>
      </dsp:nvSpPr>
      <dsp:spPr>
        <a:xfrm>
          <a:off x="7807957" y="5190587"/>
          <a:ext cx="1404012" cy="439584"/>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Notes*</a:t>
          </a:r>
        </a:p>
      </dsp:txBody>
      <dsp:txXfrm>
        <a:off x="7820832" y="5203462"/>
        <a:ext cx="1378262" cy="413834"/>
      </dsp:txXfrm>
    </dsp:sp>
    <dsp:sp modelId="{9CFF7CEC-88E5-46BF-A9AC-80CC95B49370}">
      <dsp:nvSpPr>
        <dsp:cNvPr id="0" name=""/>
        <dsp:cNvSpPr/>
      </dsp:nvSpPr>
      <dsp:spPr>
        <a:xfrm rot="2548832">
          <a:off x="6604830" y="5529720"/>
          <a:ext cx="1381781" cy="38759"/>
        </a:xfrm>
        <a:custGeom>
          <a:avLst/>
          <a:gdLst/>
          <a:ahLst/>
          <a:cxnLst/>
          <a:rect l="0" t="0" r="0" b="0"/>
          <a:pathLst>
            <a:path>
              <a:moveTo>
                <a:pt x="0" y="19379"/>
              </a:moveTo>
              <a:lnTo>
                <a:pt x="1381781"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61176" y="5514555"/>
        <a:ext cx="69089" cy="69089"/>
      </dsp:txXfrm>
    </dsp:sp>
    <dsp:sp modelId="{2102F056-5755-4376-8B62-26A34B5F2DB2}">
      <dsp:nvSpPr>
        <dsp:cNvPr id="0" name=""/>
        <dsp:cNvSpPr/>
      </dsp:nvSpPr>
      <dsp:spPr>
        <a:xfrm>
          <a:off x="7805257" y="5797884"/>
          <a:ext cx="1404012" cy="435601"/>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a:t>
          </a:r>
        </a:p>
      </dsp:txBody>
      <dsp:txXfrm>
        <a:off x="7818015" y="5810642"/>
        <a:ext cx="1378496" cy="410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D48F3-042E-428F-BAD1-A1A857795F4D}">
      <dsp:nvSpPr>
        <dsp:cNvPr id="0" name=""/>
        <dsp:cNvSpPr/>
      </dsp:nvSpPr>
      <dsp:spPr>
        <a:xfrm>
          <a:off x="0" y="503"/>
          <a:ext cx="6588691"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FCC70-C198-4A47-93E6-03CB219E3B2D}">
      <dsp:nvSpPr>
        <dsp:cNvPr id="0" name=""/>
        <dsp:cNvSpPr/>
      </dsp:nvSpPr>
      <dsp:spPr>
        <a:xfrm>
          <a:off x="209818" y="156567"/>
          <a:ext cx="381488" cy="3814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092639-C200-48DC-BAC7-15F0E720AFF1}">
      <dsp:nvSpPr>
        <dsp:cNvPr id="0" name=""/>
        <dsp:cNvSpPr/>
      </dsp:nvSpPr>
      <dsp:spPr>
        <a:xfrm>
          <a:off x="801126" y="503"/>
          <a:ext cx="5787564"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fr-CA" sz="1600" kern="1200"/>
            <a:t>Tester les fonctionnalités du fil de discussion </a:t>
          </a:r>
          <a:endParaRPr lang="en-US" sz="1600" kern="1200"/>
        </a:p>
      </dsp:txBody>
      <dsp:txXfrm>
        <a:off x="801126" y="503"/>
        <a:ext cx="5787564" cy="693615"/>
      </dsp:txXfrm>
    </dsp:sp>
    <dsp:sp modelId="{8A634908-B7F7-497A-8075-87458125F725}">
      <dsp:nvSpPr>
        <dsp:cNvPr id="0" name=""/>
        <dsp:cNvSpPr/>
      </dsp:nvSpPr>
      <dsp:spPr>
        <a:xfrm>
          <a:off x="0" y="867523"/>
          <a:ext cx="6588691"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B1FFD-2AE3-4F2E-95B0-75075EE6DE07}">
      <dsp:nvSpPr>
        <dsp:cNvPr id="0" name=""/>
        <dsp:cNvSpPr/>
      </dsp:nvSpPr>
      <dsp:spPr>
        <a:xfrm>
          <a:off x="209818" y="1023587"/>
          <a:ext cx="381488" cy="3814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A95731-6008-4AEE-8A90-E6556A413E4C}">
      <dsp:nvSpPr>
        <dsp:cNvPr id="0" name=""/>
        <dsp:cNvSpPr/>
      </dsp:nvSpPr>
      <dsp:spPr>
        <a:xfrm>
          <a:off x="801126" y="867523"/>
          <a:ext cx="5787564"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fr-CA" sz="1600" kern="1200"/>
            <a:t>Insertion d’un document dans le fil de discussion </a:t>
          </a:r>
          <a:endParaRPr lang="en-US" sz="1600" kern="1200"/>
        </a:p>
      </dsp:txBody>
      <dsp:txXfrm>
        <a:off x="801126" y="867523"/>
        <a:ext cx="5787564" cy="693615"/>
      </dsp:txXfrm>
    </dsp:sp>
    <dsp:sp modelId="{1EDA88F8-74E4-4F48-A451-2C5462779390}">
      <dsp:nvSpPr>
        <dsp:cNvPr id="0" name=""/>
        <dsp:cNvSpPr/>
      </dsp:nvSpPr>
      <dsp:spPr>
        <a:xfrm>
          <a:off x="0" y="1734543"/>
          <a:ext cx="6588691"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A0B0E-AF22-4972-9A60-E2D222CEDFA8}">
      <dsp:nvSpPr>
        <dsp:cNvPr id="0" name=""/>
        <dsp:cNvSpPr/>
      </dsp:nvSpPr>
      <dsp:spPr>
        <a:xfrm>
          <a:off x="209818" y="1890607"/>
          <a:ext cx="381488" cy="3814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EC186B-B7A8-4902-B942-E3BD6DBE5E64}">
      <dsp:nvSpPr>
        <dsp:cNvPr id="0" name=""/>
        <dsp:cNvSpPr/>
      </dsp:nvSpPr>
      <dsp:spPr>
        <a:xfrm>
          <a:off x="801126" y="1734543"/>
          <a:ext cx="5787564"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fr-CA" sz="1600" kern="1200"/>
            <a:t>Ajouter Polly </a:t>
          </a:r>
          <a:endParaRPr lang="en-US" sz="1600" kern="1200"/>
        </a:p>
      </dsp:txBody>
      <dsp:txXfrm>
        <a:off x="801126" y="1734543"/>
        <a:ext cx="5787564" cy="693615"/>
      </dsp:txXfrm>
    </dsp:sp>
    <dsp:sp modelId="{41DDD951-441A-45CF-8546-C79EAB3CD775}">
      <dsp:nvSpPr>
        <dsp:cNvPr id="0" name=""/>
        <dsp:cNvSpPr/>
      </dsp:nvSpPr>
      <dsp:spPr>
        <a:xfrm>
          <a:off x="0" y="2601563"/>
          <a:ext cx="6588691"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D0D2D-84D8-4077-96DF-A61B11D0A0F5}">
      <dsp:nvSpPr>
        <dsp:cNvPr id="0" name=""/>
        <dsp:cNvSpPr/>
      </dsp:nvSpPr>
      <dsp:spPr>
        <a:xfrm>
          <a:off x="209818" y="2757627"/>
          <a:ext cx="381488" cy="3814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11F1DC-3079-4EEA-8B13-C1FDEDFB3136}">
      <dsp:nvSpPr>
        <dsp:cNvPr id="0" name=""/>
        <dsp:cNvSpPr/>
      </dsp:nvSpPr>
      <dsp:spPr>
        <a:xfrm>
          <a:off x="801126" y="2601563"/>
          <a:ext cx="5787564"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fr-CA" sz="1600" kern="1200"/>
            <a:t>Création de dossiers, dépôt et création de documents dans les fichiers </a:t>
          </a:r>
          <a:endParaRPr lang="en-US" sz="1600" kern="1200"/>
        </a:p>
      </dsp:txBody>
      <dsp:txXfrm>
        <a:off x="801126" y="2601563"/>
        <a:ext cx="5787564" cy="693615"/>
      </dsp:txXfrm>
    </dsp:sp>
    <dsp:sp modelId="{D2819D34-FA72-4B4D-88A7-F15036777977}">
      <dsp:nvSpPr>
        <dsp:cNvPr id="0" name=""/>
        <dsp:cNvSpPr/>
      </dsp:nvSpPr>
      <dsp:spPr>
        <a:xfrm>
          <a:off x="0" y="3468583"/>
          <a:ext cx="6588691"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F7764-88D7-4D98-9157-F198A9EEB971}">
      <dsp:nvSpPr>
        <dsp:cNvPr id="0" name=""/>
        <dsp:cNvSpPr/>
      </dsp:nvSpPr>
      <dsp:spPr>
        <a:xfrm>
          <a:off x="209818" y="3624647"/>
          <a:ext cx="381488" cy="3814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8B4542-87E9-4650-B03F-23FEEEDB046C}">
      <dsp:nvSpPr>
        <dsp:cNvPr id="0" name=""/>
        <dsp:cNvSpPr/>
      </dsp:nvSpPr>
      <dsp:spPr>
        <a:xfrm>
          <a:off x="801126" y="3468583"/>
          <a:ext cx="5787564"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fr-CA" sz="1600" kern="1200"/>
            <a:t>Création de canaux standards ou privés</a:t>
          </a:r>
          <a:endParaRPr lang="en-US" sz="1600" kern="1200"/>
        </a:p>
      </dsp:txBody>
      <dsp:txXfrm>
        <a:off x="801126" y="3468583"/>
        <a:ext cx="5787564" cy="693615"/>
      </dsp:txXfrm>
    </dsp:sp>
    <dsp:sp modelId="{A438C513-74E4-42E5-B880-73A01DA49461}">
      <dsp:nvSpPr>
        <dsp:cNvPr id="0" name=""/>
        <dsp:cNvSpPr/>
      </dsp:nvSpPr>
      <dsp:spPr>
        <a:xfrm>
          <a:off x="0" y="4335603"/>
          <a:ext cx="6588691"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7C943-2B61-45CB-B775-98DF59E5B1B5}">
      <dsp:nvSpPr>
        <dsp:cNvPr id="0" name=""/>
        <dsp:cNvSpPr/>
      </dsp:nvSpPr>
      <dsp:spPr>
        <a:xfrm>
          <a:off x="209818" y="4491666"/>
          <a:ext cx="381488" cy="3814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DDBB3C-2C8E-413D-86A7-82A8A322D9E6}">
      <dsp:nvSpPr>
        <dsp:cNvPr id="0" name=""/>
        <dsp:cNvSpPr/>
      </dsp:nvSpPr>
      <dsp:spPr>
        <a:xfrm>
          <a:off x="801126" y="4335603"/>
          <a:ext cx="5787564"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fr-CA" sz="1600" kern="1200"/>
            <a:t>Naviguer dans les paramètres de Teams </a:t>
          </a:r>
          <a:endParaRPr lang="en-US" sz="1600" kern="1200"/>
        </a:p>
      </dsp:txBody>
      <dsp:txXfrm>
        <a:off x="801126" y="4335603"/>
        <a:ext cx="5787564" cy="693615"/>
      </dsp:txXfrm>
    </dsp:sp>
    <dsp:sp modelId="{4026C8B2-91EE-411E-8A82-7F81BFC92756}">
      <dsp:nvSpPr>
        <dsp:cNvPr id="0" name=""/>
        <dsp:cNvSpPr/>
      </dsp:nvSpPr>
      <dsp:spPr>
        <a:xfrm>
          <a:off x="0" y="5202623"/>
          <a:ext cx="6588691"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04E72-8D50-4606-B35D-7E7A857AF7E6}">
      <dsp:nvSpPr>
        <dsp:cNvPr id="0" name=""/>
        <dsp:cNvSpPr/>
      </dsp:nvSpPr>
      <dsp:spPr>
        <a:xfrm>
          <a:off x="209818" y="5358686"/>
          <a:ext cx="381488" cy="38148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05294F-F3DC-45AD-AC1E-073B714C3E95}">
      <dsp:nvSpPr>
        <dsp:cNvPr id="0" name=""/>
        <dsp:cNvSpPr/>
      </dsp:nvSpPr>
      <dsp:spPr>
        <a:xfrm>
          <a:off x="801126" y="5202623"/>
          <a:ext cx="5787564"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fr-CA" sz="1600" kern="1200"/>
            <a:t>Sélectionner vos préférences de notifications </a:t>
          </a:r>
          <a:endParaRPr lang="en-US" sz="1600" kern="1200"/>
        </a:p>
      </dsp:txBody>
      <dsp:txXfrm>
        <a:off x="801126" y="5202623"/>
        <a:ext cx="5787564" cy="6936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DEB3D-BE65-43F0-9BD1-005ABD664A32}">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E70537-992F-44D0-8D99-4B754948F20E}">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44055-7CB1-426D-9200-B4CE78BD35A0}">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fr-CA" sz="2500" kern="1200"/>
            <a:t>Créer des devoirs, y ajouter des ressources </a:t>
          </a:r>
          <a:endParaRPr lang="en-US" sz="2500" kern="1200"/>
        </a:p>
      </dsp:txBody>
      <dsp:txXfrm>
        <a:off x="1945450" y="719"/>
        <a:ext cx="4643240" cy="1684372"/>
      </dsp:txXfrm>
    </dsp:sp>
    <dsp:sp modelId="{4613AC53-1AB3-4D2F-ADA5-0CACDDBBA9D1}">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B2A55-A5DB-44E4-B04E-7D7A6ABEBB85}">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7C7AB-A1EF-42F7-B245-AC9FB5414CD2}">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fr-CA" sz="2500" kern="1200"/>
            <a:t>Modifier l’accès d’un document </a:t>
          </a:r>
          <a:endParaRPr lang="en-US" sz="2500" kern="1200"/>
        </a:p>
      </dsp:txBody>
      <dsp:txXfrm>
        <a:off x="1945450" y="2106185"/>
        <a:ext cx="4643240" cy="1684372"/>
      </dsp:txXfrm>
    </dsp:sp>
    <dsp:sp modelId="{3FB5AF4F-D50A-4AB2-8070-0C082E6EEDC6}">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4CD837-239E-4A23-8442-91335C57698E}">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FB3ED7-9AB9-4DBA-8EBE-9912C46495C3}">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fr-CA" sz="2500" kern="1200"/>
            <a:t>Exploration libre </a:t>
          </a:r>
          <a:endParaRPr lang="en-US" sz="2500" kern="1200"/>
        </a:p>
      </dsp:txBody>
      <dsp:txXfrm>
        <a:off x="1945450" y="4211650"/>
        <a:ext cx="4643240" cy="168437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B6AE2-BDDE-4DF9-8FB4-400B7173291C}" type="datetimeFigureOut">
              <a:rPr lang="fr-CA" smtClean="0"/>
              <a:t>2020-05-19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809E-A80C-4668-9ACB-BBF5FFF8F2FA}" type="slidenum">
              <a:rPr lang="fr-CA" smtClean="0"/>
              <a:t>‹N°›</a:t>
            </a:fld>
            <a:endParaRPr lang="fr-CA"/>
          </a:p>
        </p:txBody>
      </p:sp>
    </p:spTree>
    <p:extLst>
      <p:ext uri="{BB962C8B-B14F-4D97-AF65-F5344CB8AC3E}">
        <p14:creationId xmlns:p14="http://schemas.microsoft.com/office/powerpoint/2010/main" val="230297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r.freepik.com/vecteurs-libre/conception-webinaire-orange_1713090.htm#page=1&amp;query=elearning&amp;position=4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4b80da285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4b80da285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Diapo à mettre au début de la présentation.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Conserver</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14</a:t>
            </a:fld>
            <a:endParaRPr lang="fr-CA"/>
          </a:p>
        </p:txBody>
      </p:sp>
    </p:spTree>
    <p:extLst>
      <p:ext uri="{BB962C8B-B14F-4D97-AF65-F5344CB8AC3E}">
        <p14:creationId xmlns:p14="http://schemas.microsoft.com/office/powerpoint/2010/main" val="16454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Conserver</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15</a:t>
            </a:fld>
            <a:endParaRPr lang="fr-CA"/>
          </a:p>
        </p:txBody>
      </p:sp>
    </p:spTree>
    <p:extLst>
      <p:ext uri="{BB962C8B-B14F-4D97-AF65-F5344CB8AC3E}">
        <p14:creationId xmlns:p14="http://schemas.microsoft.com/office/powerpoint/2010/main" val="427923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Conserver</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17</a:t>
            </a:fld>
            <a:endParaRPr lang="fr-CA"/>
          </a:p>
        </p:txBody>
      </p:sp>
    </p:spTree>
    <p:extLst>
      <p:ext uri="{BB962C8B-B14F-4D97-AF65-F5344CB8AC3E}">
        <p14:creationId xmlns:p14="http://schemas.microsoft.com/office/powerpoint/2010/main" val="186935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19</a:t>
            </a:fld>
            <a:endParaRPr lang="fr-CA"/>
          </a:p>
        </p:txBody>
      </p:sp>
    </p:spTree>
    <p:extLst>
      <p:ext uri="{BB962C8B-B14F-4D97-AF65-F5344CB8AC3E}">
        <p14:creationId xmlns:p14="http://schemas.microsoft.com/office/powerpoint/2010/main" val="40960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20</a:t>
            </a:fld>
            <a:endParaRPr lang="fr-CA"/>
          </a:p>
        </p:txBody>
      </p:sp>
    </p:spTree>
    <p:extLst>
      <p:ext uri="{BB962C8B-B14F-4D97-AF65-F5344CB8AC3E}">
        <p14:creationId xmlns:p14="http://schemas.microsoft.com/office/powerpoint/2010/main" val="387992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21</a:t>
            </a:fld>
            <a:endParaRPr lang="fr-CA"/>
          </a:p>
        </p:txBody>
      </p:sp>
    </p:spTree>
    <p:extLst>
      <p:ext uri="{BB962C8B-B14F-4D97-AF65-F5344CB8AC3E}">
        <p14:creationId xmlns:p14="http://schemas.microsoft.com/office/powerpoint/2010/main" val="83086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23</a:t>
            </a:fld>
            <a:endParaRPr lang="fr-CA"/>
          </a:p>
        </p:txBody>
      </p:sp>
    </p:spTree>
    <p:extLst>
      <p:ext uri="{BB962C8B-B14F-4D97-AF65-F5344CB8AC3E}">
        <p14:creationId xmlns:p14="http://schemas.microsoft.com/office/powerpoint/2010/main" val="421168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29</a:t>
            </a:fld>
            <a:endParaRPr lang="fr-CA"/>
          </a:p>
        </p:txBody>
      </p:sp>
    </p:spTree>
    <p:extLst>
      <p:ext uri="{BB962C8B-B14F-4D97-AF65-F5344CB8AC3E}">
        <p14:creationId xmlns:p14="http://schemas.microsoft.com/office/powerpoint/2010/main" val="81406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4b80da28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4b80da28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Diapo à mettre vers la fin de la présentation.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4b80da28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4b80da28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Diapo à mettre à la fin de la présentation. </a:t>
            </a:r>
            <a:endParaRPr/>
          </a:p>
          <a:p>
            <a:pPr marL="0" lvl="0" indent="0" algn="l" rtl="0">
              <a:spcBef>
                <a:spcPts val="0"/>
              </a:spcBef>
              <a:spcAft>
                <a:spcPts val="0"/>
              </a:spcAft>
              <a:buNone/>
            </a:pPr>
            <a:r>
              <a:rPr lang="fr"/>
              <a:t>Source de l’image </a:t>
            </a:r>
            <a:r>
              <a:rPr lang="fr" u="sng">
                <a:solidFill>
                  <a:schemeClr val="hlink"/>
                </a:solidFill>
                <a:hlinkClick r:id="rId3"/>
              </a:rPr>
              <a:t>https://fr.freepik.com/vecteurs-libre/conception-webinaire-orange_1713090.htm#page=1&amp;query=elearning&amp;position=48</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Modifier le plan</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a:t>
            </a:fld>
            <a:endParaRPr lang="fr-CA"/>
          </a:p>
        </p:txBody>
      </p:sp>
    </p:spTree>
    <p:extLst>
      <p:ext uri="{BB962C8B-B14F-4D97-AF65-F5344CB8AC3E}">
        <p14:creationId xmlns:p14="http://schemas.microsoft.com/office/powerpoint/2010/main" val="420454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6</a:t>
            </a:fld>
            <a:endParaRPr lang="fr-CA"/>
          </a:p>
        </p:txBody>
      </p:sp>
    </p:spTree>
    <p:extLst>
      <p:ext uri="{BB962C8B-B14F-4D97-AF65-F5344CB8AC3E}">
        <p14:creationId xmlns:p14="http://schemas.microsoft.com/office/powerpoint/2010/main" val="8534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7</a:t>
            </a:fld>
            <a:endParaRPr lang="fr-CA"/>
          </a:p>
        </p:txBody>
      </p:sp>
    </p:spTree>
    <p:extLst>
      <p:ext uri="{BB962C8B-B14F-4D97-AF65-F5344CB8AC3E}">
        <p14:creationId xmlns:p14="http://schemas.microsoft.com/office/powerpoint/2010/main" val="387127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8</a:t>
            </a:fld>
            <a:endParaRPr lang="fr-CA"/>
          </a:p>
        </p:txBody>
      </p:sp>
    </p:spTree>
    <p:extLst>
      <p:ext uri="{BB962C8B-B14F-4D97-AF65-F5344CB8AC3E}">
        <p14:creationId xmlns:p14="http://schemas.microsoft.com/office/powerpoint/2010/main" val="159218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9</a:t>
            </a:fld>
            <a:endParaRPr lang="fr-CA"/>
          </a:p>
        </p:txBody>
      </p:sp>
    </p:spTree>
    <p:extLst>
      <p:ext uri="{BB962C8B-B14F-4D97-AF65-F5344CB8AC3E}">
        <p14:creationId xmlns:p14="http://schemas.microsoft.com/office/powerpoint/2010/main" val="273101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10</a:t>
            </a:fld>
            <a:endParaRPr lang="fr-CA"/>
          </a:p>
        </p:txBody>
      </p:sp>
    </p:spTree>
    <p:extLst>
      <p:ext uri="{BB962C8B-B14F-4D97-AF65-F5344CB8AC3E}">
        <p14:creationId xmlns:p14="http://schemas.microsoft.com/office/powerpoint/2010/main" val="117155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11</a:t>
            </a:fld>
            <a:endParaRPr lang="fr-CA"/>
          </a:p>
        </p:txBody>
      </p:sp>
    </p:spTree>
    <p:extLst>
      <p:ext uri="{BB962C8B-B14F-4D97-AF65-F5344CB8AC3E}">
        <p14:creationId xmlns:p14="http://schemas.microsoft.com/office/powerpoint/2010/main" val="34673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12</a:t>
            </a:fld>
            <a:endParaRPr lang="fr-CA"/>
          </a:p>
        </p:txBody>
      </p:sp>
    </p:spTree>
    <p:extLst>
      <p:ext uri="{BB962C8B-B14F-4D97-AF65-F5344CB8AC3E}">
        <p14:creationId xmlns:p14="http://schemas.microsoft.com/office/powerpoint/2010/main" val="93560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19.05.2020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19.05.2020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19.05.2020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6305F1-D05C-4452-B3B3-18CB513CC51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B01433A-C839-494A-9D2B-23B2A6A38A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F844BE9-8400-4120-A171-C5674CD7E521}"/>
              </a:ext>
            </a:extLst>
          </p:cNvPr>
          <p:cNvSpPr>
            <a:spLocks noGrp="1"/>
          </p:cNvSpPr>
          <p:nvPr>
            <p:ph type="dt" sz="half" idx="10"/>
          </p:nvPr>
        </p:nvSpPr>
        <p:spPr/>
        <p:txBody>
          <a:bodyPr/>
          <a:lstStyle/>
          <a:p>
            <a:fld id="{F6E9C63B-B22B-4658-8E6E-45F071A0ED3A}" type="datetimeFigureOut">
              <a:rPr lang="fr-CA" smtClean="0"/>
              <a:t>2020-05-19</a:t>
            </a:fld>
            <a:endParaRPr lang="fr-CA"/>
          </a:p>
        </p:txBody>
      </p:sp>
      <p:sp>
        <p:nvSpPr>
          <p:cNvPr id="5" name="Espace réservé du pied de page 4">
            <a:extLst>
              <a:ext uri="{FF2B5EF4-FFF2-40B4-BE49-F238E27FC236}">
                <a16:creationId xmlns:a16="http://schemas.microsoft.com/office/drawing/2014/main" id="{46E89440-DF1B-4B6F-A8BD-BF03D92D2C0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9789E8B-1ED4-41A5-B7D3-C7E4C2B01276}"/>
              </a:ext>
            </a:extLst>
          </p:cNvPr>
          <p:cNvSpPr>
            <a:spLocks noGrp="1"/>
          </p:cNvSpPr>
          <p:nvPr>
            <p:ph type="sldNum" sz="quarter" idx="12"/>
          </p:nvPr>
        </p:nvSpPr>
        <p:spPr/>
        <p:txBody>
          <a:bodyPr/>
          <a:lstStyle/>
          <a:p>
            <a:fld id="{1F4DC2F5-A8BD-4FA4-BF33-6FD831D47C82}" type="slidenum">
              <a:rPr lang="fr-CA" smtClean="0"/>
              <a:t>‹N°›</a:t>
            </a:fld>
            <a:endParaRPr lang="fr-CA"/>
          </a:p>
        </p:txBody>
      </p:sp>
    </p:spTree>
    <p:extLst>
      <p:ext uri="{BB962C8B-B14F-4D97-AF65-F5344CB8AC3E}">
        <p14:creationId xmlns:p14="http://schemas.microsoft.com/office/powerpoint/2010/main" val="82252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19.05.2020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19.05.2020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19.05.2020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19.05.2020</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19.05.2020</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19.05.2020</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19.05.2020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19.05.2020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19.05.2020</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C5FE6F9-686F-4D17-8167-753A62C52B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5D74163-2A4F-4039-9A13-90C678708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5EF2BBC-0827-41D7-B98A-390F51CC6B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9C63B-B22B-4658-8E6E-45F071A0ED3A}" type="datetimeFigureOut">
              <a:rPr lang="fr-CA" smtClean="0"/>
              <a:t>2020-05-19</a:t>
            </a:fld>
            <a:endParaRPr lang="fr-CA"/>
          </a:p>
        </p:txBody>
      </p:sp>
      <p:sp>
        <p:nvSpPr>
          <p:cNvPr id="5" name="Espace réservé du pied de page 4">
            <a:extLst>
              <a:ext uri="{FF2B5EF4-FFF2-40B4-BE49-F238E27FC236}">
                <a16:creationId xmlns:a16="http://schemas.microsoft.com/office/drawing/2014/main" id="{39AE0039-B8A0-4E9B-82C7-591A46F6B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124D8624-A0D7-428F-A2C0-BBE6B908B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DC2F5-A8BD-4FA4-BF33-6FD831D47C82}" type="slidenum">
              <a:rPr lang="fr-CA" smtClean="0"/>
              <a:t>‹N°›</a:t>
            </a:fld>
            <a:endParaRPr lang="fr-CA"/>
          </a:p>
        </p:txBody>
      </p:sp>
    </p:spTree>
    <p:extLst>
      <p:ext uri="{BB962C8B-B14F-4D97-AF65-F5344CB8AC3E}">
        <p14:creationId xmlns:p14="http://schemas.microsoft.com/office/powerpoint/2010/main" val="3965024147"/>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it.ly/QRTeams1105" TargetMode="External"/><Relationship Id="rId3" Type="http://schemas.openxmlformats.org/officeDocument/2006/relationships/image" Target="../media/image1.png"/><Relationship Id="rId7" Type="http://schemas.openxmlformats.org/officeDocument/2006/relationships/hyperlink" Target="https://bit.ly/TEAMS110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53.png"/><Relationship Id="rId2" Type="http://schemas.openxmlformats.org/officeDocument/2006/relationships/notesSlide" Target="../notesSlides/notesSlide9.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51.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5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6.sv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80.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2.xml"/><Relationship Id="rId1" Type="http://schemas.openxmlformats.org/officeDocument/2006/relationships/video" Target="https://www.youtube.com/embed/pHZBQIQIvb0?feature=oembed" TargetMode="External"/><Relationship Id="rId4" Type="http://schemas.openxmlformats.org/officeDocument/2006/relationships/hyperlink" Target="https://www.youtube.com/watch?v=pHZBQIQIvb0&amp;t=4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4.png"/><Relationship Id="rId7" Type="http://schemas.openxmlformats.org/officeDocument/2006/relationships/image" Target="../media/image10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youtu.be/IoIxx-bUxY8" TargetMode="External"/><Relationship Id="rId5" Type="http://schemas.openxmlformats.org/officeDocument/2006/relationships/hyperlink" Target="https://padlet-uploads.storage.googleapis.com/311023309/135a955cdc05830e73f76effda0d9025/flipgrid_prise_en_main.pdf" TargetMode="External"/><Relationship Id="rId4" Type="http://schemas.openxmlformats.org/officeDocument/2006/relationships/image" Target="../media/image105.jpeg"/><Relationship Id="rId9" Type="http://schemas.openxmlformats.org/officeDocument/2006/relationships/image" Target="../media/image10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s://view.genial.ly/5e6fb6bcea5efb157faf17ec/interactive-image-aquops-202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6.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splc.be/microsoft-teams-education-comment-lutiliser-au-mieux-en-conference/?fbclid=IwAR06oyfNza8TgxZ7TxrjnNV7n8HkFCYeswu8lNRzUUX6VAg94j7_BnpJx5I" TargetMode="External"/><Relationship Id="rId3" Type="http://schemas.openxmlformats.org/officeDocument/2006/relationships/hyperlink" Target="https://www.teacherspayteachers.com/Product/Tutoriel-TEAMS-5402259" TargetMode="External"/><Relationship Id="rId7" Type="http://schemas.openxmlformats.org/officeDocument/2006/relationships/hyperlink" Target="https://recitfad.ca/?p=610"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recit.csvdc.qc.ca/communications/office-365/teams/" TargetMode="External"/><Relationship Id="rId11" Type="http://schemas.openxmlformats.org/officeDocument/2006/relationships/hyperlink" Target="https://recitfad.ca/wp-content/uploads/2020/04/Netiquette_Apprenant_SNRECITFAD_200-04-02-scaled.jpg" TargetMode="External"/><Relationship Id="rId5" Type="http://schemas.openxmlformats.org/officeDocument/2006/relationships/hyperlink" Target="https://campus.recit.qc.ca/pluginfile.php/18640/mod_resource/content/1/Teams-pour-la-classe.pdf" TargetMode="External"/><Relationship Id="rId10" Type="http://schemas.openxmlformats.org/officeDocument/2006/relationships/hyperlink" Target="https://recitfad.ca/wp-content/uploads/2020/04/Netiquette_Enseignant_SNRECITFAD_2020-04-02-scaled.jpg" TargetMode="External"/><Relationship Id="rId4" Type="http://schemas.openxmlformats.org/officeDocument/2006/relationships/hyperlink" Target="https://campus.recit.qc.ca/pluginfile.php/18639/mod_resource/content/2/Teams.pdf" TargetMode="External"/><Relationship Id="rId9" Type="http://schemas.openxmlformats.org/officeDocument/2006/relationships/hyperlink" Target="https://spontanez-vous.fr/teletravail-bien-communiquer-en-visio-conference/" TargetMode="Externa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forms.gle/kQLxAVpebgDVc64i6"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hyperlink" Target="https://twitter.com/RecitFGA" TargetMode="External"/><Relationship Id="rId3" Type="http://schemas.openxmlformats.org/officeDocument/2006/relationships/image" Target="../media/image1.png"/><Relationship Id="rId7" Type="http://schemas.openxmlformats.org/officeDocument/2006/relationships/hyperlink" Target="https://www.facebook.com/recitfga/?eid=ARANUJnrZkmJL7tyxAP8M2YPtIM53zgKZobOmYe6bJPpKERnRAu8q0FPsvHwuxeDaCtNrQ7EmqmKoD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recitfga.ca/" TargetMode="External"/><Relationship Id="rId5" Type="http://schemas.openxmlformats.org/officeDocument/2006/relationships/image" Target="../media/image119.png"/><Relationship Id="rId10" Type="http://schemas.openxmlformats.org/officeDocument/2006/relationships/hyperlink" Target="http://recitfga.ca/evenements-a-venir/" TargetMode="External"/><Relationship Id="rId4" Type="http://schemas.openxmlformats.org/officeDocument/2006/relationships/image" Target="../media/image118.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getemoji.com/" TargetMode="External"/><Relationship Id="rId2" Type="http://schemas.openxmlformats.org/officeDocument/2006/relationships/hyperlink" Target="https://view.genial.ly/5eb31692c9f4ed0d8b4ed41d/presentation-fonctionnalite-de-la-visioconference-teams" TargetMode="Externa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hyperlink" Target="https://recitfad.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hyperlink" Target="https://www.teacherspayteachers.com/Product/Tutoriel-TEAMS-540225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upport.office.com/fr-fr/article/guides-de-d%C3%A9marrage-rapide-office-25f909da-3e76-443d-94f4-6cdf7dedc51e#ID0EAADAAA=At_work_or_school" TargetMode="Externa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4.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hyperlink" Target="https://support.office.com/fr-fr/article/choisir-un-type-d-%c3%a9quipe-%c3%a0-des-fins-de-collaboration-dans-microsoft-teams-0a971053-d640-4555-9fd7-f785c2b99e67?omkt=fr-CA&amp;ui=fr-FR&amp;rs=fr-CA&amp;ad=CA" TargetMode="External"/><Relationship Id="rId5" Type="http://schemas.openxmlformats.org/officeDocument/2006/relationships/image" Target="../media/image36.png"/><Relationship Id="rId10" Type="http://schemas.microsoft.com/office/2007/relationships/diagramDrawing" Target="../diagrams/drawing2.xml"/><Relationship Id="rId4" Type="http://schemas.openxmlformats.org/officeDocument/2006/relationships/image" Target="../media/image35.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office.com/fr-fr/article/possibilit%C3%A9s-du-propri%C3%A9taire-de-l-%C3%A9quipe-des-membres-et-des-invit%C3%A9s-dans-teams-d03fdf5b-1a6e-48e4-8e07-b13e1350ec7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mt="47000"/>
          </a:blip>
          <a:stretch>
            <a:fillRect/>
          </a:stretch>
        </p:blipFill>
        <p:spPr>
          <a:xfrm>
            <a:off x="942633" y="2005486"/>
            <a:ext cx="3845723" cy="3480884"/>
          </a:xfrm>
          <a:prstGeom prst="rect">
            <a:avLst/>
          </a:prstGeom>
          <a:noFill/>
          <a:ln>
            <a:noFill/>
          </a:ln>
        </p:spPr>
      </p:pic>
      <p:pic>
        <p:nvPicPr>
          <p:cNvPr id="62" name="Google Shape;62;p14"/>
          <p:cNvPicPr preferRelativeResize="0"/>
          <p:nvPr/>
        </p:nvPicPr>
        <p:blipFill rotWithShape="1">
          <a:blip r:embed="rId4">
            <a:alphaModFix/>
          </a:blip>
          <a:srcRect l="26182" b="57813"/>
          <a:stretch/>
        </p:blipFill>
        <p:spPr>
          <a:xfrm>
            <a:off x="2244734" y="110001"/>
            <a:ext cx="4329135" cy="1635167"/>
          </a:xfrm>
          <a:prstGeom prst="rect">
            <a:avLst/>
          </a:prstGeom>
          <a:noFill/>
          <a:ln>
            <a:noFill/>
          </a:ln>
        </p:spPr>
      </p:pic>
      <p:pic>
        <p:nvPicPr>
          <p:cNvPr id="63" name="Google Shape;63;p14"/>
          <p:cNvPicPr preferRelativeResize="0"/>
          <p:nvPr/>
        </p:nvPicPr>
        <p:blipFill rotWithShape="1">
          <a:blip r:embed="rId5">
            <a:alphaModFix/>
          </a:blip>
          <a:srcRect t="12630" b="14232"/>
          <a:stretch/>
        </p:blipFill>
        <p:spPr>
          <a:xfrm>
            <a:off x="481167" y="110000"/>
            <a:ext cx="1661967" cy="1953800"/>
          </a:xfrm>
          <a:prstGeom prst="rect">
            <a:avLst/>
          </a:prstGeom>
          <a:noFill/>
          <a:ln>
            <a:noFill/>
          </a:ln>
        </p:spPr>
      </p:pic>
      <p:sp>
        <p:nvSpPr>
          <p:cNvPr id="64" name="Google Shape;64;p14"/>
          <p:cNvSpPr txBox="1"/>
          <p:nvPr/>
        </p:nvSpPr>
        <p:spPr>
          <a:xfrm>
            <a:off x="7763333" y="332700"/>
            <a:ext cx="3746800" cy="15084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a:solidFill>
                  <a:srgbClr val="FFFFFF"/>
                </a:solidFill>
                <a:latin typeface="Oswald"/>
                <a:ea typeface="Oswald"/>
                <a:cs typeface="Oswald"/>
                <a:sym typeface="Oswald"/>
              </a:rPr>
              <a:t>Webinaires du RÉCIT FGA</a:t>
            </a:r>
            <a:endParaRPr sz="4000" b="1">
              <a:solidFill>
                <a:srgbClr val="FFFFFF"/>
              </a:solidFill>
              <a:latin typeface="Oswald"/>
              <a:ea typeface="Oswald"/>
              <a:cs typeface="Oswald"/>
              <a:sym typeface="Oswald"/>
            </a:endParaRPr>
          </a:p>
        </p:txBody>
      </p:sp>
      <p:sp>
        <p:nvSpPr>
          <p:cNvPr id="65" name="Google Shape;65;p14"/>
          <p:cNvSpPr txBox="1"/>
          <p:nvPr/>
        </p:nvSpPr>
        <p:spPr>
          <a:xfrm>
            <a:off x="7303733" y="1948367"/>
            <a:ext cx="4666000" cy="536000"/>
          </a:xfrm>
          <a:prstGeom prst="rect">
            <a:avLst/>
          </a:prstGeom>
          <a:noFill/>
          <a:ln>
            <a:noFill/>
          </a:ln>
        </p:spPr>
        <p:txBody>
          <a:bodyPr spcFirstLastPara="1" wrap="square" lIns="121900" tIns="121900" rIns="121900" bIns="121900" anchor="ctr" anchorCtr="0">
            <a:noAutofit/>
          </a:bodyPr>
          <a:lstStyle/>
          <a:p>
            <a:pPr algn="ctr"/>
            <a:r>
              <a:rPr lang="fr" sz="2400" b="1">
                <a:solidFill>
                  <a:srgbClr val="0069BF"/>
                </a:solidFill>
              </a:rPr>
              <a:t>Lundi 11 mai 2020, 13h</a:t>
            </a:r>
            <a:endParaRPr lang="fr-CA" sz="2400" b="1">
              <a:solidFill>
                <a:srgbClr val="0069BF"/>
              </a:solidFill>
              <a:cs typeface="Calibri"/>
            </a:endParaRPr>
          </a:p>
        </p:txBody>
      </p:sp>
      <p:sp>
        <p:nvSpPr>
          <p:cNvPr id="66" name="Google Shape;66;p14"/>
          <p:cNvSpPr txBox="1"/>
          <p:nvPr/>
        </p:nvSpPr>
        <p:spPr>
          <a:xfrm>
            <a:off x="751167" y="2792384"/>
            <a:ext cx="10844400" cy="1057200"/>
          </a:xfrm>
          <a:prstGeom prst="rect">
            <a:avLst/>
          </a:prstGeom>
          <a:solidFill>
            <a:srgbClr val="E6E2E2">
              <a:alpha val="59780"/>
            </a:srgbClr>
          </a:solidFill>
          <a:ln>
            <a:noFill/>
          </a:ln>
          <a:effectLst>
            <a:outerShdw blurRad="57150" dist="57150" dir="5400000" algn="bl" rotWithShape="0">
              <a:schemeClr val="accent3">
                <a:alpha val="57000"/>
              </a:schemeClr>
            </a:outerShdw>
          </a:effectLst>
        </p:spPr>
        <p:txBody>
          <a:bodyPr spcFirstLastPara="1" wrap="square" lIns="121900" tIns="121900" rIns="121900" bIns="121900" anchor="t" anchorCtr="0">
            <a:noAutofit/>
          </a:bodyPr>
          <a:lstStyle/>
          <a:p>
            <a:pPr algn="ctr"/>
            <a:r>
              <a:rPr lang="fr" sz="2800" b="1">
                <a:solidFill>
                  <a:schemeClr val="dk1"/>
                </a:solidFill>
                <a:latin typeface="Ubuntu"/>
                <a:ea typeface="Ubuntu"/>
                <a:cs typeface="Ubuntu"/>
                <a:sym typeface="Ubuntu"/>
              </a:rPr>
              <a:t>Les fonctionnalités de Teams</a:t>
            </a:r>
          </a:p>
          <a:p>
            <a:pPr algn="ctr"/>
            <a:r>
              <a:rPr lang="fr" sz="2000" b="1">
                <a:solidFill>
                  <a:schemeClr val="dk1"/>
                </a:solidFill>
                <a:latin typeface="Ubuntu"/>
                <a:ea typeface="Ubuntu"/>
                <a:cs typeface="Ubuntu"/>
                <a:sym typeface="Ubuntu"/>
              </a:rPr>
              <a:t>(</a:t>
            </a:r>
            <a:r>
              <a:rPr lang="fr" sz="2000" b="1" err="1">
                <a:solidFill>
                  <a:schemeClr val="dk1"/>
                </a:solidFill>
                <a:latin typeface="Ubuntu"/>
                <a:ea typeface="Ubuntu"/>
                <a:cs typeface="Ubuntu"/>
                <a:sym typeface="Ubuntu"/>
              </a:rPr>
              <a:t>Karyne</a:t>
            </a:r>
            <a:r>
              <a:rPr lang="fr" sz="2000" b="1">
                <a:solidFill>
                  <a:schemeClr val="dk1"/>
                </a:solidFill>
                <a:latin typeface="Ubuntu"/>
                <a:ea typeface="Ubuntu"/>
                <a:cs typeface="Ubuntu"/>
                <a:sym typeface="Ubuntu"/>
              </a:rPr>
              <a:t> Lachance )</a:t>
            </a:r>
            <a:endParaRPr sz="2000" b="1">
              <a:solidFill>
                <a:schemeClr val="dk1"/>
              </a:solidFill>
              <a:latin typeface="Ubuntu"/>
              <a:ea typeface="Ubuntu"/>
              <a:cs typeface="Ubuntu"/>
              <a:sym typeface="Ubuntu"/>
            </a:endParaRPr>
          </a:p>
          <a:p>
            <a:pPr algn="ctr"/>
            <a:endParaRPr sz="2400" b="1">
              <a:solidFill>
                <a:srgbClr val="0000FF"/>
              </a:solidFill>
              <a:latin typeface="Ubuntu"/>
              <a:ea typeface="Ubuntu"/>
              <a:cs typeface="Ubuntu"/>
              <a:sym typeface="Ubuntu"/>
            </a:endParaRPr>
          </a:p>
        </p:txBody>
      </p:sp>
      <p:sp>
        <p:nvSpPr>
          <p:cNvPr id="67" name="Google Shape;67;p14"/>
          <p:cNvSpPr txBox="1"/>
          <p:nvPr/>
        </p:nvSpPr>
        <p:spPr>
          <a:xfrm>
            <a:off x="-167" y="5746700"/>
            <a:ext cx="12192000" cy="7440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a:solidFill>
                  <a:srgbClr val="FFFFFF"/>
                </a:solidFill>
                <a:latin typeface="Poppins"/>
                <a:ea typeface="Poppins"/>
                <a:cs typeface="Poppins"/>
                <a:sym typeface="Poppins"/>
              </a:rPr>
              <a:t>Pour plus de détails : recitfga.ca</a:t>
            </a:r>
            <a:endParaRPr sz="4000" b="1">
              <a:solidFill>
                <a:srgbClr val="FFFFFF"/>
              </a:solidFill>
              <a:latin typeface="Poppins"/>
              <a:ea typeface="Poppins"/>
              <a:cs typeface="Poppins"/>
              <a:sym typeface="Poppins"/>
            </a:endParaRPr>
          </a:p>
        </p:txBody>
      </p:sp>
      <p:pic>
        <p:nvPicPr>
          <p:cNvPr id="9" name="Image 8" descr="Une image contenant dessin, signe&#10;&#10;Description générée automatiquement">
            <a:extLst>
              <a:ext uri="{FF2B5EF4-FFF2-40B4-BE49-F238E27FC236}">
                <a16:creationId xmlns:a16="http://schemas.microsoft.com/office/drawing/2014/main" id="{FFFEB8C6-65F0-4C13-BCDE-6D0E55509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6237" y="2979001"/>
            <a:ext cx="1009309" cy="759215"/>
          </a:xfrm>
          <a:prstGeom prst="rect">
            <a:avLst/>
          </a:prstGeom>
        </p:spPr>
      </p:pic>
      <p:sp>
        <p:nvSpPr>
          <p:cNvPr id="2" name="ZoneTexte 1">
            <a:extLst>
              <a:ext uri="{FF2B5EF4-FFF2-40B4-BE49-F238E27FC236}">
                <a16:creationId xmlns:a16="http://schemas.microsoft.com/office/drawing/2014/main" id="{70412EC3-6D80-404E-B19B-B81609AC7E59}"/>
              </a:ext>
            </a:extLst>
          </p:cNvPr>
          <p:cNvSpPr txBox="1"/>
          <p:nvPr/>
        </p:nvSpPr>
        <p:spPr>
          <a:xfrm>
            <a:off x="6347022" y="4390053"/>
            <a:ext cx="5129631" cy="646331"/>
          </a:xfrm>
          <a:prstGeom prst="rect">
            <a:avLst/>
          </a:prstGeom>
          <a:noFill/>
        </p:spPr>
        <p:txBody>
          <a:bodyPr wrap="square" rtlCol="0" anchor="t">
            <a:spAutoFit/>
          </a:bodyPr>
          <a:lstStyle/>
          <a:p>
            <a:r>
              <a:rPr lang="fr-CA"/>
              <a:t>Lien de la présentation: </a:t>
            </a:r>
            <a:r>
              <a:rPr lang="fr-FR" u="sng">
                <a:ea typeface="+mn-lt"/>
                <a:cs typeface="+mn-lt"/>
                <a:hlinkClick r:id="rId7"/>
              </a:rPr>
              <a:t>bit.ly/TEAMS1105</a:t>
            </a:r>
            <a:r>
              <a:rPr lang="fr-FR">
                <a:ea typeface="+mn-lt"/>
                <a:cs typeface="+mn-lt"/>
              </a:rPr>
              <a:t>  </a:t>
            </a:r>
            <a:endParaRPr lang="fr-CA"/>
          </a:p>
          <a:p>
            <a:r>
              <a:rPr lang="fr-CA"/>
              <a:t>Lien du document collaboratif: </a:t>
            </a:r>
            <a:r>
              <a:rPr lang="fr-CA">
                <a:hlinkClick r:id="rId8"/>
              </a:rPr>
              <a:t>bit.ly/QRTeams1105</a:t>
            </a:r>
            <a:r>
              <a:rPr lang="fr-CA"/>
              <a:t> </a:t>
            </a:r>
          </a:p>
        </p:txBody>
      </p:sp>
      <p:pic>
        <p:nvPicPr>
          <p:cNvPr id="1026" name="Picture 2">
            <a:extLst>
              <a:ext uri="{FF2B5EF4-FFF2-40B4-BE49-F238E27FC236}">
                <a16:creationId xmlns:a16="http://schemas.microsoft.com/office/drawing/2014/main" id="{3F2F1D48-8FD9-41B8-8AA4-B2CBFC7BD5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44108" y="6167267"/>
            <a:ext cx="847725"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C0E95CB-06EA-4631-A120-402BB21F538D}"/>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err="1">
                <a:solidFill>
                  <a:srgbClr val="3F3F3F"/>
                </a:solidFill>
                <a:latin typeface="+mj-lt"/>
                <a:ea typeface="+mj-ea"/>
                <a:cs typeface="+mj-cs"/>
              </a:rPr>
              <a:t>Accès</a:t>
            </a:r>
            <a:r>
              <a:rPr lang="en-US" sz="3600" kern="1200">
                <a:solidFill>
                  <a:srgbClr val="3F3F3F"/>
                </a:solidFill>
                <a:latin typeface="+mj-lt"/>
                <a:ea typeface="+mj-ea"/>
                <a:cs typeface="+mj-cs"/>
              </a:rPr>
              <a:t> à la gestion de </a:t>
            </a:r>
            <a:r>
              <a:rPr lang="en-US" sz="3600" kern="1200" err="1">
                <a:solidFill>
                  <a:srgbClr val="3F3F3F"/>
                </a:solidFill>
                <a:latin typeface="+mj-lt"/>
                <a:ea typeface="+mj-ea"/>
                <a:cs typeface="+mj-cs"/>
              </a:rPr>
              <a:t>l’équipe</a:t>
            </a:r>
            <a:endParaRPr lang="en-US" sz="3600" kern="1200">
              <a:solidFill>
                <a:srgbClr val="3F3F3F"/>
              </a:solidFill>
              <a:latin typeface="+mj-lt"/>
              <a:ea typeface="+mj-ea"/>
              <a:cs typeface="+mj-cs"/>
            </a:endParaRPr>
          </a:p>
        </p:txBody>
      </p:sp>
      <p:sp>
        <p:nvSpPr>
          <p:cNvPr id="3" name="Espace réservé du contenu 2">
            <a:extLst>
              <a:ext uri="{FF2B5EF4-FFF2-40B4-BE49-F238E27FC236}">
                <a16:creationId xmlns:a16="http://schemas.microsoft.com/office/drawing/2014/main" id="{3551B5FF-CA23-4D71-A975-3BAACC57322A}"/>
              </a:ext>
            </a:extLst>
          </p:cNvPr>
          <p:cNvSpPr>
            <a:spLocks noGrp="1"/>
          </p:cNvSpPr>
          <p:nvPr>
            <p:ph idx="1"/>
          </p:nvPr>
        </p:nvSpPr>
        <p:spPr>
          <a:xfrm>
            <a:off x="1476915" y="2888250"/>
            <a:ext cx="4297351" cy="2959777"/>
          </a:xfrm>
        </p:spPr>
        <p:txBody>
          <a:bodyPr vert="horz" lIns="91440" tIns="45720" rIns="91440" bIns="45720" rtlCol="0" anchor="t">
            <a:normAutofit/>
          </a:bodyPr>
          <a:lstStyle/>
          <a:p>
            <a:pPr marL="0"/>
            <a:r>
              <a:rPr lang="en-US" sz="2000"/>
              <a:t>Directement sur la page d’accueil de Teams.</a:t>
            </a:r>
          </a:p>
          <a:p>
            <a:endParaRPr lang="en-US" sz="2000"/>
          </a:p>
        </p:txBody>
      </p:sp>
      <p:cxnSp>
        <p:nvCxnSpPr>
          <p:cNvPr id="14"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A7663DC1-5FFF-49C3-A41C-99369F1A8486}"/>
              </a:ext>
            </a:extLst>
          </p:cNvPr>
          <p:cNvSpPr txBox="1"/>
          <p:nvPr/>
        </p:nvSpPr>
        <p:spPr>
          <a:xfrm>
            <a:off x="6417731" y="2888250"/>
            <a:ext cx="4292594" cy="295977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Dans l’équipe</a:t>
            </a:r>
          </a:p>
          <a:p>
            <a:pPr indent="-228600">
              <a:lnSpc>
                <a:spcPct val="90000"/>
              </a:lnSpc>
              <a:spcAft>
                <a:spcPts val="600"/>
              </a:spcAft>
              <a:buFont typeface="Arial" panose="020B0604020202020204" pitchFamily="34" charset="0"/>
              <a:buChar char="•"/>
            </a:pPr>
            <a:endParaRPr lang="en-US" sz="2000"/>
          </a:p>
        </p:txBody>
      </p:sp>
      <p:pic>
        <p:nvPicPr>
          <p:cNvPr id="10" name="Espace réservé du contenu 4" descr="Une image contenant oiseau, fleur&#10;&#10;Description générée automatiquement">
            <a:extLst>
              <a:ext uri="{FF2B5EF4-FFF2-40B4-BE49-F238E27FC236}">
                <a16:creationId xmlns:a16="http://schemas.microsoft.com/office/drawing/2014/main" id="{20028922-D5D9-4FEE-A9BD-821C56A5E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162" y="3859140"/>
            <a:ext cx="2026899" cy="1688027"/>
          </a:xfrm>
          <a:prstGeom prst="rect">
            <a:avLst/>
          </a:prstGeom>
        </p:spPr>
      </p:pic>
      <p:sp>
        <p:nvSpPr>
          <p:cNvPr id="12" name="Ellipse 11">
            <a:extLst>
              <a:ext uri="{FF2B5EF4-FFF2-40B4-BE49-F238E27FC236}">
                <a16:creationId xmlns:a16="http://schemas.microsoft.com/office/drawing/2014/main" id="{DA6BFC18-03D4-4E97-97E9-0913DDD2F4FB}"/>
              </a:ext>
            </a:extLst>
          </p:cNvPr>
          <p:cNvSpPr/>
          <p:nvPr/>
        </p:nvSpPr>
        <p:spPr>
          <a:xfrm>
            <a:off x="3915594" y="3808855"/>
            <a:ext cx="433136" cy="402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pic>
        <p:nvPicPr>
          <p:cNvPr id="15" name="Image 14" descr="Une image contenant capture d’écran&#10;&#10;Description générée automatiquement">
            <a:extLst>
              <a:ext uri="{FF2B5EF4-FFF2-40B4-BE49-F238E27FC236}">
                <a16:creationId xmlns:a16="http://schemas.microsoft.com/office/drawing/2014/main" id="{03C92761-7F87-4D5B-9E53-D8A30119E9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2" t="1568" r="1763" b="940"/>
          <a:stretch/>
        </p:blipFill>
        <p:spPr>
          <a:xfrm>
            <a:off x="6817053" y="3300350"/>
            <a:ext cx="3707507" cy="3085951"/>
          </a:xfrm>
          <a:prstGeom prst="rect">
            <a:avLst/>
          </a:prstGeom>
        </p:spPr>
      </p:pic>
      <p:sp>
        <p:nvSpPr>
          <p:cNvPr id="16" name="Ellipse 15">
            <a:extLst>
              <a:ext uri="{FF2B5EF4-FFF2-40B4-BE49-F238E27FC236}">
                <a16:creationId xmlns:a16="http://schemas.microsoft.com/office/drawing/2014/main" id="{FECD729A-E395-47DA-BA39-777FDBD9AD27}"/>
              </a:ext>
            </a:extLst>
          </p:cNvPr>
          <p:cNvSpPr/>
          <p:nvPr/>
        </p:nvSpPr>
        <p:spPr>
          <a:xfrm>
            <a:off x="8878927" y="4244327"/>
            <a:ext cx="252340" cy="2405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17" name="Flèche : droite 16">
            <a:extLst>
              <a:ext uri="{FF2B5EF4-FFF2-40B4-BE49-F238E27FC236}">
                <a16:creationId xmlns:a16="http://schemas.microsoft.com/office/drawing/2014/main" id="{A5A83792-B722-4D62-821C-6A21CB45D7A8}"/>
              </a:ext>
            </a:extLst>
          </p:cNvPr>
          <p:cNvSpPr/>
          <p:nvPr/>
        </p:nvSpPr>
        <p:spPr>
          <a:xfrm rot="10800000">
            <a:off x="9964838" y="4566743"/>
            <a:ext cx="346959" cy="1364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Flèche : droite 17">
            <a:extLst>
              <a:ext uri="{FF2B5EF4-FFF2-40B4-BE49-F238E27FC236}">
                <a16:creationId xmlns:a16="http://schemas.microsoft.com/office/drawing/2014/main" id="{6344E28E-3108-4E52-9E0E-616A369033AA}"/>
              </a:ext>
            </a:extLst>
          </p:cNvPr>
          <p:cNvSpPr/>
          <p:nvPr/>
        </p:nvSpPr>
        <p:spPr>
          <a:xfrm flipV="1">
            <a:off x="8384985" y="4310591"/>
            <a:ext cx="346959" cy="1150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ZoneTexte 18">
            <a:extLst>
              <a:ext uri="{FF2B5EF4-FFF2-40B4-BE49-F238E27FC236}">
                <a16:creationId xmlns:a16="http://schemas.microsoft.com/office/drawing/2014/main" id="{3F2FD186-050C-4311-AD67-56BDB35A8201}"/>
              </a:ext>
            </a:extLst>
          </p:cNvPr>
          <p:cNvSpPr txBox="1"/>
          <p:nvPr/>
        </p:nvSpPr>
        <p:spPr>
          <a:xfrm>
            <a:off x="6371947" y="6398543"/>
            <a:ext cx="5013960" cy="369332"/>
          </a:xfrm>
          <a:prstGeom prst="rect">
            <a:avLst/>
          </a:prstGeom>
          <a:noFill/>
        </p:spPr>
        <p:txBody>
          <a:bodyPr wrap="square" rtlCol="0">
            <a:spAutoFit/>
          </a:bodyPr>
          <a:lstStyle/>
          <a:p>
            <a:r>
              <a:rPr lang="fr-CA" b="1">
                <a:solidFill>
                  <a:srgbClr val="FF0000"/>
                </a:solidFill>
              </a:rPr>
              <a:t>Plusieurs options sont disponibles dans ce menu.</a:t>
            </a:r>
          </a:p>
        </p:txBody>
      </p:sp>
    </p:spTree>
    <p:extLst>
      <p:ext uri="{BB962C8B-B14F-4D97-AF65-F5344CB8AC3E}">
        <p14:creationId xmlns:p14="http://schemas.microsoft.com/office/powerpoint/2010/main" val="107636144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2" name="Rectangle 3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0E95CB-06EA-4631-A120-402BB21F538D}"/>
              </a:ext>
            </a:extLst>
          </p:cNvPr>
          <p:cNvSpPr>
            <a:spLocks noGrp="1"/>
          </p:cNvSpPr>
          <p:nvPr>
            <p:ph type="title"/>
          </p:nvPr>
        </p:nvSpPr>
        <p:spPr>
          <a:xfrm>
            <a:off x="527538" y="4756638"/>
            <a:ext cx="11139854" cy="930447"/>
          </a:xfrm>
        </p:spPr>
        <p:txBody>
          <a:bodyPr vert="horz" lIns="91440" tIns="45720" rIns="91440" bIns="45720" rtlCol="0" anchor="b">
            <a:noAutofit/>
          </a:bodyPr>
          <a:lstStyle/>
          <a:p>
            <a:pPr algn="ctr"/>
            <a:r>
              <a:rPr lang="en-US" err="1">
                <a:solidFill>
                  <a:srgbClr val="FFFFFF"/>
                </a:solidFill>
              </a:rPr>
              <a:t>Ajouter</a:t>
            </a:r>
            <a:r>
              <a:rPr lang="en-US">
                <a:solidFill>
                  <a:srgbClr val="FFFFFF"/>
                </a:solidFill>
              </a:rPr>
              <a:t> un </a:t>
            </a:r>
            <a:r>
              <a:rPr lang="en-US" err="1">
                <a:solidFill>
                  <a:srgbClr val="FFFFFF"/>
                </a:solidFill>
              </a:rPr>
              <a:t>membre</a:t>
            </a:r>
            <a:r>
              <a:rPr lang="en-US">
                <a:solidFill>
                  <a:srgbClr val="FFFFFF"/>
                </a:solidFill>
              </a:rPr>
              <a:t> et </a:t>
            </a:r>
            <a:r>
              <a:rPr lang="en-US" err="1">
                <a:solidFill>
                  <a:srgbClr val="FFFFFF"/>
                </a:solidFill>
              </a:rPr>
              <a:t>gérer</a:t>
            </a:r>
            <a:r>
              <a:rPr lang="en-US">
                <a:solidFill>
                  <a:srgbClr val="FFFFFF"/>
                </a:solidFill>
              </a:rPr>
              <a:t> les </a:t>
            </a:r>
            <a:r>
              <a:rPr lang="en-US" err="1">
                <a:solidFill>
                  <a:srgbClr val="FFFFFF"/>
                </a:solidFill>
              </a:rPr>
              <a:t>autorisations</a:t>
            </a:r>
            <a:endParaRPr lang="en-US">
              <a:solidFill>
                <a:srgbClr val="FFFFFF"/>
              </a:solidFill>
            </a:endParaRPr>
          </a:p>
        </p:txBody>
      </p:sp>
      <p:pic>
        <p:nvPicPr>
          <p:cNvPr id="23" name="Espace réservé du contenu 12" descr="Une image contenant capture d’écran&#10;&#10;Description générée automatiquement">
            <a:extLst>
              <a:ext uri="{FF2B5EF4-FFF2-40B4-BE49-F238E27FC236}">
                <a16:creationId xmlns:a16="http://schemas.microsoft.com/office/drawing/2014/main" id="{BD811C72-E70F-40D5-ACE4-C543A19BE25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3966" b="-1"/>
          <a:stretch/>
        </p:blipFill>
        <p:spPr>
          <a:xfrm>
            <a:off x="320040" y="475399"/>
            <a:ext cx="5455917" cy="3662300"/>
          </a:xfrm>
          <a:prstGeom prst="rect">
            <a:avLst/>
          </a:prstGeom>
        </p:spPr>
      </p:pic>
      <p:pic>
        <p:nvPicPr>
          <p:cNvPr id="21" name="Image 20" descr="Une image contenant capture d’écran&#10;&#10;Description générée automatiquement">
            <a:extLst>
              <a:ext uri="{FF2B5EF4-FFF2-40B4-BE49-F238E27FC236}">
                <a16:creationId xmlns:a16="http://schemas.microsoft.com/office/drawing/2014/main" id="{8AA994B2-18DF-4DBE-B2D3-B141B1EC7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043" y="1508622"/>
            <a:ext cx="5455917" cy="1595855"/>
          </a:xfrm>
          <a:prstGeom prst="rect">
            <a:avLst/>
          </a:prstGeom>
        </p:spPr>
      </p:pic>
      <p:cxnSp>
        <p:nvCxnSpPr>
          <p:cNvPr id="33" name="Straight Connector 3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54CBF632-2FA7-48FC-8E82-3E90B5B42CFB}"/>
              </a:ext>
            </a:extLst>
          </p:cNvPr>
          <p:cNvSpPr/>
          <p:nvPr/>
        </p:nvSpPr>
        <p:spPr>
          <a:xfrm>
            <a:off x="2085695" y="500058"/>
            <a:ext cx="605123" cy="3456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4C979485-6BA4-4C85-AA5A-01F085838C69}"/>
              </a:ext>
            </a:extLst>
          </p:cNvPr>
          <p:cNvSpPr/>
          <p:nvPr/>
        </p:nvSpPr>
        <p:spPr>
          <a:xfrm>
            <a:off x="6416043" y="1457016"/>
            <a:ext cx="495206" cy="2955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21368161-2EFF-4635-9F90-DB87892C4534}"/>
              </a:ext>
            </a:extLst>
          </p:cNvPr>
          <p:cNvSpPr/>
          <p:nvPr/>
        </p:nvSpPr>
        <p:spPr>
          <a:xfrm>
            <a:off x="1777272" y="2755598"/>
            <a:ext cx="970692" cy="4034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353114F4-735B-4985-98E9-E205E9AD1773}"/>
              </a:ext>
            </a:extLst>
          </p:cNvPr>
          <p:cNvSpPr/>
          <p:nvPr/>
        </p:nvSpPr>
        <p:spPr>
          <a:xfrm>
            <a:off x="10749319" y="1833427"/>
            <a:ext cx="1067542" cy="4314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1218B140-37BB-4666-85FD-C579DFBBAF02}"/>
              </a:ext>
            </a:extLst>
          </p:cNvPr>
          <p:cNvSpPr/>
          <p:nvPr/>
        </p:nvSpPr>
        <p:spPr>
          <a:xfrm>
            <a:off x="440073" y="2388369"/>
            <a:ext cx="883902" cy="3672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 droite 36">
            <a:extLst>
              <a:ext uri="{FF2B5EF4-FFF2-40B4-BE49-F238E27FC236}">
                <a16:creationId xmlns:a16="http://schemas.microsoft.com/office/drawing/2014/main" id="{B35E814F-3DE5-4D1D-931C-6B647879BC4C}"/>
              </a:ext>
            </a:extLst>
          </p:cNvPr>
          <p:cNvSpPr/>
          <p:nvPr/>
        </p:nvSpPr>
        <p:spPr>
          <a:xfrm rot="10800000">
            <a:off x="4383347" y="1362928"/>
            <a:ext cx="187462" cy="241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ZoneTexte 38">
            <a:extLst>
              <a:ext uri="{FF2B5EF4-FFF2-40B4-BE49-F238E27FC236}">
                <a16:creationId xmlns:a16="http://schemas.microsoft.com/office/drawing/2014/main" id="{9925E66D-D23B-420F-B4D0-7AC0C7BC1181}"/>
              </a:ext>
            </a:extLst>
          </p:cNvPr>
          <p:cNvSpPr txBox="1"/>
          <p:nvPr/>
        </p:nvSpPr>
        <p:spPr>
          <a:xfrm>
            <a:off x="4637378" y="1195406"/>
            <a:ext cx="1663410" cy="646331"/>
          </a:xfrm>
          <a:prstGeom prst="rect">
            <a:avLst/>
          </a:prstGeom>
          <a:noFill/>
        </p:spPr>
        <p:txBody>
          <a:bodyPr wrap="square" rtlCol="0">
            <a:spAutoFit/>
          </a:bodyPr>
          <a:lstStyle/>
          <a:p>
            <a:r>
              <a:rPr lang="fr-CA" sz="1200" b="1"/>
              <a:t>Permet de gérer les autorisations des membres.</a:t>
            </a:r>
          </a:p>
        </p:txBody>
      </p:sp>
    </p:spTree>
    <p:extLst>
      <p:ext uri="{BB962C8B-B14F-4D97-AF65-F5344CB8AC3E}">
        <p14:creationId xmlns:p14="http://schemas.microsoft.com/office/powerpoint/2010/main" val="96542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619290-D2FB-4AE7-962A-88C71BE69021}"/>
              </a:ext>
            </a:extLst>
          </p:cNvPr>
          <p:cNvSpPr>
            <a:spLocks noGrp="1"/>
          </p:cNvSpPr>
          <p:nvPr>
            <p:ph type="title"/>
          </p:nvPr>
        </p:nvSpPr>
        <p:spPr>
          <a:xfrm>
            <a:off x="838200" y="365125"/>
            <a:ext cx="10515600" cy="1325563"/>
          </a:xfrm>
        </p:spPr>
        <p:txBody>
          <a:bodyPr>
            <a:normAutofit/>
          </a:bodyPr>
          <a:lstStyle/>
          <a:p>
            <a:r>
              <a:rPr lang="fr-CA">
                <a:solidFill>
                  <a:schemeClr val="bg1"/>
                </a:solidFill>
              </a:rPr>
              <a:t>Accès des élèves à l’équipe</a:t>
            </a:r>
          </a:p>
        </p:txBody>
      </p:sp>
      <p:graphicFrame>
        <p:nvGraphicFramePr>
          <p:cNvPr id="7" name="Espace réservé du contenu 2">
            <a:extLst>
              <a:ext uri="{FF2B5EF4-FFF2-40B4-BE49-F238E27FC236}">
                <a16:creationId xmlns:a16="http://schemas.microsoft.com/office/drawing/2014/main" id="{7E208EA4-96ED-4FCB-AADA-B5DAAF75E31F}"/>
              </a:ext>
            </a:extLst>
          </p:cNvPr>
          <p:cNvGraphicFramePr>
            <a:graphicFrameLocks/>
          </p:cNvGraphicFramePr>
          <p:nvPr>
            <p:extLst>
              <p:ext uri="{D42A27DB-BD31-4B8C-83A1-F6EECF244321}">
                <p14:modId xmlns:p14="http://schemas.microsoft.com/office/powerpoint/2010/main" val="4154118817"/>
              </p:ext>
            </p:extLst>
          </p:nvPr>
        </p:nvGraphicFramePr>
        <p:xfrm>
          <a:off x="403850" y="2739200"/>
          <a:ext cx="5788843" cy="306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94257900-B2B1-40E1-A16D-8FBADF655D33}"/>
              </a:ext>
            </a:extLst>
          </p:cNvPr>
          <p:cNvSpPr txBox="1"/>
          <p:nvPr/>
        </p:nvSpPr>
        <p:spPr>
          <a:xfrm>
            <a:off x="7424396" y="2156352"/>
            <a:ext cx="4199138" cy="369332"/>
          </a:xfrm>
          <a:prstGeom prst="rect">
            <a:avLst/>
          </a:prstGeom>
          <a:noFill/>
        </p:spPr>
        <p:txBody>
          <a:bodyPr wrap="square" rtlCol="0">
            <a:spAutoFit/>
          </a:bodyPr>
          <a:lstStyle/>
          <a:p>
            <a:r>
              <a:rPr lang="fr-CA">
                <a:solidFill>
                  <a:schemeClr val="bg1"/>
                </a:solidFill>
              </a:rPr>
              <a:t>Lorsqu’ils sont ajoutés comme membres.</a:t>
            </a:r>
          </a:p>
        </p:txBody>
      </p:sp>
      <p:graphicFrame>
        <p:nvGraphicFramePr>
          <p:cNvPr id="11" name="Espace réservé du contenu 2">
            <a:extLst>
              <a:ext uri="{FF2B5EF4-FFF2-40B4-BE49-F238E27FC236}">
                <a16:creationId xmlns:a16="http://schemas.microsoft.com/office/drawing/2014/main" id="{72084214-D160-43D3-BB80-D070E8EF9B9E}"/>
              </a:ext>
            </a:extLst>
          </p:cNvPr>
          <p:cNvGraphicFramePr>
            <a:graphicFrameLocks/>
          </p:cNvGraphicFramePr>
          <p:nvPr>
            <p:extLst>
              <p:ext uri="{D42A27DB-BD31-4B8C-83A1-F6EECF244321}">
                <p14:modId xmlns:p14="http://schemas.microsoft.com/office/powerpoint/2010/main" val="2935860982"/>
              </p:ext>
            </p:extLst>
          </p:nvPr>
        </p:nvGraphicFramePr>
        <p:xfrm>
          <a:off x="6614514" y="2991348"/>
          <a:ext cx="5460829" cy="25660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ZoneTexte 9">
            <a:extLst>
              <a:ext uri="{FF2B5EF4-FFF2-40B4-BE49-F238E27FC236}">
                <a16:creationId xmlns:a16="http://schemas.microsoft.com/office/drawing/2014/main" id="{7834FCDF-509D-49D2-81A4-10FDA26331F1}"/>
              </a:ext>
            </a:extLst>
          </p:cNvPr>
          <p:cNvSpPr txBox="1"/>
          <p:nvPr/>
        </p:nvSpPr>
        <p:spPr>
          <a:xfrm>
            <a:off x="1466765" y="2156352"/>
            <a:ext cx="4270160" cy="369332"/>
          </a:xfrm>
          <a:prstGeom prst="rect">
            <a:avLst/>
          </a:prstGeom>
          <a:noFill/>
        </p:spPr>
        <p:txBody>
          <a:bodyPr wrap="square" rtlCol="0">
            <a:spAutoFit/>
          </a:bodyPr>
          <a:lstStyle/>
          <a:p>
            <a:r>
              <a:rPr lang="fr-CA">
                <a:solidFill>
                  <a:schemeClr val="bg1"/>
                </a:solidFill>
              </a:rPr>
              <a:t>Lorsqu’un code d’équipe est généré.</a:t>
            </a:r>
          </a:p>
        </p:txBody>
      </p:sp>
      <p:sp>
        <p:nvSpPr>
          <p:cNvPr id="12" name="Rectangle 11" descr="Envelope">
            <a:extLst>
              <a:ext uri="{FF2B5EF4-FFF2-40B4-BE49-F238E27FC236}">
                <a16:creationId xmlns:a16="http://schemas.microsoft.com/office/drawing/2014/main" id="{4D063C35-4762-45AC-8264-2633AA982C5C}"/>
              </a:ext>
            </a:extLst>
          </p:cNvPr>
          <p:cNvSpPr/>
          <p:nvPr/>
        </p:nvSpPr>
        <p:spPr>
          <a:xfrm>
            <a:off x="7846795" y="4599277"/>
            <a:ext cx="273795" cy="308127"/>
          </a:xfrm>
          <a:prstGeom prst="rect">
            <a:avLst/>
          </a:prstGeom>
          <a: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p:spPr>
        <p:style>
          <a:lnRef idx="0">
            <a:schemeClr val="lt2">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
        <p:nvSpPr>
          <p:cNvPr id="13" name="Rectangle 12" descr="Cursor">
            <a:extLst>
              <a:ext uri="{FF2B5EF4-FFF2-40B4-BE49-F238E27FC236}">
                <a16:creationId xmlns:a16="http://schemas.microsoft.com/office/drawing/2014/main" id="{1FDD1923-C9B6-44BB-889A-46925D7F0452}"/>
              </a:ext>
            </a:extLst>
          </p:cNvPr>
          <p:cNvSpPr/>
          <p:nvPr/>
        </p:nvSpPr>
        <p:spPr>
          <a:xfrm>
            <a:off x="9344928" y="4599277"/>
            <a:ext cx="273795" cy="308127"/>
          </a:xfrm>
          <a:prstGeom prst="rect">
            <a:avLst/>
          </a:prstGeom>
          <a: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p:spPr>
        <p:style>
          <a:lnRef idx="0">
            <a:schemeClr val="lt2">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
        <p:nvSpPr>
          <p:cNvPr id="14" name="Rectangle 13">
            <a:extLst>
              <a:ext uri="{FF2B5EF4-FFF2-40B4-BE49-F238E27FC236}">
                <a16:creationId xmlns:a16="http://schemas.microsoft.com/office/drawing/2014/main" id="{34AFDA78-AC8A-4F39-B0E2-882021B4308C}"/>
              </a:ext>
            </a:extLst>
          </p:cNvPr>
          <p:cNvSpPr/>
          <p:nvPr/>
        </p:nvSpPr>
        <p:spPr>
          <a:xfrm>
            <a:off x="10927913" y="4682725"/>
            <a:ext cx="207456" cy="267694"/>
          </a:xfrm>
          <a:prstGeom prst="rect">
            <a:avLst/>
          </a:prstGeom>
          <a: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0">
            <a:schemeClr val="lt2">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4593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EA6D5A1-2DBD-4CCA-85AD-0DEE4D1B417E}"/>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Planifier une réunion</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72736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82772-D1C4-44BA-9A2E-4A6DA51D0759}"/>
              </a:ext>
            </a:extLst>
          </p:cNvPr>
          <p:cNvSpPr>
            <a:spLocks noGrp="1"/>
          </p:cNvSpPr>
          <p:nvPr>
            <p:ph type="title"/>
          </p:nvPr>
        </p:nvSpPr>
        <p:spPr/>
        <p:txBody>
          <a:bodyPr/>
          <a:lstStyle/>
          <a:p>
            <a:r>
              <a:rPr lang="fr-CA">
                <a:solidFill>
                  <a:schemeClr val="bg1"/>
                </a:solidFill>
              </a:rPr>
              <a:t>Planifier une réunion dans Teams</a:t>
            </a:r>
          </a:p>
        </p:txBody>
      </p:sp>
      <p:sp>
        <p:nvSpPr>
          <p:cNvPr id="3" name="Espace réservé du contenu 2">
            <a:extLst>
              <a:ext uri="{FF2B5EF4-FFF2-40B4-BE49-F238E27FC236}">
                <a16:creationId xmlns:a16="http://schemas.microsoft.com/office/drawing/2014/main" id="{DA888FAD-CD20-4A65-A29B-B38049205ADA}"/>
              </a:ext>
            </a:extLst>
          </p:cNvPr>
          <p:cNvSpPr>
            <a:spLocks noGrp="1"/>
          </p:cNvSpPr>
          <p:nvPr>
            <p:ph idx="1"/>
          </p:nvPr>
        </p:nvSpPr>
        <p:spPr>
          <a:xfrm>
            <a:off x="8347197" y="4287934"/>
            <a:ext cx="3400689" cy="1325563"/>
          </a:xfrm>
        </p:spPr>
        <p:txBody>
          <a:bodyPr>
            <a:normAutofit lnSpcReduction="10000"/>
          </a:bodyPr>
          <a:lstStyle/>
          <a:p>
            <a:pPr marL="0" indent="0">
              <a:buNone/>
            </a:pPr>
            <a:r>
              <a:rPr lang="fr-CA" sz="1800">
                <a:solidFill>
                  <a:schemeClr val="bg1"/>
                </a:solidFill>
              </a:rPr>
              <a:t>Permet de sélectionner l’équipe et le canal dans lequel se déroulera la réunion. En sélectionnant un canal, cela envoie une invitation à tous les membres de cette équipe.</a:t>
            </a:r>
          </a:p>
          <a:p>
            <a:pPr marL="0" indent="0">
              <a:buNone/>
            </a:pPr>
            <a:endParaRPr lang="fr-CA"/>
          </a:p>
        </p:txBody>
      </p:sp>
      <p:pic>
        <p:nvPicPr>
          <p:cNvPr id="10" name="Espace réservé du contenu 4">
            <a:extLst>
              <a:ext uri="{FF2B5EF4-FFF2-40B4-BE49-F238E27FC236}">
                <a16:creationId xmlns:a16="http://schemas.microsoft.com/office/drawing/2014/main" id="{57388436-2167-45F0-8175-9AEAA47919D4}"/>
              </a:ext>
            </a:extLst>
          </p:cNvPr>
          <p:cNvPicPr>
            <a:picLocks noChangeAspect="1"/>
          </p:cNvPicPr>
          <p:nvPr/>
        </p:nvPicPr>
        <p:blipFill rotWithShape="1">
          <a:blip r:embed="rId3">
            <a:extLst>
              <a:ext uri="{28A0092B-C50C-407E-A947-70E740481C1C}">
                <a14:useLocalDpi xmlns:a14="http://schemas.microsoft.com/office/drawing/2010/main" val="0"/>
              </a:ext>
            </a:extLst>
          </a:blip>
          <a:srcRect r="2762" b="40759"/>
          <a:stretch/>
        </p:blipFill>
        <p:spPr>
          <a:xfrm>
            <a:off x="599047" y="1338628"/>
            <a:ext cx="712396" cy="5275437"/>
          </a:xfrm>
          <a:prstGeom prst="rect">
            <a:avLst/>
          </a:prstGeom>
        </p:spPr>
      </p:pic>
      <p:pic>
        <p:nvPicPr>
          <p:cNvPr id="12" name="Image 11">
            <a:extLst>
              <a:ext uri="{FF2B5EF4-FFF2-40B4-BE49-F238E27FC236}">
                <a16:creationId xmlns:a16="http://schemas.microsoft.com/office/drawing/2014/main" id="{34C32410-A50D-4F99-AB2F-30C2C0A128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051" y="1584998"/>
            <a:ext cx="8455874" cy="612744"/>
          </a:xfrm>
          <a:prstGeom prst="rect">
            <a:avLst/>
          </a:prstGeom>
        </p:spPr>
      </p:pic>
      <p:pic>
        <p:nvPicPr>
          <p:cNvPr id="14" name="Image 13" descr="Une image contenant capture d’écran&#10;&#10;Description générée automatiquement">
            <a:extLst>
              <a:ext uri="{FF2B5EF4-FFF2-40B4-BE49-F238E27FC236}">
                <a16:creationId xmlns:a16="http://schemas.microsoft.com/office/drawing/2014/main" id="{B36445B9-3BF4-4057-BA69-F98D12E143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6874"/>
          <a:stretch/>
        </p:blipFill>
        <p:spPr>
          <a:xfrm>
            <a:off x="1925051" y="2790183"/>
            <a:ext cx="5579938" cy="3066784"/>
          </a:xfrm>
          <a:prstGeom prst="rect">
            <a:avLst/>
          </a:prstGeom>
        </p:spPr>
      </p:pic>
      <p:sp>
        <p:nvSpPr>
          <p:cNvPr id="28" name="Ellipse 27">
            <a:extLst>
              <a:ext uri="{FF2B5EF4-FFF2-40B4-BE49-F238E27FC236}">
                <a16:creationId xmlns:a16="http://schemas.microsoft.com/office/drawing/2014/main" id="{E045EDA7-8154-48BA-B840-C7552BAA3D96}"/>
              </a:ext>
            </a:extLst>
          </p:cNvPr>
          <p:cNvSpPr/>
          <p:nvPr/>
        </p:nvSpPr>
        <p:spPr>
          <a:xfrm>
            <a:off x="647175" y="3693895"/>
            <a:ext cx="616142" cy="6374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30" name="Ellipse 29">
            <a:extLst>
              <a:ext uri="{FF2B5EF4-FFF2-40B4-BE49-F238E27FC236}">
                <a16:creationId xmlns:a16="http://schemas.microsoft.com/office/drawing/2014/main" id="{F1DAFEC6-FD6F-4E2D-8ABC-4CD56BB3B1FC}"/>
              </a:ext>
            </a:extLst>
          </p:cNvPr>
          <p:cNvSpPr/>
          <p:nvPr/>
        </p:nvSpPr>
        <p:spPr>
          <a:xfrm>
            <a:off x="9005111" y="1555204"/>
            <a:ext cx="1375814" cy="4540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31" name="Flèche : droite 30">
            <a:extLst>
              <a:ext uri="{FF2B5EF4-FFF2-40B4-BE49-F238E27FC236}">
                <a16:creationId xmlns:a16="http://schemas.microsoft.com/office/drawing/2014/main" id="{4FFE8874-508B-431E-8D87-5E59D9DEF409}"/>
              </a:ext>
            </a:extLst>
          </p:cNvPr>
          <p:cNvSpPr/>
          <p:nvPr/>
        </p:nvSpPr>
        <p:spPr>
          <a:xfrm rot="10800000">
            <a:off x="7565144" y="4672291"/>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7636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7CF37E-47D4-40D1-8C4E-262E668695B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200" err="1">
                <a:solidFill>
                  <a:srgbClr val="FFFFFF"/>
                </a:solidFill>
              </a:rPr>
              <a:t>Planifier</a:t>
            </a:r>
            <a:r>
              <a:rPr lang="en-US" sz="4200">
                <a:solidFill>
                  <a:srgbClr val="FFFFFF"/>
                </a:solidFill>
              </a:rPr>
              <a:t> </a:t>
            </a:r>
            <a:r>
              <a:rPr lang="en-US" sz="4200" err="1">
                <a:solidFill>
                  <a:srgbClr val="FFFFFF"/>
                </a:solidFill>
              </a:rPr>
              <a:t>une</a:t>
            </a:r>
            <a:r>
              <a:rPr lang="en-US" sz="4200">
                <a:solidFill>
                  <a:srgbClr val="FFFFFF"/>
                </a:solidFill>
              </a:rPr>
              <a:t> </a:t>
            </a:r>
            <a:r>
              <a:rPr lang="en-US" sz="4200" err="1">
                <a:solidFill>
                  <a:srgbClr val="FFFFFF"/>
                </a:solidFill>
              </a:rPr>
              <a:t>réunion</a:t>
            </a:r>
            <a:r>
              <a:rPr lang="en-US" sz="4200">
                <a:solidFill>
                  <a:srgbClr val="FFFFFF"/>
                </a:solidFill>
              </a:rPr>
              <a:t> dans le </a:t>
            </a:r>
            <a:r>
              <a:rPr lang="en-US" sz="4200" err="1">
                <a:solidFill>
                  <a:srgbClr val="FFFFFF"/>
                </a:solidFill>
              </a:rPr>
              <a:t>calendrier</a:t>
            </a:r>
            <a:r>
              <a:rPr lang="en-US" sz="4200">
                <a:solidFill>
                  <a:srgbClr val="FFFFFF"/>
                </a:solidFill>
              </a:rPr>
              <a:t> Outlook</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Espace réservé du contenu 3" descr="Une image contenant capture d’écran&#10;&#10;Description générée automatiquement">
            <a:extLst>
              <a:ext uri="{FF2B5EF4-FFF2-40B4-BE49-F238E27FC236}">
                <a16:creationId xmlns:a16="http://schemas.microsoft.com/office/drawing/2014/main" id="{3EDB1082-434E-4BD1-A583-A3BC112242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482"/>
          <a:stretch/>
        </p:blipFill>
        <p:spPr>
          <a:xfrm>
            <a:off x="6445073" y="3091496"/>
            <a:ext cx="5455917" cy="2668280"/>
          </a:xfrm>
          <a:prstGeom prst="rect">
            <a:avLst/>
          </a:prstGeom>
        </p:spPr>
      </p:pic>
      <p:sp>
        <p:nvSpPr>
          <p:cNvPr id="9" name="ZoneTexte 8">
            <a:extLst>
              <a:ext uri="{FF2B5EF4-FFF2-40B4-BE49-F238E27FC236}">
                <a16:creationId xmlns:a16="http://schemas.microsoft.com/office/drawing/2014/main" id="{C2FB9D3A-F21E-4863-B105-60AED3D55CA2}"/>
              </a:ext>
            </a:extLst>
          </p:cNvPr>
          <p:cNvSpPr txBox="1"/>
          <p:nvPr/>
        </p:nvSpPr>
        <p:spPr>
          <a:xfrm>
            <a:off x="1763365" y="2593590"/>
            <a:ext cx="2562727" cy="369332"/>
          </a:xfrm>
          <a:prstGeom prst="rect">
            <a:avLst/>
          </a:prstGeom>
          <a:noFill/>
        </p:spPr>
        <p:txBody>
          <a:bodyPr wrap="square" rtlCol="0">
            <a:spAutoFit/>
          </a:bodyPr>
          <a:lstStyle/>
          <a:p>
            <a:r>
              <a:rPr lang="fr-CA"/>
              <a:t>Application de bureau</a:t>
            </a:r>
          </a:p>
        </p:txBody>
      </p:sp>
      <p:sp>
        <p:nvSpPr>
          <p:cNvPr id="11" name="ZoneTexte 10">
            <a:extLst>
              <a:ext uri="{FF2B5EF4-FFF2-40B4-BE49-F238E27FC236}">
                <a16:creationId xmlns:a16="http://schemas.microsoft.com/office/drawing/2014/main" id="{3622FEBB-DC6E-4367-8501-0004DF600B43}"/>
              </a:ext>
            </a:extLst>
          </p:cNvPr>
          <p:cNvSpPr txBox="1"/>
          <p:nvPr/>
        </p:nvSpPr>
        <p:spPr>
          <a:xfrm>
            <a:off x="8867274" y="2596836"/>
            <a:ext cx="1347536" cy="369332"/>
          </a:xfrm>
          <a:prstGeom prst="rect">
            <a:avLst/>
          </a:prstGeom>
          <a:noFill/>
        </p:spPr>
        <p:txBody>
          <a:bodyPr wrap="square" rtlCol="0">
            <a:spAutoFit/>
          </a:bodyPr>
          <a:lstStyle/>
          <a:p>
            <a:r>
              <a:rPr lang="fr-CA"/>
              <a:t>En ligne</a:t>
            </a:r>
          </a:p>
        </p:txBody>
      </p:sp>
      <p:pic>
        <p:nvPicPr>
          <p:cNvPr id="13" name="Image 2" descr="Une image contenant capture d’écran&#10;&#10;Description générée avec un niveau de confiance très élevé">
            <a:extLst>
              <a:ext uri="{FF2B5EF4-FFF2-40B4-BE49-F238E27FC236}">
                <a16:creationId xmlns:a16="http://schemas.microsoft.com/office/drawing/2014/main" id="{EA2BCA74-92C5-4D5F-96F3-6B8420F0A4EC}"/>
              </a:ext>
            </a:extLst>
          </p:cNvPr>
          <p:cNvPicPr>
            <a:picLocks noChangeAspect="1"/>
          </p:cNvPicPr>
          <p:nvPr/>
        </p:nvPicPr>
        <p:blipFill rotWithShape="1">
          <a:blip r:embed="rId4"/>
          <a:srcRect b="40795"/>
          <a:stretch/>
        </p:blipFill>
        <p:spPr>
          <a:xfrm>
            <a:off x="208750" y="3267413"/>
            <a:ext cx="5812519" cy="2314810"/>
          </a:xfrm>
          <a:prstGeom prst="rect">
            <a:avLst/>
          </a:prstGeom>
        </p:spPr>
      </p:pic>
    </p:spTree>
    <p:extLst>
      <p:ext uri="{BB962C8B-B14F-4D97-AF65-F5344CB8AC3E}">
        <p14:creationId xmlns:p14="http://schemas.microsoft.com/office/powerpoint/2010/main" val="4088893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7754D7-6EA2-4ED5-B303-23C790F4FF3D}"/>
              </a:ext>
            </a:extLst>
          </p:cNvPr>
          <p:cNvSpPr>
            <a:spLocks noGrp="1"/>
          </p:cNvSpPr>
          <p:nvPr>
            <p:ph type="title"/>
          </p:nvPr>
        </p:nvSpPr>
        <p:spPr>
          <a:xfrm>
            <a:off x="838200" y="585216"/>
            <a:ext cx="10515600" cy="1325563"/>
          </a:xfrm>
        </p:spPr>
        <p:txBody>
          <a:bodyPr>
            <a:normAutofit/>
          </a:bodyPr>
          <a:lstStyle/>
          <a:p>
            <a:r>
              <a:rPr lang="fr-CA">
                <a:solidFill>
                  <a:schemeClr val="bg1"/>
                </a:solidFill>
              </a:rPr>
              <a:t>Options de la réunion</a:t>
            </a:r>
          </a:p>
        </p:txBody>
      </p:sp>
      <p:pic>
        <p:nvPicPr>
          <p:cNvPr id="5" name="Espace réservé du contenu 4" descr="Une image contenant capture d’écran&#10;&#10;Description générée automatiquement">
            <a:extLst>
              <a:ext uri="{FF2B5EF4-FFF2-40B4-BE49-F238E27FC236}">
                <a16:creationId xmlns:a16="http://schemas.microsoft.com/office/drawing/2014/main" id="{CF0B9647-79FF-4CA3-B34E-7EA37383478E}"/>
              </a:ext>
            </a:extLst>
          </p:cNvPr>
          <p:cNvPicPr>
            <a:picLocks noChangeAspect="1"/>
          </p:cNvPicPr>
          <p:nvPr/>
        </p:nvPicPr>
        <p:blipFill rotWithShape="1">
          <a:blip r:embed="rId2">
            <a:extLst>
              <a:ext uri="{28A0092B-C50C-407E-A947-70E740481C1C}">
                <a14:useLocalDpi xmlns:a14="http://schemas.microsoft.com/office/drawing/2010/main" val="0"/>
              </a:ext>
            </a:extLst>
          </a:blip>
          <a:srcRect r="3" b="1773"/>
          <a:stretch/>
        </p:blipFill>
        <p:spPr>
          <a:xfrm>
            <a:off x="542545" y="2148524"/>
            <a:ext cx="6709465" cy="3937951"/>
          </a:xfrm>
          <a:prstGeom prst="rect">
            <a:avLst/>
          </a:prstGeom>
        </p:spPr>
      </p:pic>
      <p:pic>
        <p:nvPicPr>
          <p:cNvPr id="15" name="Espace réservé du contenu 14" descr="Une image contenant capture d’écran&#10;&#10;Description générée automatiquement">
            <a:extLst>
              <a:ext uri="{FF2B5EF4-FFF2-40B4-BE49-F238E27FC236}">
                <a16:creationId xmlns:a16="http://schemas.microsoft.com/office/drawing/2014/main" id="{E5510AE1-0B6C-4D73-8991-D10D4AEBA5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79259" y="2386584"/>
            <a:ext cx="3870196" cy="3172373"/>
          </a:xfrm>
        </p:spPr>
      </p:pic>
      <p:sp>
        <p:nvSpPr>
          <p:cNvPr id="35" name="Ellipse 34">
            <a:extLst>
              <a:ext uri="{FF2B5EF4-FFF2-40B4-BE49-F238E27FC236}">
                <a16:creationId xmlns:a16="http://schemas.microsoft.com/office/drawing/2014/main" id="{AE5BFF6A-7993-46B9-9F81-0AB1E7B0B776}"/>
              </a:ext>
            </a:extLst>
          </p:cNvPr>
          <p:cNvSpPr/>
          <p:nvPr/>
        </p:nvSpPr>
        <p:spPr>
          <a:xfrm>
            <a:off x="4442636" y="2500885"/>
            <a:ext cx="905651" cy="318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36" name="Ellipse 35">
            <a:extLst>
              <a:ext uri="{FF2B5EF4-FFF2-40B4-BE49-F238E27FC236}">
                <a16:creationId xmlns:a16="http://schemas.microsoft.com/office/drawing/2014/main" id="{6F861E03-CEE2-49F9-89C7-F47465615412}"/>
              </a:ext>
            </a:extLst>
          </p:cNvPr>
          <p:cNvSpPr/>
          <p:nvPr/>
        </p:nvSpPr>
        <p:spPr>
          <a:xfrm>
            <a:off x="2289986" y="5224461"/>
            <a:ext cx="686577" cy="2571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37" name="Ellipse 36">
            <a:extLst>
              <a:ext uri="{FF2B5EF4-FFF2-40B4-BE49-F238E27FC236}">
                <a16:creationId xmlns:a16="http://schemas.microsoft.com/office/drawing/2014/main" id="{DEF1E868-5CDC-4982-82A0-338512B9C11E}"/>
              </a:ext>
            </a:extLst>
          </p:cNvPr>
          <p:cNvSpPr/>
          <p:nvPr/>
        </p:nvSpPr>
        <p:spPr>
          <a:xfrm>
            <a:off x="7785915" y="4648200"/>
            <a:ext cx="681815" cy="285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38" name="Flèche : droite 37">
            <a:extLst>
              <a:ext uri="{FF2B5EF4-FFF2-40B4-BE49-F238E27FC236}">
                <a16:creationId xmlns:a16="http://schemas.microsoft.com/office/drawing/2014/main" id="{EE890BA9-8BD5-41FD-B4A9-68FD51B4A397}"/>
              </a:ext>
            </a:extLst>
          </p:cNvPr>
          <p:cNvSpPr/>
          <p:nvPr/>
        </p:nvSpPr>
        <p:spPr>
          <a:xfrm>
            <a:off x="9714357" y="5318544"/>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40" name="Connecteur droit avec flèche 39">
            <a:extLst>
              <a:ext uri="{FF2B5EF4-FFF2-40B4-BE49-F238E27FC236}">
                <a16:creationId xmlns:a16="http://schemas.microsoft.com/office/drawing/2014/main" id="{D8774309-F1D2-4C27-9B6A-36F5F5F45204}"/>
              </a:ext>
            </a:extLst>
          </p:cNvPr>
          <p:cNvCxnSpPr>
            <a:cxnSpLocks/>
          </p:cNvCxnSpPr>
          <p:nvPr/>
        </p:nvCxnSpPr>
        <p:spPr>
          <a:xfrm>
            <a:off x="5383763" y="2819401"/>
            <a:ext cx="2272004" cy="1828799"/>
          </a:xfrm>
          <a:prstGeom prst="straightConnector1">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2013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E7713-F234-420B-B97A-51E0DA1109BB}"/>
              </a:ext>
            </a:extLst>
          </p:cNvPr>
          <p:cNvSpPr>
            <a:spLocks noGrp="1"/>
          </p:cNvSpPr>
          <p:nvPr>
            <p:ph type="title"/>
          </p:nvPr>
        </p:nvSpPr>
        <p:spPr>
          <a:xfrm>
            <a:off x="838200" y="365125"/>
            <a:ext cx="10515600" cy="1325563"/>
          </a:xfrm>
        </p:spPr>
        <p:txBody>
          <a:bodyPr>
            <a:normAutofit/>
          </a:bodyPr>
          <a:lstStyle/>
          <a:p>
            <a:pPr algn="ctr"/>
            <a:r>
              <a:rPr lang="fr-CA"/>
              <a:t>Accès à la rencontre</a:t>
            </a:r>
          </a:p>
        </p:txBody>
      </p:sp>
      <p:graphicFrame>
        <p:nvGraphicFramePr>
          <p:cNvPr id="5" name="Espace réservé du contenu 2">
            <a:extLst>
              <a:ext uri="{FF2B5EF4-FFF2-40B4-BE49-F238E27FC236}">
                <a16:creationId xmlns:a16="http://schemas.microsoft.com/office/drawing/2014/main" id="{94C70EC0-0395-45BF-9CA8-C60A4AF6E8B7}"/>
              </a:ext>
            </a:extLst>
          </p:cNvPr>
          <p:cNvGraphicFramePr>
            <a:graphicFrameLocks noGrp="1"/>
          </p:cNvGraphicFramePr>
          <p:nvPr>
            <p:ph idx="1"/>
            <p:extLst>
              <p:ext uri="{D42A27DB-BD31-4B8C-83A1-F6EECF244321}">
                <p14:modId xmlns:p14="http://schemas.microsoft.com/office/powerpoint/2010/main" val="341454419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Monthly calendar">
            <a:extLst>
              <a:ext uri="{FF2B5EF4-FFF2-40B4-BE49-F238E27FC236}">
                <a16:creationId xmlns:a16="http://schemas.microsoft.com/office/drawing/2014/main" id="{E9733BA2-5A4A-4BDA-B87C-9582B2E2B6A0}"/>
              </a:ext>
            </a:extLst>
          </p:cNvPr>
          <p:cNvSpPr/>
          <p:nvPr/>
        </p:nvSpPr>
        <p:spPr>
          <a:xfrm>
            <a:off x="1241074" y="4929025"/>
            <a:ext cx="683804" cy="68380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3276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E784BC-209B-4BED-BA57-D5021E50ED6D}"/>
              </a:ext>
            </a:extLst>
          </p:cNvPr>
          <p:cNvSpPr>
            <a:spLocks noGrp="1"/>
          </p:cNvSpPr>
          <p:nvPr>
            <p:ph type="title"/>
          </p:nvPr>
        </p:nvSpPr>
        <p:spPr>
          <a:xfrm>
            <a:off x="594360" y="637125"/>
            <a:ext cx="3802276" cy="5256371"/>
          </a:xfrm>
        </p:spPr>
        <p:txBody>
          <a:bodyPr>
            <a:normAutofit/>
          </a:bodyPr>
          <a:lstStyle/>
          <a:p>
            <a:r>
              <a:rPr lang="fr-CA" sz="4800"/>
              <a:t>Bloc 1 - Consignes</a:t>
            </a:r>
          </a:p>
        </p:txBody>
      </p:sp>
      <p:graphicFrame>
        <p:nvGraphicFramePr>
          <p:cNvPr id="5" name="Espace réservé du contenu 2">
            <a:extLst>
              <a:ext uri="{FF2B5EF4-FFF2-40B4-BE49-F238E27FC236}">
                <a16:creationId xmlns:a16="http://schemas.microsoft.com/office/drawing/2014/main" id="{6FBEE8D0-E1A3-4B1C-94E0-34173A05126E}"/>
              </a:ext>
            </a:extLst>
          </p:cNvPr>
          <p:cNvGraphicFramePr>
            <a:graphicFrameLocks noGrp="1"/>
          </p:cNvGraphicFramePr>
          <p:nvPr>
            <p:ph idx="1"/>
            <p:extLst>
              <p:ext uri="{D42A27DB-BD31-4B8C-83A1-F6EECF244321}">
                <p14:modId xmlns:p14="http://schemas.microsoft.com/office/powerpoint/2010/main" val="28332102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468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EA2B357-AD1D-4347-9ED8-8B5628E9EFFF}"/>
              </a:ext>
            </a:extLst>
          </p:cNvPr>
          <p:cNvSpPr>
            <a:spLocks noGrp="1"/>
          </p:cNvSpPr>
          <p:nvPr>
            <p:ph type="title"/>
          </p:nvPr>
        </p:nvSpPr>
        <p:spPr>
          <a:xfrm>
            <a:off x="865935" y="373019"/>
            <a:ext cx="5412702" cy="1331708"/>
          </a:xfrm>
        </p:spPr>
        <p:txBody>
          <a:bodyPr>
            <a:normAutofit/>
          </a:bodyPr>
          <a:lstStyle/>
          <a:p>
            <a:r>
              <a:rPr lang="fr-CA"/>
              <a:t>Le fil de discussion</a:t>
            </a:r>
            <a:br>
              <a:rPr lang="fr-CA"/>
            </a:br>
            <a:r>
              <a:rPr lang="fr-CA"/>
              <a:t>pour le groupe</a:t>
            </a:r>
          </a:p>
        </p:txBody>
      </p:sp>
      <p:sp>
        <p:nvSpPr>
          <p:cNvPr id="3" name="Espace réservé du contenu 2">
            <a:extLst>
              <a:ext uri="{FF2B5EF4-FFF2-40B4-BE49-F238E27FC236}">
                <a16:creationId xmlns:a16="http://schemas.microsoft.com/office/drawing/2014/main" id="{8BD334E6-F921-4B8F-A53D-1FDF42A1E6C2}"/>
              </a:ext>
            </a:extLst>
          </p:cNvPr>
          <p:cNvSpPr>
            <a:spLocks noGrp="1"/>
          </p:cNvSpPr>
          <p:nvPr>
            <p:ph idx="1"/>
          </p:nvPr>
        </p:nvSpPr>
        <p:spPr>
          <a:xfrm>
            <a:off x="4329368" y="2972421"/>
            <a:ext cx="4936067" cy="3467291"/>
          </a:xfrm>
        </p:spPr>
        <p:txBody>
          <a:bodyPr vert="horz" lIns="91440" tIns="45720" rIns="91440" bIns="45720" rtlCol="0" anchor="t">
            <a:normAutofit/>
          </a:bodyPr>
          <a:lstStyle/>
          <a:p>
            <a:pPr algn="just"/>
            <a:r>
              <a:rPr lang="fr-CA" sz="1900"/>
              <a:t>Fonctions de visioconférence en bas;</a:t>
            </a:r>
            <a:endParaRPr lang="fr-CA" sz="1900">
              <a:cs typeface="Calibri"/>
            </a:endParaRPr>
          </a:p>
          <a:p>
            <a:pPr algn="just"/>
            <a:r>
              <a:rPr lang="fr-CA" sz="1900"/>
              <a:t>Nouvelle discussion ou répondre à une discussion en cours;</a:t>
            </a:r>
            <a:endParaRPr lang="fr-CA" sz="1900">
              <a:cs typeface="Calibri" panose="020F0502020204030204"/>
            </a:endParaRPr>
          </a:p>
          <a:p>
            <a:pPr algn="just"/>
            <a:r>
              <a:rPr lang="fr-CA" sz="1900"/>
              <a:t>Dépôt rapide de fichiers qui se copient automatiquement dans l’onglet « Fichiers » du canal;</a:t>
            </a:r>
            <a:endParaRPr lang="fr-CA" sz="1900">
              <a:cs typeface="Calibri" panose="020F0502020204030204"/>
            </a:endParaRPr>
          </a:p>
          <a:p>
            <a:pPr algn="just"/>
            <a:r>
              <a:rPr lang="fr-CA" sz="1900"/>
              <a:t>@mention pour identifier un participant;</a:t>
            </a:r>
            <a:endParaRPr lang="fr-CA" sz="1900">
              <a:cs typeface="Calibri" panose="020F0502020204030204"/>
            </a:endParaRPr>
          </a:p>
          <a:p>
            <a:pPr algn="just"/>
            <a:r>
              <a:rPr lang="fr-CA" sz="1900"/>
              <a:t>Ajouter des émojis ou des GIF dans les conversations;</a:t>
            </a:r>
            <a:endParaRPr lang="fr-CA" sz="1900">
              <a:cs typeface="Calibri" panose="020F0502020204030204"/>
            </a:endParaRPr>
          </a:p>
          <a:p>
            <a:pPr algn="just"/>
            <a:r>
              <a:rPr lang="fr-CA" sz="1900"/>
              <a:t>Insertion rapide d’un sondage ou d’un lien.</a:t>
            </a:r>
            <a:endParaRPr lang="fr-CA" sz="1900">
              <a:cs typeface="Calibri" panose="020F0502020204030204"/>
            </a:endParaRPr>
          </a:p>
        </p:txBody>
      </p:sp>
      <p:pic>
        <p:nvPicPr>
          <p:cNvPr id="14" name="Image 13" descr="Une image contenant capture d’écran&#10;&#10;Description générée automatiquement">
            <a:extLst>
              <a:ext uri="{FF2B5EF4-FFF2-40B4-BE49-F238E27FC236}">
                <a16:creationId xmlns:a16="http://schemas.microsoft.com/office/drawing/2014/main" id="{F277101A-123F-4695-82B4-9128DFC3CE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4"/>
          <a:stretch/>
        </p:blipFill>
        <p:spPr>
          <a:xfrm>
            <a:off x="874679" y="3307231"/>
            <a:ext cx="3162345" cy="2379206"/>
          </a:xfrm>
          <a:prstGeom prst="rect">
            <a:avLst/>
          </a:prstGeom>
        </p:spPr>
      </p:pic>
      <p:sp>
        <p:nvSpPr>
          <p:cNvPr id="4" name="ZoneTexte 3">
            <a:extLst>
              <a:ext uri="{FF2B5EF4-FFF2-40B4-BE49-F238E27FC236}">
                <a16:creationId xmlns:a16="http://schemas.microsoft.com/office/drawing/2014/main" id="{2CE46EB7-BCA3-4199-B5BC-A17F32FB06BB}"/>
              </a:ext>
            </a:extLst>
          </p:cNvPr>
          <p:cNvSpPr txBox="1"/>
          <p:nvPr/>
        </p:nvSpPr>
        <p:spPr>
          <a:xfrm>
            <a:off x="8127506" y="426128"/>
            <a:ext cx="35273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4400">
                <a:ea typeface="+mn-lt"/>
                <a:cs typeface="+mn-lt"/>
              </a:rPr>
              <a:t>Conversation</a:t>
            </a:r>
          </a:p>
        </p:txBody>
      </p:sp>
      <p:cxnSp>
        <p:nvCxnSpPr>
          <p:cNvPr id="5" name="Connecteur droit avec flèche 4">
            <a:extLst>
              <a:ext uri="{FF2B5EF4-FFF2-40B4-BE49-F238E27FC236}">
                <a16:creationId xmlns:a16="http://schemas.microsoft.com/office/drawing/2014/main" id="{00865E0E-37DE-4F45-AEE5-A8C715D828F3}"/>
              </a:ext>
            </a:extLst>
          </p:cNvPr>
          <p:cNvCxnSpPr/>
          <p:nvPr/>
        </p:nvCxnSpPr>
        <p:spPr>
          <a:xfrm>
            <a:off x="6602858" y="377393"/>
            <a:ext cx="14797" cy="2175029"/>
          </a:xfrm>
          <a:prstGeom prst="straightConnector1">
            <a:avLst/>
          </a:prstGeom>
          <a:ln w="5715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06EBD9C8-38EA-4753-912A-118C5911A305}"/>
              </a:ext>
            </a:extLst>
          </p:cNvPr>
          <p:cNvSpPr txBox="1"/>
          <p:nvPr/>
        </p:nvSpPr>
        <p:spPr>
          <a:xfrm>
            <a:off x="7474614" y="1288655"/>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a:t>Pour joindre en privé un élève ou un groupe d'élèves en particulier.</a:t>
            </a:r>
            <a:endParaRPr lang="fr-FR">
              <a:cs typeface="Calibri" panose="020F0502020204030204"/>
            </a:endParaRPr>
          </a:p>
        </p:txBody>
      </p:sp>
      <p:pic>
        <p:nvPicPr>
          <p:cNvPr id="11" name="Espace réservé du contenu 4">
            <a:extLst>
              <a:ext uri="{FF2B5EF4-FFF2-40B4-BE49-F238E27FC236}">
                <a16:creationId xmlns:a16="http://schemas.microsoft.com/office/drawing/2014/main" id="{A6D8C9BF-CD53-4839-AB06-D15BD1AA064B}"/>
              </a:ext>
            </a:extLst>
          </p:cNvPr>
          <p:cNvPicPr>
            <a:picLocks noChangeAspect="1"/>
          </p:cNvPicPr>
          <p:nvPr/>
        </p:nvPicPr>
        <p:blipFill rotWithShape="1">
          <a:blip r:embed="rId4">
            <a:extLst>
              <a:ext uri="{28A0092B-C50C-407E-A947-70E740481C1C}">
                <a14:useLocalDpi xmlns:a14="http://schemas.microsoft.com/office/drawing/2010/main" val="0"/>
              </a:ext>
            </a:extLst>
          </a:blip>
          <a:srcRect r="2762" b="40759"/>
          <a:stretch/>
        </p:blipFill>
        <p:spPr>
          <a:xfrm>
            <a:off x="11203581" y="1165752"/>
            <a:ext cx="712396" cy="5275437"/>
          </a:xfrm>
          <a:prstGeom prst="rect">
            <a:avLst/>
          </a:prstGeom>
        </p:spPr>
      </p:pic>
      <p:sp>
        <p:nvSpPr>
          <p:cNvPr id="12" name="Ellipse 11">
            <a:extLst>
              <a:ext uri="{FF2B5EF4-FFF2-40B4-BE49-F238E27FC236}">
                <a16:creationId xmlns:a16="http://schemas.microsoft.com/office/drawing/2014/main" id="{83A67E5C-2CF6-44C8-8AD5-22C308F2A050}"/>
              </a:ext>
            </a:extLst>
          </p:cNvPr>
          <p:cNvSpPr/>
          <p:nvPr/>
        </p:nvSpPr>
        <p:spPr>
          <a:xfrm>
            <a:off x="11146479" y="1846698"/>
            <a:ext cx="821627" cy="4992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pic>
        <p:nvPicPr>
          <p:cNvPr id="13" name="Espace réservé du contenu 4" descr="Une image contenant mètre&#10;&#10;Description générée avec un niveau de confiance très élevé">
            <a:extLst>
              <a:ext uri="{FF2B5EF4-FFF2-40B4-BE49-F238E27FC236}">
                <a16:creationId xmlns:a16="http://schemas.microsoft.com/office/drawing/2014/main" id="{5C7F2E23-DDAF-430C-A552-8195E62E4EFF}"/>
              </a:ext>
            </a:extLst>
          </p:cNvPr>
          <p:cNvPicPr>
            <a:picLocks noChangeAspect="1"/>
          </p:cNvPicPr>
          <p:nvPr/>
        </p:nvPicPr>
        <p:blipFill rotWithShape="1">
          <a:blip r:embed="rId4">
            <a:extLst>
              <a:ext uri="{28A0092B-C50C-407E-A947-70E740481C1C}">
                <a14:useLocalDpi xmlns:a14="http://schemas.microsoft.com/office/drawing/2010/main" val="0"/>
              </a:ext>
            </a:extLst>
          </a:blip>
          <a:srcRect r="2762" b="40759"/>
          <a:stretch/>
        </p:blipFill>
        <p:spPr>
          <a:xfrm>
            <a:off x="93128" y="1202622"/>
            <a:ext cx="712396" cy="5275437"/>
          </a:xfrm>
          <a:prstGeom prst="rect">
            <a:avLst/>
          </a:prstGeom>
        </p:spPr>
      </p:pic>
      <p:sp>
        <p:nvSpPr>
          <p:cNvPr id="15" name="Ellipse 14">
            <a:extLst>
              <a:ext uri="{FF2B5EF4-FFF2-40B4-BE49-F238E27FC236}">
                <a16:creationId xmlns:a16="http://schemas.microsoft.com/office/drawing/2014/main" id="{667C5569-8CF5-4ABF-92F4-E394438DB5DF}"/>
              </a:ext>
            </a:extLst>
          </p:cNvPr>
          <p:cNvSpPr/>
          <p:nvPr/>
        </p:nvSpPr>
        <p:spPr>
          <a:xfrm>
            <a:off x="-954" y="2421252"/>
            <a:ext cx="821627" cy="4992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7" name="Flèche : gauche 6">
            <a:extLst>
              <a:ext uri="{FF2B5EF4-FFF2-40B4-BE49-F238E27FC236}">
                <a16:creationId xmlns:a16="http://schemas.microsoft.com/office/drawing/2014/main" id="{570F1566-9190-4273-A72B-86A7BAF1E78E}"/>
              </a:ext>
            </a:extLst>
          </p:cNvPr>
          <p:cNvSpPr/>
          <p:nvPr/>
        </p:nvSpPr>
        <p:spPr>
          <a:xfrm rot="1320000">
            <a:off x="10166505" y="1595086"/>
            <a:ext cx="977080" cy="485467"/>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EB56482B-1214-4019-8877-E116CACBAA59}"/>
              </a:ext>
            </a:extLst>
          </p:cNvPr>
          <p:cNvSpPr txBox="1"/>
          <p:nvPr/>
        </p:nvSpPr>
        <p:spPr>
          <a:xfrm>
            <a:off x="5200903" y="255455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a:solidFill>
                  <a:schemeClr val="accent2">
                    <a:lumMod val="60000"/>
                    <a:lumOff val="40000"/>
                  </a:schemeClr>
                </a:solidFill>
              </a:rPr>
              <a:t>Les deux comprennent : </a:t>
            </a:r>
            <a:endParaRPr lang="fr-FR">
              <a:solidFill>
                <a:schemeClr val="accent2">
                  <a:lumMod val="60000"/>
                  <a:lumOff val="40000"/>
                </a:schemeClr>
              </a:solidFill>
              <a:cs typeface="Calibri"/>
            </a:endParaRPr>
          </a:p>
        </p:txBody>
      </p:sp>
      <p:sp>
        <p:nvSpPr>
          <p:cNvPr id="17" name="Flèche : gauche 16">
            <a:extLst>
              <a:ext uri="{FF2B5EF4-FFF2-40B4-BE49-F238E27FC236}">
                <a16:creationId xmlns:a16="http://schemas.microsoft.com/office/drawing/2014/main" id="{CB7ADA12-4942-4F53-9058-6BEE394E5176}"/>
              </a:ext>
            </a:extLst>
          </p:cNvPr>
          <p:cNvSpPr/>
          <p:nvPr/>
        </p:nvSpPr>
        <p:spPr>
          <a:xfrm rot="12780000">
            <a:off x="807423" y="2731940"/>
            <a:ext cx="977080" cy="485467"/>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102514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 name="Rectangle 1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4443300-6534-43E7-8A1E-5C658AE2E32A}"/>
              </a:ext>
            </a:extLst>
          </p:cNvPr>
          <p:cNvSpPr>
            <a:spLocks noGrp="1"/>
          </p:cNvSpPr>
          <p:nvPr>
            <p:ph type="title"/>
          </p:nvPr>
        </p:nvSpPr>
        <p:spPr>
          <a:xfrm>
            <a:off x="958660" y="939474"/>
            <a:ext cx="10395044" cy="1325563"/>
          </a:xfrm>
        </p:spPr>
        <p:txBody>
          <a:bodyPr>
            <a:normAutofit/>
          </a:bodyPr>
          <a:lstStyle/>
          <a:p>
            <a:r>
              <a:rPr lang="fr-CA"/>
              <a:t>Plan de formation</a:t>
            </a:r>
          </a:p>
        </p:txBody>
      </p:sp>
      <p:pic>
        <p:nvPicPr>
          <p:cNvPr id="8" name="Image 7" descr="Une image contenant dessin, signe&#10;&#10;Description générée automatiquement">
            <a:extLst>
              <a:ext uri="{FF2B5EF4-FFF2-40B4-BE49-F238E27FC236}">
                <a16:creationId xmlns:a16="http://schemas.microsoft.com/office/drawing/2014/main" id="{406EF08B-6C2F-4D95-96A3-AF2CAB973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235" y="2773900"/>
            <a:ext cx="2987707" cy="2247391"/>
          </a:xfrm>
          <a:prstGeom prst="rect">
            <a:avLst/>
          </a:prstGeom>
        </p:spPr>
      </p:pic>
      <p:graphicFrame>
        <p:nvGraphicFramePr>
          <p:cNvPr id="15" name="Espace réservé du contenu 2">
            <a:extLst>
              <a:ext uri="{FF2B5EF4-FFF2-40B4-BE49-F238E27FC236}">
                <a16:creationId xmlns:a16="http://schemas.microsoft.com/office/drawing/2014/main" id="{AE1072F2-9FFC-4633-A360-BA5892950EE9}"/>
              </a:ext>
            </a:extLst>
          </p:cNvPr>
          <p:cNvGraphicFramePr>
            <a:graphicFrameLocks noGrp="1"/>
          </p:cNvGraphicFramePr>
          <p:nvPr>
            <p:ph idx="1"/>
            <p:extLst>
              <p:ext uri="{D42A27DB-BD31-4B8C-83A1-F6EECF244321}">
                <p14:modId xmlns:p14="http://schemas.microsoft.com/office/powerpoint/2010/main" val="740903229"/>
              </p:ext>
            </p:extLst>
          </p:nvPr>
        </p:nvGraphicFramePr>
        <p:xfrm>
          <a:off x="5103382" y="2683029"/>
          <a:ext cx="6239514" cy="3156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126432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Espace réservé du contenu 4" descr="Une image contenant capture d’écran, oiseau&#10;&#10;Description générée automatiquement">
            <a:extLst>
              <a:ext uri="{FF2B5EF4-FFF2-40B4-BE49-F238E27FC236}">
                <a16:creationId xmlns:a16="http://schemas.microsoft.com/office/drawing/2014/main" id="{F64CCF7B-72BA-4184-9667-6A0A811E8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79" y="320040"/>
            <a:ext cx="10374193" cy="4305291"/>
          </a:xfrm>
          <a:prstGeom prst="rect">
            <a:avLst/>
          </a:prstGeom>
        </p:spPr>
      </p:pic>
      <p:sp>
        <p:nvSpPr>
          <p:cNvPr id="8" name="Rectangle 13">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44EAF1A-5D0A-44CF-9B5A-1219845F250E}"/>
              </a:ext>
            </a:extLst>
          </p:cNvPr>
          <p:cNvSpPr>
            <a:spLocks noGrp="1"/>
          </p:cNvSpPr>
          <p:nvPr>
            <p:ph type="title"/>
          </p:nvPr>
        </p:nvSpPr>
        <p:spPr>
          <a:xfrm>
            <a:off x="841248" y="5010912"/>
            <a:ext cx="2889504" cy="1344168"/>
          </a:xfrm>
        </p:spPr>
        <p:txBody>
          <a:bodyPr anchor="ctr">
            <a:normAutofit/>
          </a:bodyPr>
          <a:lstStyle/>
          <a:p>
            <a:r>
              <a:rPr lang="fr-CA" sz="2600">
                <a:solidFill>
                  <a:schemeClr val="bg1"/>
                </a:solidFill>
              </a:rPr>
              <a:t>Zone de rédaction</a:t>
            </a:r>
          </a:p>
        </p:txBody>
      </p:sp>
      <p:cxnSp>
        <p:nvCxnSpPr>
          <p:cNvPr id="10" name="Straight Connector 15">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8">
            <a:extLst>
              <a:ext uri="{FF2B5EF4-FFF2-40B4-BE49-F238E27FC236}">
                <a16:creationId xmlns:a16="http://schemas.microsoft.com/office/drawing/2014/main" id="{EDCC1F5C-BADB-46D6-8B2B-04FD68415861}"/>
              </a:ext>
            </a:extLst>
          </p:cNvPr>
          <p:cNvSpPr>
            <a:spLocks noGrp="1"/>
          </p:cNvSpPr>
          <p:nvPr>
            <p:ph idx="1"/>
          </p:nvPr>
        </p:nvSpPr>
        <p:spPr>
          <a:xfrm>
            <a:off x="4379976" y="5010912"/>
            <a:ext cx="6976872" cy="1344168"/>
          </a:xfrm>
        </p:spPr>
        <p:txBody>
          <a:bodyPr anchor="ctr">
            <a:normAutofit lnSpcReduction="10000"/>
          </a:bodyPr>
          <a:lstStyle/>
          <a:p>
            <a:pPr marL="0" indent="0">
              <a:buNone/>
            </a:pPr>
            <a:r>
              <a:rPr lang="en-US" sz="1700" err="1">
                <a:solidFill>
                  <a:schemeClr val="bg1"/>
                </a:solidFill>
              </a:rPr>
              <a:t>Permet</a:t>
            </a:r>
            <a:r>
              <a:rPr lang="en-US" sz="1700">
                <a:solidFill>
                  <a:schemeClr val="bg1"/>
                </a:solidFill>
              </a:rPr>
              <a:t> de :</a:t>
            </a:r>
          </a:p>
          <a:p>
            <a:r>
              <a:rPr lang="en-US" sz="1700" err="1">
                <a:solidFill>
                  <a:schemeClr val="bg1"/>
                </a:solidFill>
              </a:rPr>
              <a:t>Gérer</a:t>
            </a:r>
            <a:r>
              <a:rPr lang="en-US" sz="1700">
                <a:solidFill>
                  <a:schemeClr val="bg1"/>
                </a:solidFill>
              </a:rPr>
              <a:t> les </a:t>
            </a:r>
            <a:r>
              <a:rPr lang="en-US" sz="1700" err="1">
                <a:solidFill>
                  <a:schemeClr val="bg1"/>
                </a:solidFill>
              </a:rPr>
              <a:t>paramètres</a:t>
            </a:r>
            <a:r>
              <a:rPr lang="en-US" sz="1700">
                <a:solidFill>
                  <a:schemeClr val="bg1"/>
                </a:solidFill>
              </a:rPr>
              <a:t> du message;</a:t>
            </a:r>
          </a:p>
          <a:p>
            <a:r>
              <a:rPr lang="en-US" sz="1700">
                <a:solidFill>
                  <a:schemeClr val="bg1"/>
                </a:solidFill>
              </a:rPr>
              <a:t>Faire </a:t>
            </a:r>
            <a:r>
              <a:rPr lang="en-US" sz="1700" err="1">
                <a:solidFill>
                  <a:schemeClr val="bg1"/>
                </a:solidFill>
              </a:rPr>
              <a:t>une</a:t>
            </a:r>
            <a:r>
              <a:rPr lang="en-US" sz="1700">
                <a:solidFill>
                  <a:schemeClr val="bg1"/>
                </a:solidFill>
              </a:rPr>
              <a:t> </a:t>
            </a:r>
            <a:r>
              <a:rPr lang="en-US" sz="1700" err="1">
                <a:solidFill>
                  <a:schemeClr val="bg1"/>
                </a:solidFill>
              </a:rPr>
              <a:t>annonce</a:t>
            </a:r>
            <a:r>
              <a:rPr lang="en-US" sz="1700">
                <a:solidFill>
                  <a:schemeClr val="bg1"/>
                </a:solidFill>
              </a:rPr>
              <a:t>;</a:t>
            </a:r>
          </a:p>
          <a:p>
            <a:r>
              <a:rPr lang="en-US" sz="1700" err="1">
                <a:solidFill>
                  <a:schemeClr val="bg1"/>
                </a:solidFill>
              </a:rPr>
              <a:t>Publier</a:t>
            </a:r>
            <a:r>
              <a:rPr lang="en-US" sz="1700">
                <a:solidFill>
                  <a:schemeClr val="bg1"/>
                </a:solidFill>
              </a:rPr>
              <a:t> le message dans </a:t>
            </a:r>
            <a:r>
              <a:rPr lang="en-US" sz="1700" err="1">
                <a:solidFill>
                  <a:schemeClr val="bg1"/>
                </a:solidFill>
              </a:rPr>
              <a:t>plusieurs</a:t>
            </a:r>
            <a:r>
              <a:rPr lang="en-US" sz="1700">
                <a:solidFill>
                  <a:schemeClr val="bg1"/>
                </a:solidFill>
              </a:rPr>
              <a:t> </a:t>
            </a:r>
            <a:r>
              <a:rPr lang="en-US" sz="1700" err="1">
                <a:solidFill>
                  <a:schemeClr val="bg1"/>
                </a:solidFill>
              </a:rPr>
              <a:t>canaux</a:t>
            </a:r>
            <a:r>
              <a:rPr lang="en-US" sz="1700">
                <a:solidFill>
                  <a:schemeClr val="bg1"/>
                </a:solidFill>
              </a:rPr>
              <a:t> </a:t>
            </a:r>
            <a:r>
              <a:rPr lang="en-US" sz="1700" err="1">
                <a:solidFill>
                  <a:schemeClr val="bg1"/>
                </a:solidFill>
              </a:rPr>
              <a:t>ou</a:t>
            </a:r>
            <a:r>
              <a:rPr lang="en-US" sz="1700">
                <a:solidFill>
                  <a:schemeClr val="bg1"/>
                </a:solidFill>
              </a:rPr>
              <a:t> </a:t>
            </a:r>
            <a:r>
              <a:rPr lang="en-US" sz="1700" err="1">
                <a:solidFill>
                  <a:schemeClr val="bg1"/>
                </a:solidFill>
              </a:rPr>
              <a:t>équipes</a:t>
            </a:r>
            <a:r>
              <a:rPr lang="en-US" sz="1700">
                <a:solidFill>
                  <a:schemeClr val="bg1"/>
                </a:solidFill>
              </a:rPr>
              <a:t>.</a:t>
            </a:r>
          </a:p>
        </p:txBody>
      </p:sp>
      <p:sp>
        <p:nvSpPr>
          <p:cNvPr id="9" name="Ellipse 8">
            <a:extLst>
              <a:ext uri="{FF2B5EF4-FFF2-40B4-BE49-F238E27FC236}">
                <a16:creationId xmlns:a16="http://schemas.microsoft.com/office/drawing/2014/main" id="{E488E2A2-FE29-4718-A086-88DFA59129C5}"/>
              </a:ext>
            </a:extLst>
          </p:cNvPr>
          <p:cNvSpPr/>
          <p:nvPr/>
        </p:nvSpPr>
        <p:spPr>
          <a:xfrm>
            <a:off x="991517" y="4252511"/>
            <a:ext cx="462709" cy="3838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3" name="ZoneTexte 2">
            <a:extLst>
              <a:ext uri="{FF2B5EF4-FFF2-40B4-BE49-F238E27FC236}">
                <a16:creationId xmlns:a16="http://schemas.microsoft.com/office/drawing/2014/main" id="{46A37EF3-67B6-45AC-83B5-A7C86D85B2EB}"/>
              </a:ext>
            </a:extLst>
          </p:cNvPr>
          <p:cNvSpPr txBox="1"/>
          <p:nvPr/>
        </p:nvSpPr>
        <p:spPr>
          <a:xfrm>
            <a:off x="1073639" y="3509450"/>
            <a:ext cx="2828267" cy="307777"/>
          </a:xfrm>
          <a:prstGeom prst="rect">
            <a:avLst/>
          </a:prstGeom>
          <a:noFill/>
        </p:spPr>
        <p:txBody>
          <a:bodyPr wrap="square" rtlCol="0">
            <a:spAutoFit/>
          </a:bodyPr>
          <a:lstStyle/>
          <a:p>
            <a:r>
              <a:rPr lang="fr-CA" sz="1400" b="1">
                <a:solidFill>
                  <a:schemeClr val="bg1"/>
                </a:solidFill>
              </a:rPr>
              <a:t>Cliquer ici pour y accéder.</a:t>
            </a:r>
          </a:p>
        </p:txBody>
      </p:sp>
      <p:cxnSp>
        <p:nvCxnSpPr>
          <p:cNvPr id="12" name="Connecteur droit avec flèche 11">
            <a:extLst>
              <a:ext uri="{FF2B5EF4-FFF2-40B4-BE49-F238E27FC236}">
                <a16:creationId xmlns:a16="http://schemas.microsoft.com/office/drawing/2014/main" id="{D2792D60-AA79-4064-81ED-3CC57392BC45}"/>
              </a:ext>
            </a:extLst>
          </p:cNvPr>
          <p:cNvCxnSpPr>
            <a:cxnSpLocks/>
          </p:cNvCxnSpPr>
          <p:nvPr/>
        </p:nvCxnSpPr>
        <p:spPr>
          <a:xfrm>
            <a:off x="1233219" y="3817227"/>
            <a:ext cx="0" cy="3149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30322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756B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20F2E55D-E497-4A3D-AA96-7C5445E5423D}"/>
              </a:ext>
            </a:extLst>
          </p:cNvPr>
          <p:cNvGraphicFramePr/>
          <p:nvPr>
            <p:extLst>
              <p:ext uri="{D42A27DB-BD31-4B8C-83A1-F6EECF244321}">
                <p14:modId xmlns:p14="http://schemas.microsoft.com/office/powerpoint/2010/main" val="780458303"/>
              </p:ext>
            </p:extLst>
          </p:nvPr>
        </p:nvGraphicFramePr>
        <p:xfrm>
          <a:off x="1299989" y="163286"/>
          <a:ext cx="10206211" cy="62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descr="Une image contenant dessin, signe&#10;&#10;Description générée automatiquement">
            <a:extLst>
              <a:ext uri="{FF2B5EF4-FFF2-40B4-BE49-F238E27FC236}">
                <a16:creationId xmlns:a16="http://schemas.microsoft.com/office/drawing/2014/main" id="{0156F85D-04A8-4450-85EC-DD32AA40C7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120" y="408246"/>
            <a:ext cx="1916352" cy="1441504"/>
          </a:xfrm>
          <a:prstGeom prst="rect">
            <a:avLst/>
          </a:prstGeom>
        </p:spPr>
      </p:pic>
      <p:sp>
        <p:nvSpPr>
          <p:cNvPr id="6" name="ZoneTexte 5">
            <a:extLst>
              <a:ext uri="{FF2B5EF4-FFF2-40B4-BE49-F238E27FC236}">
                <a16:creationId xmlns:a16="http://schemas.microsoft.com/office/drawing/2014/main" id="{ED8872A2-EB88-45E4-ABDD-0CD23C3F8657}"/>
              </a:ext>
            </a:extLst>
          </p:cNvPr>
          <p:cNvSpPr txBox="1"/>
          <p:nvPr/>
        </p:nvSpPr>
        <p:spPr>
          <a:xfrm>
            <a:off x="3115158" y="408246"/>
            <a:ext cx="3483429" cy="707886"/>
          </a:xfrm>
          <a:prstGeom prst="rect">
            <a:avLst/>
          </a:prstGeom>
          <a:noFill/>
        </p:spPr>
        <p:txBody>
          <a:bodyPr wrap="square" rtlCol="0">
            <a:spAutoFit/>
          </a:bodyPr>
          <a:lstStyle/>
          <a:p>
            <a:r>
              <a:rPr lang="fr-CA" sz="4000">
                <a:solidFill>
                  <a:schemeClr val="bg1"/>
                </a:solidFill>
              </a:rPr>
              <a:t>Les canaux</a:t>
            </a:r>
          </a:p>
        </p:txBody>
      </p:sp>
      <p:sp>
        <p:nvSpPr>
          <p:cNvPr id="10" name="ZoneTexte 9">
            <a:extLst>
              <a:ext uri="{FF2B5EF4-FFF2-40B4-BE49-F238E27FC236}">
                <a16:creationId xmlns:a16="http://schemas.microsoft.com/office/drawing/2014/main" id="{34AFEA42-8BEB-4F9A-B30D-5A2C0F6339F1}"/>
              </a:ext>
            </a:extLst>
          </p:cNvPr>
          <p:cNvSpPr txBox="1"/>
          <p:nvPr/>
        </p:nvSpPr>
        <p:spPr>
          <a:xfrm>
            <a:off x="959320" y="3848300"/>
            <a:ext cx="3396343" cy="3046988"/>
          </a:xfrm>
          <a:prstGeom prst="rect">
            <a:avLst/>
          </a:prstGeom>
          <a:noFill/>
          <a:scene3d>
            <a:camera prst="isometricOffAxis2Left"/>
            <a:lightRig rig="threePt" dir="t"/>
          </a:scene3d>
        </p:spPr>
        <p:txBody>
          <a:bodyPr wrap="square" rtlCol="0">
            <a:spAutoFit/>
          </a:bodyPr>
          <a:lstStyle/>
          <a:p>
            <a:r>
              <a:rPr lang="fr-CA" sz="2400">
                <a:solidFill>
                  <a:schemeClr val="bg1"/>
                </a:solidFill>
              </a:rPr>
              <a:t>Pourquoi plusieurs canaux?</a:t>
            </a:r>
          </a:p>
          <a:p>
            <a:pPr marL="285750" indent="-285750">
              <a:buFontTx/>
              <a:buChar char="-"/>
            </a:pPr>
            <a:r>
              <a:rPr lang="fr-CA" sz="2400">
                <a:solidFill>
                  <a:schemeClr val="bg1"/>
                </a:solidFill>
              </a:rPr>
              <a:t>Comités</a:t>
            </a:r>
          </a:p>
          <a:p>
            <a:pPr marL="285750" indent="-285750">
              <a:buFontTx/>
              <a:buChar char="-"/>
            </a:pPr>
            <a:r>
              <a:rPr lang="fr-CA" sz="2400">
                <a:solidFill>
                  <a:schemeClr val="bg1"/>
                </a:solidFill>
              </a:rPr>
              <a:t>Sujets</a:t>
            </a:r>
          </a:p>
          <a:p>
            <a:pPr marL="285750" indent="-285750">
              <a:buFontTx/>
              <a:buChar char="-"/>
            </a:pPr>
            <a:r>
              <a:rPr lang="fr-CA" sz="2400">
                <a:solidFill>
                  <a:schemeClr val="bg1"/>
                </a:solidFill>
              </a:rPr>
              <a:t>Projets</a:t>
            </a:r>
          </a:p>
          <a:p>
            <a:pPr marL="285750" indent="-285750">
              <a:buFontTx/>
              <a:buChar char="-"/>
            </a:pPr>
            <a:r>
              <a:rPr lang="fr-CA" sz="2400">
                <a:solidFill>
                  <a:schemeClr val="bg1"/>
                </a:solidFill>
              </a:rPr>
              <a:t>Disciplines</a:t>
            </a:r>
          </a:p>
          <a:p>
            <a:pPr marL="285750" indent="-285750">
              <a:buFontTx/>
              <a:buChar char="-"/>
            </a:pPr>
            <a:r>
              <a:rPr lang="fr-CA" sz="2400">
                <a:solidFill>
                  <a:schemeClr val="bg1"/>
                </a:solidFill>
              </a:rPr>
              <a:t>Standards ou privés</a:t>
            </a:r>
          </a:p>
          <a:p>
            <a:pPr marL="285750" indent="-285750">
              <a:buFontTx/>
              <a:buChar char="-"/>
            </a:pPr>
            <a:r>
              <a:rPr lang="fr-CA" sz="2400">
                <a:solidFill>
                  <a:schemeClr val="bg1"/>
                </a:solidFill>
              </a:rPr>
              <a:t>Et plus!</a:t>
            </a:r>
          </a:p>
        </p:txBody>
      </p:sp>
      <p:sp>
        <p:nvSpPr>
          <p:cNvPr id="7" name="ZoneTexte 6">
            <a:extLst>
              <a:ext uri="{FF2B5EF4-FFF2-40B4-BE49-F238E27FC236}">
                <a16:creationId xmlns:a16="http://schemas.microsoft.com/office/drawing/2014/main" id="{C8FD7BA8-C46F-489B-9F52-D8E7E169DE09}"/>
              </a:ext>
            </a:extLst>
          </p:cNvPr>
          <p:cNvSpPr txBox="1"/>
          <p:nvPr/>
        </p:nvSpPr>
        <p:spPr>
          <a:xfrm>
            <a:off x="4528458" y="6510048"/>
            <a:ext cx="4702628" cy="369332"/>
          </a:xfrm>
          <a:prstGeom prst="rect">
            <a:avLst/>
          </a:prstGeom>
          <a:noFill/>
        </p:spPr>
        <p:txBody>
          <a:bodyPr wrap="square" rtlCol="0">
            <a:spAutoFit/>
          </a:bodyPr>
          <a:lstStyle/>
          <a:p>
            <a:r>
              <a:rPr lang="fr-CA">
                <a:solidFill>
                  <a:schemeClr val="accent1"/>
                </a:solidFill>
              </a:rPr>
              <a:t>* </a:t>
            </a:r>
            <a:r>
              <a:rPr lang="fr-CA" sz="1600">
                <a:solidFill>
                  <a:schemeClr val="accent1"/>
                </a:solidFill>
              </a:rPr>
              <a:t>Seulement dans les équipes de classe</a:t>
            </a:r>
            <a:endParaRPr lang="fr-CA">
              <a:solidFill>
                <a:schemeClr val="accent1"/>
              </a:solidFill>
            </a:endParaRPr>
          </a:p>
        </p:txBody>
      </p:sp>
    </p:spTree>
    <p:extLst>
      <p:ext uri="{BB962C8B-B14F-4D97-AF65-F5344CB8AC3E}">
        <p14:creationId xmlns:p14="http://schemas.microsoft.com/office/powerpoint/2010/main" val="183258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2"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433D9E4-4898-4E8B-A254-3878241E7D1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Les notifications générales de Teams</a:t>
            </a:r>
          </a:p>
        </p:txBody>
      </p:sp>
      <p:pic>
        <p:nvPicPr>
          <p:cNvPr id="5" name="Espace réservé du contenu 4">
            <a:extLst>
              <a:ext uri="{FF2B5EF4-FFF2-40B4-BE49-F238E27FC236}">
                <a16:creationId xmlns:a16="http://schemas.microsoft.com/office/drawing/2014/main" id="{2D864B32-7279-4D9A-A8FC-3132EEDE641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61670" y="307730"/>
            <a:ext cx="3977648" cy="3997637"/>
          </a:xfrm>
          <a:prstGeom prst="rect">
            <a:avLst/>
          </a:prstGeom>
        </p:spPr>
      </p:pic>
      <p:cxnSp>
        <p:nvCxnSpPr>
          <p:cNvPr id="43"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4" name="Image 43" descr="Une image contenant capture d’écran&#10;&#10;Description générée automatiquement">
            <a:extLst>
              <a:ext uri="{FF2B5EF4-FFF2-40B4-BE49-F238E27FC236}">
                <a16:creationId xmlns:a16="http://schemas.microsoft.com/office/drawing/2014/main" id="{F9739413-EFFB-4596-A449-F7753EAD7ECA}"/>
              </a:ext>
            </a:extLst>
          </p:cNvPr>
          <p:cNvPicPr>
            <a:picLocks noChangeAspect="1"/>
          </p:cNvPicPr>
          <p:nvPr/>
        </p:nvPicPr>
        <p:blipFill rotWithShape="1">
          <a:blip r:embed="rId3">
            <a:extLst>
              <a:ext uri="{28A0092B-C50C-407E-A947-70E740481C1C}">
                <a14:useLocalDpi xmlns:a14="http://schemas.microsoft.com/office/drawing/2010/main" val="0"/>
              </a:ext>
            </a:extLst>
          </a:blip>
          <a:srcRect b="85060"/>
          <a:stretch/>
        </p:blipFill>
        <p:spPr>
          <a:xfrm>
            <a:off x="378068" y="1421765"/>
            <a:ext cx="5431316" cy="802689"/>
          </a:xfrm>
          <a:prstGeom prst="rect">
            <a:avLst/>
          </a:prstGeom>
        </p:spPr>
      </p:pic>
      <p:sp>
        <p:nvSpPr>
          <p:cNvPr id="45" name="Flèche : droite 44">
            <a:extLst>
              <a:ext uri="{FF2B5EF4-FFF2-40B4-BE49-F238E27FC236}">
                <a16:creationId xmlns:a16="http://schemas.microsoft.com/office/drawing/2014/main" id="{8FDC850F-4D49-4221-826D-3E69A9761CB6}"/>
              </a:ext>
            </a:extLst>
          </p:cNvPr>
          <p:cNvSpPr/>
          <p:nvPr/>
        </p:nvSpPr>
        <p:spPr>
          <a:xfrm rot="16200000">
            <a:off x="2705672" y="2507699"/>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ZoneTexte 45">
            <a:extLst>
              <a:ext uri="{FF2B5EF4-FFF2-40B4-BE49-F238E27FC236}">
                <a16:creationId xmlns:a16="http://schemas.microsoft.com/office/drawing/2014/main" id="{D608D184-E7A3-47DB-8B8B-39D523FAA136}"/>
              </a:ext>
            </a:extLst>
          </p:cNvPr>
          <p:cNvSpPr txBox="1"/>
          <p:nvPr/>
        </p:nvSpPr>
        <p:spPr>
          <a:xfrm>
            <a:off x="2098939" y="2929175"/>
            <a:ext cx="2450328" cy="923330"/>
          </a:xfrm>
          <a:prstGeom prst="rect">
            <a:avLst/>
          </a:prstGeom>
          <a:noFill/>
        </p:spPr>
        <p:txBody>
          <a:bodyPr wrap="square" rtlCol="0">
            <a:spAutoFit/>
          </a:bodyPr>
          <a:lstStyle/>
          <a:p>
            <a:r>
              <a:rPr lang="fr-CA"/>
              <a:t>Cliquez sur votre pastille et sélectionnez les paramètres.</a:t>
            </a:r>
          </a:p>
        </p:txBody>
      </p:sp>
      <p:sp>
        <p:nvSpPr>
          <p:cNvPr id="47" name="Ellipse 46">
            <a:extLst>
              <a:ext uri="{FF2B5EF4-FFF2-40B4-BE49-F238E27FC236}">
                <a16:creationId xmlns:a16="http://schemas.microsoft.com/office/drawing/2014/main" id="{81F0EBF5-E7B3-4441-95EE-F398D4128482}"/>
              </a:ext>
            </a:extLst>
          </p:cNvPr>
          <p:cNvSpPr/>
          <p:nvPr/>
        </p:nvSpPr>
        <p:spPr>
          <a:xfrm>
            <a:off x="2531034" y="1403210"/>
            <a:ext cx="829110" cy="7779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Tree>
    <p:extLst>
      <p:ext uri="{BB962C8B-B14F-4D97-AF65-F5344CB8AC3E}">
        <p14:creationId xmlns:p14="http://schemas.microsoft.com/office/powerpoint/2010/main" val="280889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77F80DF-9EA3-4980-980D-90F4C61B09E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Les notifications</a:t>
            </a:r>
          </a:p>
        </p:txBody>
      </p:sp>
      <p:pic>
        <p:nvPicPr>
          <p:cNvPr id="9" name="Image 8" descr="Une image contenant capture d’écran&#10;&#10;Description générée automatiquement">
            <a:extLst>
              <a:ext uri="{FF2B5EF4-FFF2-40B4-BE49-F238E27FC236}">
                <a16:creationId xmlns:a16="http://schemas.microsoft.com/office/drawing/2014/main" id="{3FD661DD-B911-4404-A1E6-0C242011F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 y="1184663"/>
            <a:ext cx="3425609" cy="2243773"/>
          </a:xfrm>
          <a:prstGeom prst="rect">
            <a:avLst/>
          </a:prstGeom>
        </p:spPr>
      </p:pic>
      <p:pic>
        <p:nvPicPr>
          <p:cNvPr id="11" name="Image 10" descr="Une image contenant capture d’écran&#10;&#10;Description générée automatiquement">
            <a:extLst>
              <a:ext uri="{FF2B5EF4-FFF2-40B4-BE49-F238E27FC236}">
                <a16:creationId xmlns:a16="http://schemas.microsoft.com/office/drawing/2014/main" id="{0C5FB17E-C3E9-463D-BB84-07E4BA8B8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5729" y="1182136"/>
            <a:ext cx="3433324" cy="2248826"/>
          </a:xfrm>
          <a:prstGeom prst="rect">
            <a:avLst/>
          </a:prstGeom>
        </p:spPr>
      </p:pic>
      <p:cxnSp>
        <p:nvCxnSpPr>
          <p:cNvPr id="20" name="Straight Connector 1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descr="Une image contenant capture d’écran&#10;&#10;Description générée automatiquement">
            <a:extLst>
              <a:ext uri="{FF2B5EF4-FFF2-40B4-BE49-F238E27FC236}">
                <a16:creationId xmlns:a16="http://schemas.microsoft.com/office/drawing/2014/main" id="{602B29E9-C6CF-49AA-8610-F5DF3D43B8EF}"/>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871066" y="1182136"/>
            <a:ext cx="2881603" cy="2852786"/>
          </a:xfrm>
          <a:prstGeom prst="rect">
            <a:avLst/>
          </a:prstGeom>
        </p:spPr>
      </p:pic>
      <p:cxnSp>
        <p:nvCxnSpPr>
          <p:cNvPr id="22" name="Straight Connector 2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DB545EF7-3AFA-48E5-811C-59367F3414BE}"/>
              </a:ext>
            </a:extLst>
          </p:cNvPr>
          <p:cNvSpPr/>
          <p:nvPr/>
        </p:nvSpPr>
        <p:spPr>
          <a:xfrm>
            <a:off x="3301844" y="1283855"/>
            <a:ext cx="383318" cy="3140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19" name="Ellipse 18">
            <a:extLst>
              <a:ext uri="{FF2B5EF4-FFF2-40B4-BE49-F238E27FC236}">
                <a16:creationId xmlns:a16="http://schemas.microsoft.com/office/drawing/2014/main" id="{39BF1788-2DE3-46A1-B790-07C1529A269B}"/>
              </a:ext>
            </a:extLst>
          </p:cNvPr>
          <p:cNvSpPr/>
          <p:nvPr/>
        </p:nvSpPr>
        <p:spPr>
          <a:xfrm>
            <a:off x="6250237" y="2085089"/>
            <a:ext cx="353763" cy="227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21" name="Ellipse 20">
            <a:extLst>
              <a:ext uri="{FF2B5EF4-FFF2-40B4-BE49-F238E27FC236}">
                <a16:creationId xmlns:a16="http://schemas.microsoft.com/office/drawing/2014/main" id="{E30029EB-4893-4A0D-B964-F06D6F2DECED}"/>
              </a:ext>
            </a:extLst>
          </p:cNvPr>
          <p:cNvSpPr/>
          <p:nvPr/>
        </p:nvSpPr>
        <p:spPr>
          <a:xfrm>
            <a:off x="11366193" y="1778531"/>
            <a:ext cx="358196" cy="260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23" name="Flèche : droite 22">
            <a:extLst>
              <a:ext uri="{FF2B5EF4-FFF2-40B4-BE49-F238E27FC236}">
                <a16:creationId xmlns:a16="http://schemas.microsoft.com/office/drawing/2014/main" id="{FCA5DB38-A950-434C-935F-5F875A0334EA}"/>
              </a:ext>
            </a:extLst>
          </p:cNvPr>
          <p:cNvSpPr/>
          <p:nvPr/>
        </p:nvSpPr>
        <p:spPr>
          <a:xfrm rot="10800000">
            <a:off x="2802277" y="2457901"/>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Flèche : droite 23">
            <a:extLst>
              <a:ext uri="{FF2B5EF4-FFF2-40B4-BE49-F238E27FC236}">
                <a16:creationId xmlns:a16="http://schemas.microsoft.com/office/drawing/2014/main" id="{176FC754-4559-471B-B6BB-B6D7C62953FB}"/>
              </a:ext>
            </a:extLst>
          </p:cNvPr>
          <p:cNvSpPr/>
          <p:nvPr/>
        </p:nvSpPr>
        <p:spPr>
          <a:xfrm rot="10800000">
            <a:off x="7502042" y="2339880"/>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Flèche : droite 24">
            <a:extLst>
              <a:ext uri="{FF2B5EF4-FFF2-40B4-BE49-F238E27FC236}">
                <a16:creationId xmlns:a16="http://schemas.microsoft.com/office/drawing/2014/main" id="{767267F1-4315-4F16-AA81-A3B850E1B54F}"/>
              </a:ext>
            </a:extLst>
          </p:cNvPr>
          <p:cNvSpPr/>
          <p:nvPr/>
        </p:nvSpPr>
        <p:spPr>
          <a:xfrm rot="10800000">
            <a:off x="11146213" y="2309192"/>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Titre 1">
            <a:extLst>
              <a:ext uri="{FF2B5EF4-FFF2-40B4-BE49-F238E27FC236}">
                <a16:creationId xmlns:a16="http://schemas.microsoft.com/office/drawing/2014/main" id="{F732EF91-C2BA-49D5-92BC-1362CE406047}"/>
              </a:ext>
            </a:extLst>
          </p:cNvPr>
          <p:cNvSpPr txBox="1">
            <a:spLocks/>
          </p:cNvSpPr>
          <p:nvPr/>
        </p:nvSpPr>
        <p:spPr>
          <a:xfrm>
            <a:off x="4258675" y="3552304"/>
            <a:ext cx="773527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a:solidFill>
                  <a:srgbClr val="C00000"/>
                </a:solidFill>
              </a:rPr>
              <a:t>Dans un canal, </a:t>
            </a:r>
            <a:r>
              <a:rPr lang="en-US" sz="1200" err="1">
                <a:solidFill>
                  <a:srgbClr val="C00000"/>
                </a:solidFill>
              </a:rPr>
              <a:t>vous</a:t>
            </a:r>
            <a:r>
              <a:rPr lang="en-US" sz="1200">
                <a:solidFill>
                  <a:srgbClr val="C00000"/>
                </a:solidFill>
              </a:rPr>
              <a:t> </a:t>
            </a:r>
            <a:r>
              <a:rPr lang="en-US" sz="1200" err="1">
                <a:solidFill>
                  <a:srgbClr val="C00000"/>
                </a:solidFill>
              </a:rPr>
              <a:t>pourrez</a:t>
            </a:r>
            <a:r>
              <a:rPr lang="en-US" sz="1200">
                <a:solidFill>
                  <a:srgbClr val="C00000"/>
                </a:solidFill>
              </a:rPr>
              <a:t> </a:t>
            </a:r>
            <a:r>
              <a:rPr lang="en-US" sz="1200" err="1">
                <a:solidFill>
                  <a:srgbClr val="C00000"/>
                </a:solidFill>
              </a:rPr>
              <a:t>choisir</a:t>
            </a:r>
            <a:r>
              <a:rPr lang="en-US" sz="1200">
                <a:solidFill>
                  <a:srgbClr val="C00000"/>
                </a:solidFill>
              </a:rPr>
              <a:t> la manière </a:t>
            </a:r>
            <a:r>
              <a:rPr lang="en-US" sz="1200" err="1">
                <a:solidFill>
                  <a:srgbClr val="C00000"/>
                </a:solidFill>
              </a:rPr>
              <a:t>dont</a:t>
            </a:r>
            <a:r>
              <a:rPr lang="en-US" sz="1200">
                <a:solidFill>
                  <a:srgbClr val="C00000"/>
                </a:solidFill>
              </a:rPr>
              <a:t> </a:t>
            </a:r>
            <a:r>
              <a:rPr lang="en-US" sz="1200" err="1">
                <a:solidFill>
                  <a:srgbClr val="C00000"/>
                </a:solidFill>
              </a:rPr>
              <a:t>vous</a:t>
            </a:r>
            <a:r>
              <a:rPr lang="en-US" sz="1200">
                <a:solidFill>
                  <a:srgbClr val="C00000"/>
                </a:solidFill>
              </a:rPr>
              <a:t> </a:t>
            </a:r>
            <a:r>
              <a:rPr lang="en-US" sz="1200" err="1">
                <a:solidFill>
                  <a:srgbClr val="C00000"/>
                </a:solidFill>
              </a:rPr>
              <a:t>désirez</a:t>
            </a:r>
            <a:r>
              <a:rPr lang="en-US" sz="1200">
                <a:solidFill>
                  <a:srgbClr val="C00000"/>
                </a:solidFill>
              </a:rPr>
              <a:t> </a:t>
            </a:r>
            <a:r>
              <a:rPr lang="en-US" sz="1200" err="1">
                <a:solidFill>
                  <a:srgbClr val="C00000"/>
                </a:solidFill>
              </a:rPr>
              <a:t>recevoir</a:t>
            </a:r>
            <a:r>
              <a:rPr lang="en-US" sz="1200">
                <a:solidFill>
                  <a:srgbClr val="C00000"/>
                </a:solidFill>
              </a:rPr>
              <a:t> les notifications </a:t>
            </a:r>
            <a:r>
              <a:rPr lang="en-US" sz="1200" err="1">
                <a:solidFill>
                  <a:srgbClr val="C00000"/>
                </a:solidFill>
              </a:rPr>
              <a:t>ou</a:t>
            </a:r>
            <a:r>
              <a:rPr lang="en-US" sz="1200">
                <a:solidFill>
                  <a:srgbClr val="C00000"/>
                </a:solidFill>
              </a:rPr>
              <a:t> les </a:t>
            </a:r>
            <a:r>
              <a:rPr lang="en-US" sz="1200" err="1">
                <a:solidFill>
                  <a:srgbClr val="C00000"/>
                </a:solidFill>
              </a:rPr>
              <a:t>désactiver</a:t>
            </a:r>
            <a:r>
              <a:rPr lang="en-US" sz="1200">
                <a:solidFill>
                  <a:srgbClr val="C00000"/>
                </a:solidFill>
              </a:rPr>
              <a:t>.</a:t>
            </a:r>
          </a:p>
        </p:txBody>
      </p:sp>
      <p:pic>
        <p:nvPicPr>
          <p:cNvPr id="13" name="Image 12">
            <a:extLst>
              <a:ext uri="{FF2B5EF4-FFF2-40B4-BE49-F238E27FC236}">
                <a16:creationId xmlns:a16="http://schemas.microsoft.com/office/drawing/2014/main" id="{7E6C6D3D-DCB0-4A09-ADD2-856BA00E19C6}"/>
              </a:ext>
            </a:extLst>
          </p:cNvPr>
          <p:cNvPicPr>
            <a:picLocks noChangeAspect="1"/>
          </p:cNvPicPr>
          <p:nvPr/>
        </p:nvPicPr>
        <p:blipFill rotWithShape="1">
          <a:blip r:embed="rId6">
            <a:extLst>
              <a:ext uri="{28A0092B-C50C-407E-A947-70E740481C1C}">
                <a14:useLocalDpi xmlns:a14="http://schemas.microsoft.com/office/drawing/2010/main" val="0"/>
              </a:ext>
            </a:extLst>
          </a:blip>
          <a:srcRect t="6966" b="86804"/>
          <a:stretch/>
        </p:blipFill>
        <p:spPr>
          <a:xfrm>
            <a:off x="1645585" y="481325"/>
            <a:ext cx="564215" cy="427225"/>
          </a:xfrm>
          <a:prstGeom prst="rect">
            <a:avLst/>
          </a:prstGeom>
        </p:spPr>
      </p:pic>
      <p:pic>
        <p:nvPicPr>
          <p:cNvPr id="15" name="Image 14">
            <a:extLst>
              <a:ext uri="{FF2B5EF4-FFF2-40B4-BE49-F238E27FC236}">
                <a16:creationId xmlns:a16="http://schemas.microsoft.com/office/drawing/2014/main" id="{2E954A66-A1A8-4F81-A567-4B696D47B11C}"/>
              </a:ext>
            </a:extLst>
          </p:cNvPr>
          <p:cNvPicPr>
            <a:picLocks noChangeAspect="1"/>
          </p:cNvPicPr>
          <p:nvPr/>
        </p:nvPicPr>
        <p:blipFill rotWithShape="1">
          <a:blip r:embed="rId6">
            <a:extLst>
              <a:ext uri="{28A0092B-C50C-407E-A947-70E740481C1C}">
                <a14:useLocalDpi xmlns:a14="http://schemas.microsoft.com/office/drawing/2010/main" val="0"/>
              </a:ext>
            </a:extLst>
          </a:blip>
          <a:srcRect l="2108" t="13059" b="80737"/>
          <a:stretch/>
        </p:blipFill>
        <p:spPr>
          <a:xfrm>
            <a:off x="5801962" y="482190"/>
            <a:ext cx="552320" cy="425497"/>
          </a:xfrm>
          <a:prstGeom prst="rect">
            <a:avLst/>
          </a:prstGeom>
        </p:spPr>
      </p:pic>
      <p:pic>
        <p:nvPicPr>
          <p:cNvPr id="27" name="Image 26">
            <a:extLst>
              <a:ext uri="{FF2B5EF4-FFF2-40B4-BE49-F238E27FC236}">
                <a16:creationId xmlns:a16="http://schemas.microsoft.com/office/drawing/2014/main" id="{4FDE7AC5-6774-4F47-871B-9381C0380CB5}"/>
              </a:ext>
            </a:extLst>
          </p:cNvPr>
          <p:cNvPicPr>
            <a:picLocks noChangeAspect="1"/>
          </p:cNvPicPr>
          <p:nvPr/>
        </p:nvPicPr>
        <p:blipFill rotWithShape="1">
          <a:blip r:embed="rId6">
            <a:extLst>
              <a:ext uri="{28A0092B-C50C-407E-A947-70E740481C1C}">
                <a14:useLocalDpi xmlns:a14="http://schemas.microsoft.com/office/drawing/2010/main" val="0"/>
              </a:ext>
            </a:extLst>
          </a:blip>
          <a:srcRect l="2108" t="13059" b="80737"/>
          <a:stretch/>
        </p:blipFill>
        <p:spPr>
          <a:xfrm>
            <a:off x="10022641" y="482190"/>
            <a:ext cx="552320" cy="425497"/>
          </a:xfrm>
          <a:prstGeom prst="rect">
            <a:avLst/>
          </a:prstGeom>
        </p:spPr>
      </p:pic>
      <p:sp>
        <p:nvSpPr>
          <p:cNvPr id="28" name="Titre 1">
            <a:extLst>
              <a:ext uri="{FF2B5EF4-FFF2-40B4-BE49-F238E27FC236}">
                <a16:creationId xmlns:a16="http://schemas.microsoft.com/office/drawing/2014/main" id="{02933604-AF37-410E-BC50-55E986A968E8}"/>
              </a:ext>
            </a:extLst>
          </p:cNvPr>
          <p:cNvSpPr txBox="1">
            <a:spLocks/>
          </p:cNvSpPr>
          <p:nvPr/>
        </p:nvSpPr>
        <p:spPr>
          <a:xfrm>
            <a:off x="658367" y="5529223"/>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rgbClr val="FFFFFF"/>
                </a:solidFill>
              </a:rPr>
              <a:t>des conversations et des </a:t>
            </a:r>
            <a:r>
              <a:rPr lang="en-US" sz="4000" err="1">
                <a:solidFill>
                  <a:srgbClr val="FFFFFF"/>
                </a:solidFill>
              </a:rPr>
              <a:t>canaux</a:t>
            </a:r>
            <a:endParaRPr lang="en-US" sz="4000">
              <a:solidFill>
                <a:srgbClr val="FFFFFF"/>
              </a:solidFill>
            </a:endParaRPr>
          </a:p>
        </p:txBody>
      </p:sp>
    </p:spTree>
    <p:extLst>
      <p:ext uri="{BB962C8B-B14F-4D97-AF65-F5344CB8AC3E}">
        <p14:creationId xmlns:p14="http://schemas.microsoft.com/office/powerpoint/2010/main" val="642706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EFBA1E-C087-4509-A9F4-15A2AF9312B8}"/>
              </a:ext>
            </a:extLst>
          </p:cNvPr>
          <p:cNvSpPr>
            <a:spLocks noGrp="1"/>
          </p:cNvSpPr>
          <p:nvPr>
            <p:ph type="title"/>
          </p:nvPr>
        </p:nvSpPr>
        <p:spPr>
          <a:xfrm>
            <a:off x="594360" y="637125"/>
            <a:ext cx="3802276" cy="5256371"/>
          </a:xfrm>
        </p:spPr>
        <p:txBody>
          <a:bodyPr>
            <a:normAutofit/>
          </a:bodyPr>
          <a:lstStyle/>
          <a:p>
            <a:r>
              <a:rPr lang="fr-CA" sz="4800"/>
              <a:t>Bloc 2 - Consignes</a:t>
            </a:r>
          </a:p>
        </p:txBody>
      </p:sp>
      <p:graphicFrame>
        <p:nvGraphicFramePr>
          <p:cNvPr id="16" name="Espace réservé du contenu 2">
            <a:extLst>
              <a:ext uri="{FF2B5EF4-FFF2-40B4-BE49-F238E27FC236}">
                <a16:creationId xmlns:a16="http://schemas.microsoft.com/office/drawing/2014/main" id="{BBB9DD61-2F41-45F5-918D-28E8A8CDF7E3}"/>
              </a:ext>
            </a:extLst>
          </p:cNvPr>
          <p:cNvGraphicFramePr>
            <a:graphicFrameLocks noGrp="1"/>
          </p:cNvGraphicFramePr>
          <p:nvPr>
            <p:ph idx="1"/>
            <p:extLst>
              <p:ext uri="{D42A27DB-BD31-4B8C-83A1-F6EECF244321}">
                <p14:modId xmlns:p14="http://schemas.microsoft.com/office/powerpoint/2010/main" val="21042156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12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261053E-B302-4978-8B0B-063F550E1B95}"/>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fr-CA" sz="2600">
                <a:solidFill>
                  <a:srgbClr val="FFFFFF"/>
                </a:solidFill>
              </a:rPr>
              <a:t>Gérer l’accès aux fichiers</a:t>
            </a:r>
          </a:p>
        </p:txBody>
      </p:sp>
      <p:pic>
        <p:nvPicPr>
          <p:cNvPr id="7" name="Média en ligne 3" title="Gestion d'accￃﾨs ￃﾠ un document">
            <a:hlinkClick r:id="" action="ppaction://media"/>
            <a:extLst>
              <a:ext uri="{FF2B5EF4-FFF2-40B4-BE49-F238E27FC236}">
                <a16:creationId xmlns:a16="http://schemas.microsoft.com/office/drawing/2014/main" id="{5B1ABB3D-82EF-4DDB-A845-121986BB1B0C}"/>
              </a:ext>
            </a:extLst>
          </p:cNvPr>
          <p:cNvPicPr>
            <a:picLocks noGrp="1" noRot="1" noChangeAspect="1"/>
          </p:cNvPicPr>
          <p:nvPr>
            <p:ph idx="1"/>
            <a:videoFile r:link="rId1"/>
          </p:nvPr>
        </p:nvPicPr>
        <p:blipFill>
          <a:blip r:embed="rId3"/>
          <a:stretch>
            <a:fillRect/>
          </a:stretch>
        </p:blipFill>
        <p:spPr>
          <a:xfrm>
            <a:off x="3761602" y="1065461"/>
            <a:ext cx="7735888" cy="4351338"/>
          </a:xfrm>
          <a:prstGeom prst="rect">
            <a:avLst/>
          </a:prstGeom>
        </p:spPr>
      </p:pic>
      <p:sp>
        <p:nvSpPr>
          <p:cNvPr id="3" name="ZoneTexte 2">
            <a:extLst>
              <a:ext uri="{FF2B5EF4-FFF2-40B4-BE49-F238E27FC236}">
                <a16:creationId xmlns:a16="http://schemas.microsoft.com/office/drawing/2014/main" id="{ED996959-12FD-488E-B29C-B905205409F2}"/>
              </a:ext>
            </a:extLst>
          </p:cNvPr>
          <p:cNvSpPr txBox="1"/>
          <p:nvPr/>
        </p:nvSpPr>
        <p:spPr>
          <a:xfrm>
            <a:off x="3677626" y="5607873"/>
            <a:ext cx="1855427" cy="369332"/>
          </a:xfrm>
          <a:prstGeom prst="rect">
            <a:avLst/>
          </a:prstGeom>
          <a:noFill/>
        </p:spPr>
        <p:txBody>
          <a:bodyPr wrap="square" rtlCol="0">
            <a:spAutoFit/>
          </a:bodyPr>
          <a:lstStyle/>
          <a:p>
            <a:r>
              <a:rPr lang="fr-CA">
                <a:hlinkClick r:id="rId4"/>
              </a:rPr>
              <a:t>Lien vers la vidéo</a:t>
            </a:r>
            <a:endParaRPr lang="fr-CA"/>
          </a:p>
        </p:txBody>
      </p:sp>
    </p:spTree>
    <p:extLst>
      <p:ext uri="{BB962C8B-B14F-4D97-AF65-F5344CB8AC3E}">
        <p14:creationId xmlns:p14="http://schemas.microsoft.com/office/powerpoint/2010/main" val="27700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AABF39-5CEF-497F-B695-04C5376F8ACC}"/>
              </a:ext>
            </a:extLst>
          </p:cNvPr>
          <p:cNvSpPr>
            <a:spLocks noGrp="1"/>
          </p:cNvSpPr>
          <p:nvPr>
            <p:ph type="title"/>
          </p:nvPr>
        </p:nvSpPr>
        <p:spPr>
          <a:xfrm>
            <a:off x="1524000" y="4642583"/>
            <a:ext cx="9144000" cy="1099845"/>
          </a:xfrm>
        </p:spPr>
        <p:txBody>
          <a:bodyPr vert="horz" lIns="91440" tIns="45720" rIns="91440" bIns="45720" rtlCol="0" anchor="b">
            <a:normAutofit/>
          </a:bodyPr>
          <a:lstStyle/>
          <a:p>
            <a:pPr algn="ctr"/>
            <a:r>
              <a:rPr lang="en-US" sz="6000"/>
              <a:t>L’onglet «Devoirs»</a:t>
            </a:r>
          </a:p>
        </p:txBody>
      </p:sp>
      <p:sp>
        <p:nvSpPr>
          <p:cNvPr id="12" name="Rectangle 11">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594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capture d’écran&#10;&#10;Description générée automatiquement">
            <a:extLst>
              <a:ext uri="{FF2B5EF4-FFF2-40B4-BE49-F238E27FC236}">
                <a16:creationId xmlns:a16="http://schemas.microsoft.com/office/drawing/2014/main" id="{BC1A452C-0606-4452-B5E2-00D3287B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133" y="753990"/>
            <a:ext cx="4876800" cy="3291840"/>
          </a:xfrm>
          <a:prstGeom prst="rect">
            <a:avLst/>
          </a:prstGeom>
        </p:spPr>
      </p:pic>
      <p:pic>
        <p:nvPicPr>
          <p:cNvPr id="5" name="Espace réservé du contenu 4" descr="Une image contenant capture d’écran, oiseau&#10;&#10;Description générée automatiquement">
            <a:extLst>
              <a:ext uri="{FF2B5EF4-FFF2-40B4-BE49-F238E27FC236}">
                <a16:creationId xmlns:a16="http://schemas.microsoft.com/office/drawing/2014/main" id="{584711CB-40F5-4442-A61C-21C9444763D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1180" y="1968886"/>
            <a:ext cx="4974336" cy="634228"/>
          </a:xfrm>
          <a:prstGeom prst="rect">
            <a:avLst/>
          </a:prstGeom>
        </p:spPr>
      </p:pic>
    </p:spTree>
    <p:extLst>
      <p:ext uri="{BB962C8B-B14F-4D97-AF65-F5344CB8AC3E}">
        <p14:creationId xmlns:p14="http://schemas.microsoft.com/office/powerpoint/2010/main" val="171380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3BDB5AD-EE56-469B-BA99-206DDF96E50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Les options du devoir</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10;&#10;Description générée automatiquement">
            <a:extLst>
              <a:ext uri="{FF2B5EF4-FFF2-40B4-BE49-F238E27FC236}">
                <a16:creationId xmlns:a16="http://schemas.microsoft.com/office/drawing/2014/main" id="{2A6C5A67-74A2-42CB-99DF-CA03F7E239E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5456"/>
          <a:stretch/>
        </p:blipFill>
        <p:spPr>
          <a:xfrm>
            <a:off x="976251" y="942538"/>
            <a:ext cx="7163222" cy="4808332"/>
          </a:xfrm>
          <a:prstGeom prst="rect">
            <a:avLst/>
          </a:prstGeom>
          <a:effectLst/>
        </p:spPr>
      </p:pic>
      <p:sp>
        <p:nvSpPr>
          <p:cNvPr id="8" name="Flèche : droite 7">
            <a:extLst>
              <a:ext uri="{FF2B5EF4-FFF2-40B4-BE49-F238E27FC236}">
                <a16:creationId xmlns:a16="http://schemas.microsoft.com/office/drawing/2014/main" id="{4416396C-042C-4A88-8D38-C8B950FD66F0}"/>
              </a:ext>
            </a:extLst>
          </p:cNvPr>
          <p:cNvSpPr/>
          <p:nvPr/>
        </p:nvSpPr>
        <p:spPr>
          <a:xfrm rot="10800000">
            <a:off x="2568601" y="3015964"/>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descr="Une image contenant capture d’écran&#10;&#10;Description générée automatiquement">
            <a:extLst>
              <a:ext uri="{FF2B5EF4-FFF2-40B4-BE49-F238E27FC236}">
                <a16:creationId xmlns:a16="http://schemas.microsoft.com/office/drawing/2014/main" id="{2894F046-CD04-4B7F-975E-F0C81A7667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7"/>
          <a:stretch/>
        </p:blipFill>
        <p:spPr>
          <a:xfrm>
            <a:off x="6428935" y="2701349"/>
            <a:ext cx="1841742" cy="1785262"/>
          </a:xfrm>
          <a:prstGeom prst="rect">
            <a:avLst/>
          </a:prstGeom>
        </p:spPr>
      </p:pic>
      <p:sp>
        <p:nvSpPr>
          <p:cNvPr id="13" name="Flèche : droite 12">
            <a:extLst>
              <a:ext uri="{FF2B5EF4-FFF2-40B4-BE49-F238E27FC236}">
                <a16:creationId xmlns:a16="http://schemas.microsoft.com/office/drawing/2014/main" id="{D1972CBB-64F2-41C2-8AAD-8E73B567CE98}"/>
              </a:ext>
            </a:extLst>
          </p:cNvPr>
          <p:cNvSpPr/>
          <p:nvPr/>
        </p:nvSpPr>
        <p:spPr>
          <a:xfrm>
            <a:off x="5950916" y="2929655"/>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Ellipse 14">
            <a:extLst>
              <a:ext uri="{FF2B5EF4-FFF2-40B4-BE49-F238E27FC236}">
                <a16:creationId xmlns:a16="http://schemas.microsoft.com/office/drawing/2014/main" id="{78D3C65C-5D8E-40C5-81D6-B60C7C720002}"/>
              </a:ext>
            </a:extLst>
          </p:cNvPr>
          <p:cNvSpPr/>
          <p:nvPr/>
        </p:nvSpPr>
        <p:spPr>
          <a:xfrm>
            <a:off x="1182100" y="3015964"/>
            <a:ext cx="1322302" cy="273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19" name="Ellipse 18">
            <a:extLst>
              <a:ext uri="{FF2B5EF4-FFF2-40B4-BE49-F238E27FC236}">
                <a16:creationId xmlns:a16="http://schemas.microsoft.com/office/drawing/2014/main" id="{C13C35D1-E559-42A1-8907-49CF7656928B}"/>
              </a:ext>
            </a:extLst>
          </p:cNvPr>
          <p:cNvSpPr/>
          <p:nvPr/>
        </p:nvSpPr>
        <p:spPr>
          <a:xfrm>
            <a:off x="1182099" y="4110223"/>
            <a:ext cx="679751" cy="273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Tree>
    <p:extLst>
      <p:ext uri="{BB962C8B-B14F-4D97-AF65-F5344CB8AC3E}">
        <p14:creationId xmlns:p14="http://schemas.microsoft.com/office/powerpoint/2010/main" val="2644495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C00C8B5-FB29-4125-82E3-329275321456}"/>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fr-CA" sz="2600">
                <a:solidFill>
                  <a:srgbClr val="FFFFFF"/>
                </a:solidFill>
              </a:rPr>
              <a:t>La chronologie des devoirs</a:t>
            </a:r>
          </a:p>
        </p:txBody>
      </p:sp>
      <p:pic>
        <p:nvPicPr>
          <p:cNvPr id="4" name="Espace réservé du contenu 3" descr="Une image contenant capture d’écran&#10;&#10;Description générée automatiquement">
            <a:extLst>
              <a:ext uri="{FF2B5EF4-FFF2-40B4-BE49-F238E27FC236}">
                <a16:creationId xmlns:a16="http://schemas.microsoft.com/office/drawing/2014/main" id="{AAB18466-4F69-40AD-A715-CA31FBD7E8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 b="6577"/>
          <a:stretch/>
        </p:blipFill>
        <p:spPr>
          <a:xfrm>
            <a:off x="4985745" y="2083036"/>
            <a:ext cx="5414178" cy="4552526"/>
          </a:xfrm>
          <a:prstGeom prst="rect">
            <a:avLst/>
          </a:prstGeom>
        </p:spPr>
      </p:pic>
      <p:pic>
        <p:nvPicPr>
          <p:cNvPr id="5" name="Espace réservé du contenu 4" descr="Une image contenant capture d’écran&#10;&#10;Description générée automatiquement">
            <a:extLst>
              <a:ext uri="{FF2B5EF4-FFF2-40B4-BE49-F238E27FC236}">
                <a16:creationId xmlns:a16="http://schemas.microsoft.com/office/drawing/2014/main" id="{70D8CDB4-37DF-444B-9355-0FB62B3C2D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685" r="32544"/>
          <a:stretch/>
        </p:blipFill>
        <p:spPr>
          <a:xfrm>
            <a:off x="3561592" y="297718"/>
            <a:ext cx="6544630" cy="1889368"/>
          </a:xfrm>
          <a:prstGeom prst="rect">
            <a:avLst/>
          </a:prstGeom>
        </p:spPr>
      </p:pic>
      <p:sp>
        <p:nvSpPr>
          <p:cNvPr id="8" name="Ellipse 7">
            <a:extLst>
              <a:ext uri="{FF2B5EF4-FFF2-40B4-BE49-F238E27FC236}">
                <a16:creationId xmlns:a16="http://schemas.microsoft.com/office/drawing/2014/main" id="{7506A190-E5F3-4BAB-8DAE-396CE5C0E1D3}"/>
              </a:ext>
            </a:extLst>
          </p:cNvPr>
          <p:cNvSpPr/>
          <p:nvPr/>
        </p:nvSpPr>
        <p:spPr>
          <a:xfrm>
            <a:off x="8243912" y="1715973"/>
            <a:ext cx="833987" cy="273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Tree>
    <p:extLst>
      <p:ext uri="{BB962C8B-B14F-4D97-AF65-F5344CB8AC3E}">
        <p14:creationId xmlns:p14="http://schemas.microsoft.com/office/powerpoint/2010/main" val="176121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8" name="Rectangle 13">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15">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3C8B72DE-E2CF-48FD-B611-3473D434DA73}"/>
              </a:ext>
            </a:extLst>
          </p:cNvPr>
          <p:cNvSpPr>
            <a:spLocks noGrp="1"/>
          </p:cNvSpPr>
          <p:nvPr>
            <p:ph type="title"/>
          </p:nvPr>
        </p:nvSpPr>
        <p:spPr>
          <a:xfrm>
            <a:off x="814167" y="802955"/>
            <a:ext cx="4133690" cy="1454051"/>
          </a:xfrm>
        </p:spPr>
        <p:txBody>
          <a:bodyPr>
            <a:normAutofit/>
          </a:bodyPr>
          <a:lstStyle/>
          <a:p>
            <a:r>
              <a:rPr lang="fr-CA" sz="2800">
                <a:solidFill>
                  <a:srgbClr val="000000"/>
                </a:solidFill>
              </a:rPr>
              <a:t>Intégrations pédagogiques intéressantes dans les onglets</a:t>
            </a:r>
          </a:p>
        </p:txBody>
      </p:sp>
      <p:sp>
        <p:nvSpPr>
          <p:cNvPr id="40" name="Oval 17">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dessin, signe&#10;&#10;Description générée automatiquement">
            <a:extLst>
              <a:ext uri="{FF2B5EF4-FFF2-40B4-BE49-F238E27FC236}">
                <a16:creationId xmlns:a16="http://schemas.microsoft.com/office/drawing/2014/main" id="{99C2740C-DA4C-438D-B16B-BF482BD91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164" y="871183"/>
            <a:ext cx="1222698" cy="1138736"/>
          </a:xfrm>
          <a:prstGeom prst="rect">
            <a:avLst/>
          </a:prstGeom>
        </p:spPr>
      </p:pic>
      <p:sp>
        <p:nvSpPr>
          <p:cNvPr id="3" name="Espace réservé du contenu 2">
            <a:extLst>
              <a:ext uri="{FF2B5EF4-FFF2-40B4-BE49-F238E27FC236}">
                <a16:creationId xmlns:a16="http://schemas.microsoft.com/office/drawing/2014/main" id="{60755367-8C8A-433D-A0E9-33A72ABC5F8F}"/>
              </a:ext>
            </a:extLst>
          </p:cNvPr>
          <p:cNvSpPr>
            <a:spLocks noGrp="1"/>
          </p:cNvSpPr>
          <p:nvPr>
            <p:ph idx="1"/>
          </p:nvPr>
        </p:nvSpPr>
        <p:spPr>
          <a:xfrm>
            <a:off x="810568" y="2324912"/>
            <a:ext cx="4133360" cy="4747569"/>
          </a:xfrm>
        </p:spPr>
        <p:txBody>
          <a:bodyPr vert="horz" lIns="91440" tIns="45720" rIns="91440" bIns="45720" rtlCol="0" anchor="ctr">
            <a:normAutofit fontScale="92500"/>
          </a:bodyPr>
          <a:lstStyle/>
          <a:p>
            <a:r>
              <a:rPr lang="fr-CA" sz="1600" b="1">
                <a:solidFill>
                  <a:srgbClr val="000000"/>
                </a:solidFill>
              </a:rPr>
              <a:t>FlipGrid</a:t>
            </a:r>
            <a:r>
              <a:rPr lang="fr-CA" sz="1600">
                <a:solidFill>
                  <a:srgbClr val="000000"/>
                </a:solidFill>
              </a:rPr>
              <a:t> : </a:t>
            </a:r>
            <a:r>
              <a:rPr lang="fr-CA" sz="1600">
                <a:solidFill>
                  <a:srgbClr val="000000"/>
                </a:solidFill>
                <a:ea typeface="+mn-lt"/>
                <a:cs typeface="+mn-lt"/>
              </a:rPr>
              <a:t>Les éducateurs suscitent des discussions en publiant des sujets dans une salle de classe, une école, une communauté d'apprentissage professionnelle ou une grille publique. Les élèves enregistrent, visualisent, réagissent et se répondent par le biais de courtes vidéos. Les étudiants utilisent la vidéo ... sociale, engageante et amusante </a:t>
            </a:r>
            <a:r>
              <a:rPr lang="fr-CA" sz="1600">
                <a:cs typeface="Calibri"/>
                <a:hlinkClick r:id="rId5"/>
              </a:rPr>
              <a:t>pdf</a:t>
            </a:r>
            <a:r>
              <a:rPr lang="fr-CA" sz="1600">
                <a:cs typeface="Calibri"/>
              </a:rPr>
              <a:t>  </a:t>
            </a:r>
            <a:r>
              <a:rPr lang="fr-CA" sz="1600">
                <a:cs typeface="Calibri"/>
                <a:hlinkClick r:id="rId6"/>
              </a:rPr>
              <a:t>vidéo</a:t>
            </a:r>
            <a:endParaRPr lang="fr-CA" sz="1600">
              <a:solidFill>
                <a:srgbClr val="000000"/>
              </a:solidFill>
              <a:cs typeface="Calibri"/>
            </a:endParaRPr>
          </a:p>
          <a:p>
            <a:r>
              <a:rPr lang="fr-CA" sz="1600" b="1">
                <a:solidFill>
                  <a:srgbClr val="000000"/>
                </a:solidFill>
              </a:rPr>
              <a:t>OneNote</a:t>
            </a:r>
            <a:r>
              <a:rPr lang="fr-CA" sz="1600">
                <a:solidFill>
                  <a:srgbClr val="000000"/>
                </a:solidFill>
              </a:rPr>
              <a:t> :  Bloc-notes collaboratif ou privé en lien avec les canaux de Teams</a:t>
            </a:r>
            <a:endParaRPr lang="fr-CA" sz="1600">
              <a:solidFill>
                <a:srgbClr val="000000"/>
              </a:solidFill>
              <a:cs typeface="Calibri"/>
            </a:endParaRPr>
          </a:p>
          <a:p>
            <a:r>
              <a:rPr lang="fr-CA" sz="1600" b="1">
                <a:solidFill>
                  <a:srgbClr val="000000"/>
                </a:solidFill>
              </a:rPr>
              <a:t>Forms</a:t>
            </a:r>
            <a:r>
              <a:rPr lang="fr-CA" sz="1600">
                <a:solidFill>
                  <a:srgbClr val="000000"/>
                </a:solidFill>
              </a:rPr>
              <a:t> :  Questionnaires, questionnaires interactifs, formulaires, sondages</a:t>
            </a:r>
            <a:endParaRPr lang="fr-CA" sz="1600">
              <a:solidFill>
                <a:srgbClr val="000000"/>
              </a:solidFill>
              <a:cs typeface="Calibri"/>
            </a:endParaRPr>
          </a:p>
          <a:p>
            <a:r>
              <a:rPr lang="fr-CA" sz="1600" b="1">
                <a:solidFill>
                  <a:srgbClr val="000000"/>
                </a:solidFill>
              </a:rPr>
              <a:t>Polly</a:t>
            </a:r>
            <a:r>
              <a:rPr lang="fr-CA" sz="1600">
                <a:solidFill>
                  <a:srgbClr val="000000"/>
                </a:solidFill>
              </a:rPr>
              <a:t> : </a:t>
            </a:r>
            <a:r>
              <a:rPr lang="fr-CA" sz="1600">
                <a:solidFill>
                  <a:srgbClr val="000000"/>
                </a:solidFill>
                <a:ea typeface="+mn-lt"/>
                <a:cs typeface="+mn-lt"/>
              </a:rPr>
              <a:t>Vous pouvez créer un sondage simple pour savoir comment vont vos élèves, obtenir différentes informations pour commencer un sujet de discussion, sonder leurs préférences,... Il est possible de le rendre anonyme ou d'afficher les participants, de mettre une date de fin de sondage et de sélectionner différents types de questions (choix, texte, appréciation).</a:t>
            </a:r>
            <a:endParaRPr lang="fr-CA" sz="1600">
              <a:solidFill>
                <a:srgbClr val="000000"/>
              </a:solidFill>
              <a:cs typeface="Calibri"/>
            </a:endParaRPr>
          </a:p>
          <a:p>
            <a:endParaRPr lang="fr-CA" sz="1300">
              <a:solidFill>
                <a:srgbClr val="000000"/>
              </a:solidFill>
              <a:cs typeface="Calibri"/>
            </a:endParaRPr>
          </a:p>
          <a:p>
            <a:endParaRPr lang="fr-CA" sz="1300">
              <a:solidFill>
                <a:srgbClr val="000000"/>
              </a:solidFill>
            </a:endParaRPr>
          </a:p>
        </p:txBody>
      </p:sp>
      <p:sp>
        <p:nvSpPr>
          <p:cNvPr id="41" name="Oval 19">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Image 8" descr="Une image contenant dessin, horloge, signe&#10;&#10;Description générée automatiquement">
            <a:extLst>
              <a:ext uri="{FF2B5EF4-FFF2-40B4-BE49-F238E27FC236}">
                <a16:creationId xmlns:a16="http://schemas.microsoft.com/office/drawing/2014/main" id="{63710F1C-0A55-4DBC-9A9A-FFE27A4970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9117" y="211666"/>
            <a:ext cx="2650728" cy="2319387"/>
          </a:xfrm>
          <a:prstGeom prst="rect">
            <a:avLst/>
          </a:prstGeom>
        </p:spPr>
      </p:pic>
      <p:pic>
        <p:nvPicPr>
          <p:cNvPr id="4" name="Picture 4" descr="Downloads + Media — Flipgrid">
            <a:extLst>
              <a:ext uri="{FF2B5EF4-FFF2-40B4-BE49-F238E27FC236}">
                <a16:creationId xmlns:a16="http://schemas.microsoft.com/office/drawing/2014/main" id="{B3603A54-36C3-4E57-9D31-B135B68B8EF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521079" y="3434981"/>
            <a:ext cx="1735071" cy="1735071"/>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6" descr="Polly logo - Local Community">
            <a:extLst>
              <a:ext uri="{FF2B5EF4-FFF2-40B4-BE49-F238E27FC236}">
                <a16:creationId xmlns:a16="http://schemas.microsoft.com/office/drawing/2014/main" id="{AEBCC336-D08D-4574-A988-AD9FA1B9E50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540046" y="5263490"/>
            <a:ext cx="2345355" cy="114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15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Espace réservé du contenu 4" descr="Une image contenant moniteur, écran, jeu&#10;&#10;Description générée automatiquement">
            <a:extLst>
              <a:ext uri="{FF2B5EF4-FFF2-40B4-BE49-F238E27FC236}">
                <a16:creationId xmlns:a16="http://schemas.microsoft.com/office/drawing/2014/main" id="{6F573B1C-7E9A-43C6-9847-6031A733711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20266" b="23484"/>
          <a:stretch/>
        </p:blipFill>
        <p:spPr>
          <a:xfrm>
            <a:off x="3" y="-7"/>
            <a:ext cx="12191997" cy="6858000"/>
          </a:xfrm>
          <a:prstGeom prst="rect">
            <a:avLst/>
          </a:prstGeom>
        </p:spPr>
      </p:pic>
      <p:sp>
        <p:nvSpPr>
          <p:cNvPr id="2" name="Titre 1">
            <a:extLst>
              <a:ext uri="{FF2B5EF4-FFF2-40B4-BE49-F238E27FC236}">
                <a16:creationId xmlns:a16="http://schemas.microsoft.com/office/drawing/2014/main" id="{9D684F49-43EC-494A-A164-42820F0C099E}"/>
              </a:ext>
            </a:extLst>
          </p:cNvPr>
          <p:cNvSpPr>
            <a:spLocks noGrp="1"/>
          </p:cNvSpPr>
          <p:nvPr>
            <p:ph type="title"/>
          </p:nvPr>
        </p:nvSpPr>
        <p:spPr>
          <a:xfrm>
            <a:off x="2210936" y="844486"/>
            <a:ext cx="9484225" cy="1461778"/>
          </a:xfrm>
        </p:spPr>
        <p:txBody>
          <a:bodyPr>
            <a:normAutofit/>
          </a:bodyPr>
          <a:lstStyle/>
          <a:p>
            <a:r>
              <a:rPr lang="fr-CA" sz="4000"/>
              <a:t>Pourquoi Teams?</a:t>
            </a:r>
          </a:p>
        </p:txBody>
      </p:sp>
      <p:sp>
        <p:nvSpPr>
          <p:cNvPr id="26"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27777" y="343104"/>
            <a:ext cx="975050" cy="84050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769451" y="970414"/>
            <a:ext cx="616956" cy="53182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 name="Image 4" descr="Une image contenant dessin, signe&#10;&#10;Description générée automatiquement">
            <a:extLst>
              <a:ext uri="{FF2B5EF4-FFF2-40B4-BE49-F238E27FC236}">
                <a16:creationId xmlns:a16="http://schemas.microsoft.com/office/drawing/2014/main" id="{6C1D7029-CC31-43B9-9924-2C6F59EC309A}"/>
              </a:ext>
            </a:extLst>
          </p:cNvPr>
          <p:cNvPicPr>
            <a:picLocks noChangeAspect="1"/>
          </p:cNvPicPr>
          <p:nvPr/>
        </p:nvPicPr>
        <p:blipFill rotWithShape="1">
          <a:blip r:embed="rId3">
            <a:extLst>
              <a:ext uri="{28A0092B-C50C-407E-A947-70E740481C1C}">
                <a14:useLocalDpi xmlns:a14="http://schemas.microsoft.com/office/drawing/2010/main" val="0"/>
              </a:ext>
            </a:extLst>
          </a:blip>
          <a:srcRect l="313" r="13022" b="3"/>
          <a:stretch/>
        </p:blipFill>
        <p:spPr>
          <a:xfrm>
            <a:off x="443660" y="832340"/>
            <a:ext cx="1570813" cy="1363363"/>
          </a:xfrm>
          <a:custGeom>
            <a:avLst/>
            <a:gdLst/>
            <a:ahLst/>
            <a:cxnLst/>
            <a:rect l="l" t="t" r="r" b="b"/>
            <a:pathLst>
              <a:path w="1570813" h="1363363">
                <a:moveTo>
                  <a:pt x="452248" y="0"/>
                </a:moveTo>
                <a:cubicBezTo>
                  <a:pt x="1118566" y="0"/>
                  <a:pt x="1118566" y="0"/>
                  <a:pt x="1118566" y="0"/>
                </a:cubicBezTo>
                <a:cubicBezTo>
                  <a:pt x="1160301" y="0"/>
                  <a:pt x="1200597" y="22535"/>
                  <a:pt x="1220745" y="59154"/>
                </a:cubicBezTo>
                <a:cubicBezTo>
                  <a:pt x="1554623" y="623936"/>
                  <a:pt x="1554623" y="623936"/>
                  <a:pt x="1554623" y="623936"/>
                </a:cubicBezTo>
                <a:cubicBezTo>
                  <a:pt x="1576210" y="659147"/>
                  <a:pt x="1576210" y="704217"/>
                  <a:pt x="1554623" y="739427"/>
                </a:cubicBezTo>
                <a:cubicBezTo>
                  <a:pt x="1220745" y="1304209"/>
                  <a:pt x="1220745" y="1304209"/>
                  <a:pt x="1220745" y="1304209"/>
                </a:cubicBezTo>
                <a:cubicBezTo>
                  <a:pt x="1200597" y="1340828"/>
                  <a:pt x="1160301" y="1363363"/>
                  <a:pt x="1118566" y="1363363"/>
                </a:cubicBezTo>
                <a:cubicBezTo>
                  <a:pt x="452248" y="1363363"/>
                  <a:pt x="452248" y="1363363"/>
                  <a:pt x="452248" y="1363363"/>
                </a:cubicBezTo>
                <a:cubicBezTo>
                  <a:pt x="409074" y="1363363"/>
                  <a:pt x="370218" y="1340828"/>
                  <a:pt x="348631" y="1304209"/>
                </a:cubicBezTo>
                <a:cubicBezTo>
                  <a:pt x="16191" y="739427"/>
                  <a:pt x="16191" y="739427"/>
                  <a:pt x="16191" y="739427"/>
                </a:cubicBezTo>
                <a:cubicBezTo>
                  <a:pt x="-5396" y="704217"/>
                  <a:pt x="-5396" y="659147"/>
                  <a:pt x="16191" y="623936"/>
                </a:cubicBezTo>
                <a:cubicBezTo>
                  <a:pt x="348631" y="59154"/>
                  <a:pt x="348631" y="59154"/>
                  <a:pt x="348631" y="59154"/>
                </a:cubicBezTo>
                <a:cubicBezTo>
                  <a:pt x="370218" y="22535"/>
                  <a:pt x="409074" y="0"/>
                  <a:pt x="452248" y="0"/>
                </a:cubicBezTo>
                <a:close/>
              </a:path>
            </a:pathLst>
          </a:custGeom>
          <a:ln w="63500">
            <a:solidFill>
              <a:schemeClr val="tx1">
                <a:alpha val="80000"/>
              </a:schemeClr>
            </a:solidFill>
          </a:ln>
        </p:spPr>
      </p:pic>
      <p:sp>
        <p:nvSpPr>
          <p:cNvPr id="3" name="Espace réservé du contenu 2">
            <a:extLst>
              <a:ext uri="{FF2B5EF4-FFF2-40B4-BE49-F238E27FC236}">
                <a16:creationId xmlns:a16="http://schemas.microsoft.com/office/drawing/2014/main" id="{624C68E2-401B-4611-931E-8FB7F86029BD}"/>
              </a:ext>
            </a:extLst>
          </p:cNvPr>
          <p:cNvSpPr>
            <a:spLocks noGrp="1"/>
          </p:cNvSpPr>
          <p:nvPr>
            <p:ph idx="1"/>
          </p:nvPr>
        </p:nvSpPr>
        <p:spPr>
          <a:xfrm>
            <a:off x="2682423" y="2146397"/>
            <a:ext cx="5504315" cy="3052726"/>
          </a:xfrm>
        </p:spPr>
        <p:txBody>
          <a:bodyPr>
            <a:normAutofit lnSpcReduction="10000"/>
          </a:bodyPr>
          <a:lstStyle/>
          <a:p>
            <a:r>
              <a:rPr lang="fr-CA" sz="1700"/>
              <a:t>Pour collaborer</a:t>
            </a:r>
          </a:p>
          <a:p>
            <a:r>
              <a:rPr lang="fr-CA" sz="1700"/>
              <a:t>Pour communiquer et garder le contact</a:t>
            </a:r>
          </a:p>
          <a:p>
            <a:r>
              <a:rPr lang="fr-CA" sz="1700"/>
              <a:t>Pour regrouper la documentation du centre (ODJ, comptes-rendus, suivis,…)</a:t>
            </a:r>
          </a:p>
          <a:p>
            <a:r>
              <a:rPr lang="fr-CA" sz="1700"/>
              <a:t>Conversations rapides (moins de courriels)</a:t>
            </a:r>
          </a:p>
          <a:p>
            <a:r>
              <a:rPr lang="fr-CA" sz="1700"/>
              <a:t>Historique de conversations</a:t>
            </a:r>
          </a:p>
          <a:p>
            <a:r>
              <a:rPr lang="fr-CA" sz="1700"/>
              <a:t>Gestion de documents d’équipe et de travaux d’élèves</a:t>
            </a:r>
          </a:p>
          <a:p>
            <a:r>
              <a:rPr lang="fr-CA" sz="1700"/>
              <a:t>Outils de visioconférence</a:t>
            </a:r>
          </a:p>
          <a:p>
            <a:r>
              <a:rPr lang="fr-CA" sz="1700"/>
              <a:t>Disponible pour les appareils mobiles</a:t>
            </a:r>
          </a:p>
        </p:txBody>
      </p:sp>
    </p:spTree>
    <p:extLst>
      <p:ext uri="{BB962C8B-B14F-4D97-AF65-F5344CB8AC3E}">
        <p14:creationId xmlns:p14="http://schemas.microsoft.com/office/powerpoint/2010/main" val="248872103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5DC1D71-2E74-4284-93C2-FA116036EC37}"/>
              </a:ext>
            </a:extLst>
          </p:cNvPr>
          <p:cNvSpPr>
            <a:spLocks noGrp="1"/>
          </p:cNvSpPr>
          <p:nvPr>
            <p:ph type="title"/>
          </p:nvPr>
        </p:nvSpPr>
        <p:spPr>
          <a:xfrm>
            <a:off x="594360" y="637125"/>
            <a:ext cx="3802276" cy="5256371"/>
          </a:xfrm>
        </p:spPr>
        <p:txBody>
          <a:bodyPr>
            <a:normAutofit/>
          </a:bodyPr>
          <a:lstStyle/>
          <a:p>
            <a:r>
              <a:rPr lang="fr-CA" sz="4800"/>
              <a:t>Bloc 3 - Consignes</a:t>
            </a:r>
          </a:p>
        </p:txBody>
      </p:sp>
      <p:graphicFrame>
        <p:nvGraphicFramePr>
          <p:cNvPr id="18" name="Espace réservé du contenu 2">
            <a:extLst>
              <a:ext uri="{FF2B5EF4-FFF2-40B4-BE49-F238E27FC236}">
                <a16:creationId xmlns:a16="http://schemas.microsoft.com/office/drawing/2014/main" id="{A2971A44-32AD-42B0-AC80-B6B729AA56FF}"/>
              </a:ext>
            </a:extLst>
          </p:cNvPr>
          <p:cNvGraphicFramePr>
            <a:graphicFrameLocks noGrp="1"/>
          </p:cNvGraphicFramePr>
          <p:nvPr>
            <p:ph idx="1"/>
            <p:extLst>
              <p:ext uri="{D42A27DB-BD31-4B8C-83A1-F6EECF244321}">
                <p14:modId xmlns:p14="http://schemas.microsoft.com/office/powerpoint/2010/main" val="266871815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341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FD120-BE28-4FD1-97A5-23226234EF08}"/>
              </a:ext>
            </a:extLst>
          </p:cNvPr>
          <p:cNvSpPr>
            <a:spLocks noGrp="1"/>
          </p:cNvSpPr>
          <p:nvPr>
            <p:ph type="title"/>
          </p:nvPr>
        </p:nvSpPr>
        <p:spPr>
          <a:xfrm>
            <a:off x="6230271" y="3794336"/>
            <a:ext cx="5242259" cy="1922251"/>
          </a:xfrm>
        </p:spPr>
        <p:txBody>
          <a:bodyPr vert="horz" lIns="91440" tIns="45720" rIns="91440" bIns="45720" rtlCol="0" anchor="t">
            <a:normAutofit/>
          </a:bodyPr>
          <a:lstStyle/>
          <a:p>
            <a:r>
              <a:rPr lang="en-US" kern="1200">
                <a:solidFill>
                  <a:schemeClr val="tx1"/>
                </a:solidFill>
                <a:latin typeface="+mj-lt"/>
                <a:ea typeface="+mj-ea"/>
                <a:cs typeface="+mj-cs"/>
              </a:rPr>
              <a:t>Le cadre de </a:t>
            </a:r>
            <a:r>
              <a:rPr lang="en-US" kern="1200" err="1">
                <a:solidFill>
                  <a:schemeClr val="tx1"/>
                </a:solidFill>
                <a:latin typeface="+mj-lt"/>
                <a:ea typeface="+mj-ea"/>
                <a:cs typeface="+mj-cs"/>
              </a:rPr>
              <a:t>référence</a:t>
            </a:r>
            <a:r>
              <a:rPr lang="en-US" kern="1200">
                <a:solidFill>
                  <a:schemeClr val="tx1"/>
                </a:solidFill>
                <a:latin typeface="+mj-lt"/>
                <a:ea typeface="+mj-ea"/>
                <a:cs typeface="+mj-cs"/>
              </a:rPr>
              <a:t> du numérique</a:t>
            </a:r>
          </a:p>
        </p:txBody>
      </p:sp>
      <p:sp>
        <p:nvSpPr>
          <p:cNvPr id="22" name="Content Placeholder 14">
            <a:extLst>
              <a:ext uri="{FF2B5EF4-FFF2-40B4-BE49-F238E27FC236}">
                <a16:creationId xmlns:a16="http://schemas.microsoft.com/office/drawing/2014/main" id="{EEC70F07-45EB-48CC-AF26-A4523B73D13F}"/>
              </a:ext>
            </a:extLst>
          </p:cNvPr>
          <p:cNvSpPr>
            <a:spLocks noGrp="1"/>
          </p:cNvSpPr>
          <p:nvPr>
            <p:ph idx="1"/>
          </p:nvPr>
        </p:nvSpPr>
        <p:spPr>
          <a:xfrm>
            <a:off x="6270597" y="4938885"/>
            <a:ext cx="5161606" cy="972180"/>
          </a:xfrm>
        </p:spPr>
        <p:txBody>
          <a:bodyPr vert="horz" lIns="91440" tIns="45720" rIns="91440" bIns="45720" rtlCol="0" anchor="b">
            <a:normAutofit/>
          </a:bodyPr>
          <a:lstStyle/>
          <a:p>
            <a:pPr marL="0" indent="0">
              <a:buNone/>
            </a:pPr>
            <a:r>
              <a:rPr lang="en-US" sz="2000" kern="1200" err="1">
                <a:solidFill>
                  <a:schemeClr val="tx1"/>
                </a:solidFill>
                <a:latin typeface="+mn-lt"/>
                <a:ea typeface="+mn-ea"/>
                <a:cs typeface="+mn-cs"/>
              </a:rPr>
              <a:t>Vous</a:t>
            </a:r>
            <a:r>
              <a:rPr lang="en-US" sz="2000" kern="1200">
                <a:solidFill>
                  <a:schemeClr val="tx1"/>
                </a:solidFill>
                <a:latin typeface="+mn-lt"/>
                <a:ea typeface="+mn-ea"/>
                <a:cs typeface="+mn-cs"/>
              </a:rPr>
              <a:t> </a:t>
            </a:r>
            <a:r>
              <a:rPr lang="en-US" sz="2000" kern="1200" err="1">
                <a:solidFill>
                  <a:schemeClr val="tx1"/>
                </a:solidFill>
                <a:latin typeface="+mn-lt"/>
                <a:ea typeface="+mn-ea"/>
                <a:cs typeface="+mn-cs"/>
              </a:rPr>
              <a:t>trouverez</a:t>
            </a:r>
            <a:r>
              <a:rPr lang="en-US" sz="2000" kern="1200">
                <a:solidFill>
                  <a:schemeClr val="tx1"/>
                </a:solidFill>
                <a:latin typeface="+mn-lt"/>
                <a:ea typeface="+mn-ea"/>
                <a:cs typeface="+mn-cs"/>
              </a:rPr>
              <a:t> </a:t>
            </a:r>
            <a:r>
              <a:rPr lang="en-US" sz="2000" kern="1200" err="1">
                <a:solidFill>
                  <a:schemeClr val="tx1"/>
                </a:solidFill>
                <a:latin typeface="+mn-lt"/>
                <a:ea typeface="+mn-ea"/>
                <a:cs typeface="+mn-cs"/>
              </a:rPr>
              <a:t>une</a:t>
            </a:r>
            <a:r>
              <a:rPr lang="en-US" sz="2000" kern="1200">
                <a:solidFill>
                  <a:schemeClr val="tx1"/>
                </a:solidFill>
                <a:latin typeface="+mn-lt"/>
                <a:ea typeface="+mn-ea"/>
                <a:cs typeface="+mn-cs"/>
              </a:rPr>
              <a:t> version interactive sur </a:t>
            </a:r>
            <a:r>
              <a:rPr lang="en-US" sz="2000" kern="1200" err="1">
                <a:solidFill>
                  <a:schemeClr val="tx1"/>
                </a:solidFill>
                <a:latin typeface="+mn-lt"/>
                <a:ea typeface="+mn-ea"/>
                <a:cs typeface="+mn-cs"/>
                <a:hlinkClick r:id="rId2"/>
              </a:rPr>
              <a:t>cette</a:t>
            </a:r>
            <a:r>
              <a:rPr lang="en-US" sz="2000" kern="1200">
                <a:solidFill>
                  <a:schemeClr val="tx1"/>
                </a:solidFill>
                <a:latin typeface="+mn-lt"/>
                <a:ea typeface="+mn-ea"/>
                <a:cs typeface="+mn-cs"/>
                <a:hlinkClick r:id="rId2"/>
              </a:rPr>
              <a:t> page.</a:t>
            </a:r>
            <a:endParaRPr lang="en-US" sz="2000" kern="1200">
              <a:solidFill>
                <a:schemeClr val="tx1"/>
              </a:solidFill>
              <a:latin typeface="+mn-lt"/>
              <a:ea typeface="+mn-ea"/>
              <a:cs typeface="+mn-cs"/>
            </a:endParaRPr>
          </a:p>
        </p:txBody>
      </p:sp>
      <p:sp>
        <p:nvSpPr>
          <p:cNvPr id="24" name="Freeform: Shape 17">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Espace réservé du contenu 8" descr="Une image contenant périphérique, horloge, parapluie&#10;&#10;Description générée automatiquement">
            <a:extLst>
              <a:ext uri="{FF2B5EF4-FFF2-40B4-BE49-F238E27FC236}">
                <a16:creationId xmlns:a16="http://schemas.microsoft.com/office/drawing/2014/main" id="{B4ADAE90-A12A-45ED-8B5B-E99E3D57EAFE}"/>
              </a:ext>
            </a:extLst>
          </p:cNvPr>
          <p:cNvPicPr>
            <a:picLocks noChangeAspect="1"/>
          </p:cNvPicPr>
          <p:nvPr/>
        </p:nvPicPr>
        <p:blipFill rotWithShape="1">
          <a:blip r:embed="rId3">
            <a:extLst>
              <a:ext uri="{28A0092B-C50C-407E-A947-70E740481C1C}">
                <a14:useLocalDpi xmlns:a14="http://schemas.microsoft.com/office/drawing/2010/main" val="0"/>
              </a:ext>
            </a:extLst>
          </a:blip>
          <a:srcRect l="11199" r="8594" b="-3"/>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26" name="Freeform: Shape 19">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5993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878E3-4C88-46CC-BBD8-FCF5ECAE0DAA}"/>
              </a:ext>
            </a:extLst>
          </p:cNvPr>
          <p:cNvSpPr>
            <a:spLocks noGrp="1"/>
          </p:cNvSpPr>
          <p:nvPr>
            <p:ph type="title"/>
          </p:nvPr>
        </p:nvSpPr>
        <p:spPr/>
        <p:txBody>
          <a:bodyPr/>
          <a:lstStyle/>
          <a:p>
            <a:r>
              <a:rPr lang="fr-CA"/>
              <a:t>Le cadre de référence du numérique</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Espace réservé du contenu 3" title="Mentimeter - Interactive Presentations">
                <a:extLst>
                  <a:ext uri="{FF2B5EF4-FFF2-40B4-BE49-F238E27FC236}">
                    <a16:creationId xmlns:a16="http://schemas.microsoft.com/office/drawing/2014/main" id="{D53D4ECD-125C-4981-B61D-E53B508EDF5F}"/>
                  </a:ext>
                </a:extLst>
              </p:cNvPr>
              <p:cNvGraphicFramePr>
                <a:graphicFrameLocks noGrp="1"/>
              </p:cNvGraphicFramePr>
              <p:nvPr>
                <p:ph idx="1"/>
              </p:nvPr>
            </p:nvGraphicFramePr>
            <p:xfrm>
              <a:off x="838200" y="1825625"/>
              <a:ext cx="105156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Espace réservé du contenu 3" title="Mentimeter - Interactive Presentations">
                <a:extLst>
                  <a:ext uri="{FF2B5EF4-FFF2-40B4-BE49-F238E27FC236}">
                    <a16:creationId xmlns:a16="http://schemas.microsoft.com/office/drawing/2014/main" id="{D53D4ECD-125C-4981-B61D-E53B508EDF5F}"/>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1817943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52ACEE1-21D1-4158-86D2-AC0C262717A2}"/>
              </a:ext>
            </a:extLst>
          </p:cNvPr>
          <p:cNvSpPr>
            <a:spLocks noGrp="1"/>
          </p:cNvSpPr>
          <p:nvPr>
            <p:ph type="title"/>
          </p:nvPr>
        </p:nvSpPr>
        <p:spPr>
          <a:xfrm>
            <a:off x="958660" y="939474"/>
            <a:ext cx="10395044" cy="1325563"/>
          </a:xfrm>
        </p:spPr>
        <p:txBody>
          <a:bodyPr>
            <a:normAutofit/>
          </a:bodyPr>
          <a:lstStyle/>
          <a:p>
            <a:r>
              <a:rPr lang="fr-CA"/>
              <a:t>Documentation</a:t>
            </a:r>
          </a:p>
        </p:txBody>
      </p:sp>
      <p:pic>
        <p:nvPicPr>
          <p:cNvPr id="5" name="Image 4" descr="Une image contenant dessin, signe&#10;&#10;Description générée automatiquement">
            <a:extLst>
              <a:ext uri="{FF2B5EF4-FFF2-40B4-BE49-F238E27FC236}">
                <a16:creationId xmlns:a16="http://schemas.microsoft.com/office/drawing/2014/main" id="{12C14355-5C22-4B2C-889F-75794232B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235" y="2773900"/>
            <a:ext cx="2987707" cy="2247391"/>
          </a:xfrm>
          <a:prstGeom prst="rect">
            <a:avLst/>
          </a:prstGeom>
        </p:spPr>
      </p:pic>
      <p:sp>
        <p:nvSpPr>
          <p:cNvPr id="3" name="Espace réservé du contenu 2">
            <a:extLst>
              <a:ext uri="{FF2B5EF4-FFF2-40B4-BE49-F238E27FC236}">
                <a16:creationId xmlns:a16="http://schemas.microsoft.com/office/drawing/2014/main" id="{80E16F16-27C9-4798-9CC4-C42145B4CC68}"/>
              </a:ext>
            </a:extLst>
          </p:cNvPr>
          <p:cNvSpPr>
            <a:spLocks noGrp="1"/>
          </p:cNvSpPr>
          <p:nvPr>
            <p:ph idx="1"/>
          </p:nvPr>
        </p:nvSpPr>
        <p:spPr>
          <a:xfrm>
            <a:off x="5103382" y="2185987"/>
            <a:ext cx="6032552" cy="3929063"/>
          </a:xfrm>
        </p:spPr>
        <p:txBody>
          <a:bodyPr vert="horz" lIns="91440" tIns="45720" rIns="91440" bIns="45720" rtlCol="0">
            <a:normAutofit fontScale="77500" lnSpcReduction="20000"/>
          </a:bodyPr>
          <a:lstStyle/>
          <a:p>
            <a:r>
              <a:rPr lang="fr-CA" sz="2000"/>
              <a:t>/aide dans la barre de recherche de Teams</a:t>
            </a:r>
          </a:p>
          <a:p>
            <a:r>
              <a:rPr lang="fr-CA" sz="2000"/>
              <a:t>Tutoriel PDF </a:t>
            </a:r>
            <a:r>
              <a:rPr lang="fr-CA" sz="2000">
                <a:hlinkClick r:id="rId3"/>
              </a:rPr>
              <a:t>accès à Teams</a:t>
            </a:r>
            <a:r>
              <a:rPr lang="fr-CA" sz="2000"/>
              <a:t> sur les différentes plateformes (enseignant et élève)</a:t>
            </a:r>
            <a:endParaRPr lang="fr-FR" sz="2000"/>
          </a:p>
          <a:p>
            <a:r>
              <a:rPr lang="fr-CA" sz="2000">
                <a:cs typeface="Calibri"/>
              </a:rPr>
              <a:t>Ressources de la CSVDC:</a:t>
            </a:r>
          </a:p>
          <a:p>
            <a:pPr lvl="1"/>
            <a:r>
              <a:rPr lang="fr-CA" sz="2000">
                <a:cs typeface="Calibri"/>
                <a:hlinkClick r:id="rId4"/>
              </a:rPr>
              <a:t>Teams</a:t>
            </a:r>
            <a:endParaRPr lang="fr-CA" sz="2000">
              <a:cs typeface="Calibri"/>
            </a:endParaRPr>
          </a:p>
          <a:p>
            <a:pPr lvl="1"/>
            <a:r>
              <a:rPr lang="fr-CA" sz="2000">
                <a:cs typeface="Calibri"/>
                <a:hlinkClick r:id="rId5"/>
              </a:rPr>
              <a:t>Teams pour la classe</a:t>
            </a:r>
            <a:endParaRPr lang="fr-CA" sz="2000">
              <a:cs typeface="Calibri"/>
            </a:endParaRPr>
          </a:p>
          <a:p>
            <a:pPr lvl="1"/>
            <a:r>
              <a:rPr lang="fr-CA" sz="2000">
                <a:cs typeface="Calibri"/>
                <a:hlinkClick r:id="rId6"/>
              </a:rPr>
              <a:t>Ressources Teams</a:t>
            </a:r>
            <a:endParaRPr lang="fr-CA" sz="2000">
              <a:cs typeface="Calibri"/>
            </a:endParaRPr>
          </a:p>
          <a:p>
            <a:pPr fontAlgn="base"/>
            <a:r>
              <a:rPr lang="fr-CA" u="sng">
                <a:hlinkClick r:id="rId7"/>
              </a:rPr>
              <a:t>Les bonnes pratiques</a:t>
            </a:r>
            <a:r>
              <a:rPr lang="fr-CA"/>
              <a:t> (site RÉCIT FAD) </a:t>
            </a:r>
          </a:p>
          <a:p>
            <a:pPr fontAlgn="base"/>
            <a:r>
              <a:rPr lang="fr-CA">
                <a:hlinkClick r:id="rId8"/>
              </a:rPr>
              <a:t>20 conseils</a:t>
            </a:r>
            <a:r>
              <a:rPr lang="fr-CA"/>
              <a:t> pour les visioconférences dans Teams</a:t>
            </a:r>
          </a:p>
          <a:p>
            <a:pPr fontAlgn="base"/>
            <a:r>
              <a:rPr lang="fr-CA" u="sng" err="1">
                <a:hlinkClick r:id="rId9"/>
              </a:rPr>
              <a:t>Spontanez</a:t>
            </a:r>
            <a:r>
              <a:rPr lang="fr-CA" u="sng">
                <a:hlinkClick r:id="rId9"/>
              </a:rPr>
              <a:t>-vous</a:t>
            </a:r>
            <a:r>
              <a:rPr lang="fr-CA"/>
              <a:t> </a:t>
            </a:r>
          </a:p>
          <a:p>
            <a:pPr fontAlgn="base"/>
            <a:r>
              <a:rPr lang="fr-CA" u="sng">
                <a:hlinkClick r:id="rId10"/>
              </a:rPr>
              <a:t>Nétiquette pour enseignant</a:t>
            </a:r>
            <a:r>
              <a:rPr lang="fr-CA"/>
              <a:t> </a:t>
            </a:r>
          </a:p>
          <a:p>
            <a:pPr fontAlgn="base"/>
            <a:r>
              <a:rPr lang="fr-CA" u="sng">
                <a:hlinkClick r:id="rId11"/>
              </a:rPr>
              <a:t>Nétiquette pour apprenant</a:t>
            </a:r>
            <a:r>
              <a:rPr lang="fr-CA"/>
              <a:t> </a:t>
            </a:r>
          </a:p>
          <a:p>
            <a:endParaRPr lang="fr-CA" sz="2000">
              <a:cs typeface="Calibri"/>
            </a:endParaRPr>
          </a:p>
        </p:txBody>
      </p:sp>
    </p:spTree>
    <p:extLst>
      <p:ext uri="{BB962C8B-B14F-4D97-AF65-F5344CB8AC3E}">
        <p14:creationId xmlns:p14="http://schemas.microsoft.com/office/powerpoint/2010/main" val="172624528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38A7E-EB85-427A-AB08-D169CBD910EF}"/>
              </a:ext>
            </a:extLst>
          </p:cNvPr>
          <p:cNvSpPr>
            <a:spLocks noGrp="1"/>
          </p:cNvSpPr>
          <p:nvPr>
            <p:ph type="title"/>
          </p:nvPr>
        </p:nvSpPr>
        <p:spPr>
          <a:xfrm>
            <a:off x="6234330" y="803325"/>
            <a:ext cx="5314536" cy="1325563"/>
          </a:xfrm>
        </p:spPr>
        <p:txBody>
          <a:bodyPr>
            <a:normAutofit/>
          </a:bodyPr>
          <a:lstStyle/>
          <a:p>
            <a:r>
              <a:rPr lang="fr-CA"/>
              <a:t>Ressources de formation</a:t>
            </a:r>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BAC777D-6528-4730-BF1B-FB5CD6610C3A}"/>
              </a:ext>
            </a:extLst>
          </p:cNvPr>
          <p:cNvPicPr>
            <a:picLocks noChangeAspect="1"/>
          </p:cNvPicPr>
          <p:nvPr/>
        </p:nvPicPr>
        <p:blipFill rotWithShape="1">
          <a:blip r:embed="rId2"/>
          <a:srcRect l="30315" r="15555"/>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12" name="Espace réservé du contenu 2">
            <a:extLst>
              <a:ext uri="{FF2B5EF4-FFF2-40B4-BE49-F238E27FC236}">
                <a16:creationId xmlns:a16="http://schemas.microsoft.com/office/drawing/2014/main" id="{1A55BB27-282B-4B70-BB67-CDEC1AD2000B}"/>
              </a:ext>
            </a:extLst>
          </p:cNvPr>
          <p:cNvGraphicFramePr>
            <a:graphicFrameLocks noGrp="1"/>
          </p:cNvGraphicFramePr>
          <p:nvPr>
            <p:ph idx="1"/>
            <p:extLst>
              <p:ext uri="{D42A27DB-BD31-4B8C-83A1-F6EECF244321}">
                <p14:modId xmlns:p14="http://schemas.microsoft.com/office/powerpoint/2010/main" val="2020114165"/>
              </p:ext>
            </p:extLst>
          </p:nvPr>
        </p:nvGraphicFramePr>
        <p:xfrm>
          <a:off x="6234329"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81571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mt="56000"/>
          </a:blip>
          <a:stretch>
            <a:fillRect/>
          </a:stretch>
        </p:blipFill>
        <p:spPr>
          <a:xfrm>
            <a:off x="235400" y="2063802"/>
            <a:ext cx="3845723" cy="3480884"/>
          </a:xfrm>
          <a:prstGeom prst="rect">
            <a:avLst/>
          </a:prstGeom>
          <a:noFill/>
          <a:ln>
            <a:noFill/>
          </a:ln>
        </p:spPr>
      </p:pic>
      <p:pic>
        <p:nvPicPr>
          <p:cNvPr id="73" name="Google Shape;73;p15"/>
          <p:cNvPicPr preferRelativeResize="0"/>
          <p:nvPr/>
        </p:nvPicPr>
        <p:blipFill rotWithShape="1">
          <a:blip r:embed="rId4">
            <a:alphaModFix/>
          </a:blip>
          <a:srcRect l="26182" b="57813"/>
          <a:stretch/>
        </p:blipFill>
        <p:spPr>
          <a:xfrm>
            <a:off x="2244734" y="110001"/>
            <a:ext cx="4329135" cy="1635167"/>
          </a:xfrm>
          <a:prstGeom prst="rect">
            <a:avLst/>
          </a:prstGeom>
          <a:noFill/>
          <a:ln>
            <a:noFill/>
          </a:ln>
        </p:spPr>
      </p:pic>
      <p:pic>
        <p:nvPicPr>
          <p:cNvPr id="74" name="Google Shape;74;p15"/>
          <p:cNvPicPr preferRelativeResize="0"/>
          <p:nvPr/>
        </p:nvPicPr>
        <p:blipFill rotWithShape="1">
          <a:blip r:embed="rId5">
            <a:alphaModFix/>
          </a:blip>
          <a:srcRect t="12630" b="14232"/>
          <a:stretch/>
        </p:blipFill>
        <p:spPr>
          <a:xfrm>
            <a:off x="481167" y="110000"/>
            <a:ext cx="1661967" cy="1953800"/>
          </a:xfrm>
          <a:prstGeom prst="rect">
            <a:avLst/>
          </a:prstGeom>
          <a:noFill/>
          <a:ln>
            <a:noFill/>
          </a:ln>
        </p:spPr>
      </p:pic>
      <p:sp>
        <p:nvSpPr>
          <p:cNvPr id="75" name="Google Shape;75;p15"/>
          <p:cNvSpPr txBox="1"/>
          <p:nvPr/>
        </p:nvSpPr>
        <p:spPr>
          <a:xfrm>
            <a:off x="7763333" y="332700"/>
            <a:ext cx="3746800" cy="15084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a:solidFill>
                  <a:srgbClr val="FFFFFF"/>
                </a:solidFill>
                <a:latin typeface="Oswald"/>
                <a:ea typeface="Oswald"/>
                <a:cs typeface="Oswald"/>
                <a:sym typeface="Oswald"/>
              </a:rPr>
              <a:t>Webinaires du RÉCIT FGA</a:t>
            </a:r>
            <a:endParaRPr sz="4000" b="1">
              <a:solidFill>
                <a:srgbClr val="FFFFFF"/>
              </a:solidFill>
              <a:latin typeface="Oswald"/>
              <a:ea typeface="Oswald"/>
              <a:cs typeface="Oswald"/>
              <a:sym typeface="Oswald"/>
            </a:endParaRPr>
          </a:p>
        </p:txBody>
      </p:sp>
      <p:sp>
        <p:nvSpPr>
          <p:cNvPr id="76" name="Google Shape;76;p15"/>
          <p:cNvSpPr txBox="1"/>
          <p:nvPr/>
        </p:nvSpPr>
        <p:spPr>
          <a:xfrm>
            <a:off x="7303733" y="1948367"/>
            <a:ext cx="4666000" cy="536000"/>
          </a:xfrm>
          <a:prstGeom prst="rect">
            <a:avLst/>
          </a:prstGeom>
          <a:noFill/>
          <a:ln>
            <a:noFill/>
          </a:ln>
        </p:spPr>
        <p:txBody>
          <a:bodyPr spcFirstLastPara="1" wrap="square" lIns="121900" tIns="121900" rIns="121900" bIns="121900" anchor="ctr" anchorCtr="0">
            <a:noAutofit/>
          </a:bodyPr>
          <a:lstStyle/>
          <a:p>
            <a:pPr algn="ctr"/>
            <a:r>
              <a:rPr lang="fr" sz="2400" b="1">
                <a:solidFill>
                  <a:srgbClr val="0069BF"/>
                </a:solidFill>
              </a:rPr>
              <a:t>11 mai, 13 </a:t>
            </a:r>
            <a:r>
              <a:rPr lang="fr-CA" sz="2400" b="1">
                <a:solidFill>
                  <a:srgbClr val="0069BF"/>
                </a:solidFill>
              </a:rPr>
              <a:t>H</a:t>
            </a:r>
            <a:endParaRPr sz="2400">
              <a:solidFill>
                <a:srgbClr val="0069BF"/>
              </a:solidFill>
            </a:endParaRPr>
          </a:p>
        </p:txBody>
      </p:sp>
      <p:sp>
        <p:nvSpPr>
          <p:cNvPr id="77" name="Google Shape;77;p15"/>
          <p:cNvSpPr txBox="1"/>
          <p:nvPr/>
        </p:nvSpPr>
        <p:spPr>
          <a:xfrm>
            <a:off x="4564867" y="2585967"/>
            <a:ext cx="7072400" cy="2742800"/>
          </a:xfrm>
          <a:prstGeom prst="rect">
            <a:avLst/>
          </a:prstGeom>
          <a:solidFill>
            <a:srgbClr val="E6E2E2">
              <a:alpha val="59780"/>
            </a:srgbClr>
          </a:solidFill>
          <a:ln>
            <a:noFill/>
          </a:ln>
        </p:spPr>
        <p:txBody>
          <a:bodyPr spcFirstLastPara="1" wrap="square" lIns="121900" tIns="121900" rIns="121900" bIns="121900" anchor="t" anchorCtr="0">
            <a:noAutofit/>
          </a:bodyPr>
          <a:lstStyle/>
          <a:p>
            <a:pPr algn="ctr"/>
            <a:r>
              <a:rPr lang="fr" sz="2800" b="1">
                <a:solidFill>
                  <a:schemeClr val="dk1"/>
                </a:solidFill>
                <a:latin typeface="Ubuntu"/>
                <a:ea typeface="Ubuntu"/>
                <a:cs typeface="Ubuntu"/>
                <a:sym typeface="Ubuntu"/>
              </a:rPr>
              <a:t>Les fonctionnalités de Teams</a:t>
            </a:r>
          </a:p>
          <a:p>
            <a:pPr algn="ctr"/>
            <a:endParaRPr sz="2800" b="1">
              <a:solidFill>
                <a:schemeClr val="dk1"/>
              </a:solidFill>
              <a:latin typeface="Ubuntu"/>
              <a:ea typeface="Ubuntu"/>
              <a:cs typeface="Ubuntu"/>
              <a:sym typeface="Ubuntu"/>
            </a:endParaRPr>
          </a:p>
          <a:p>
            <a:pPr algn="ctr"/>
            <a:endParaRPr sz="2400" b="1">
              <a:latin typeface="Ubuntu"/>
              <a:ea typeface="Ubuntu"/>
              <a:cs typeface="Ubuntu"/>
              <a:sym typeface="Ubuntu"/>
            </a:endParaRPr>
          </a:p>
          <a:p>
            <a:pPr algn="ctr"/>
            <a:r>
              <a:rPr lang="fr" sz="2400" b="1">
                <a:latin typeface="Ubuntu"/>
                <a:ea typeface="Ubuntu"/>
                <a:cs typeface="Ubuntu"/>
                <a:sym typeface="Ubuntu"/>
              </a:rPr>
              <a:t>Formulaire de rétroaction et besoins</a:t>
            </a:r>
            <a:endParaRPr sz="2400" b="1">
              <a:latin typeface="Ubuntu"/>
              <a:ea typeface="Ubuntu"/>
              <a:cs typeface="Ubuntu"/>
              <a:sym typeface="Ubuntu"/>
            </a:endParaRPr>
          </a:p>
          <a:p>
            <a:pPr algn="ctr"/>
            <a:r>
              <a:rPr lang="fr" sz="2400" b="1" u="sng">
                <a:solidFill>
                  <a:srgbClr val="0000FF"/>
                </a:solidFill>
                <a:latin typeface="Ubuntu"/>
                <a:ea typeface="Ubuntu"/>
                <a:cs typeface="Ubuntu"/>
                <a:sym typeface="Ubuntu"/>
                <a:hlinkClick r:id="rId6"/>
              </a:rPr>
              <a:t>https://forms.gle/kQLxAVpebgDVc64i6</a:t>
            </a:r>
            <a:r>
              <a:rPr lang="fr" sz="2400" b="1">
                <a:solidFill>
                  <a:srgbClr val="0000FF"/>
                </a:solidFill>
                <a:latin typeface="Ubuntu"/>
                <a:ea typeface="Ubuntu"/>
                <a:cs typeface="Ubuntu"/>
                <a:sym typeface="Ubuntu"/>
              </a:rPr>
              <a:t> </a:t>
            </a:r>
            <a:endParaRPr sz="2400" b="1">
              <a:solidFill>
                <a:srgbClr val="0000FF"/>
              </a:solidFill>
              <a:latin typeface="Ubuntu"/>
              <a:ea typeface="Ubuntu"/>
              <a:cs typeface="Ubuntu"/>
              <a:sym typeface="Ubuntu"/>
            </a:endParaRPr>
          </a:p>
        </p:txBody>
      </p:sp>
      <p:sp>
        <p:nvSpPr>
          <p:cNvPr id="78" name="Google Shape;78;p15"/>
          <p:cNvSpPr txBox="1"/>
          <p:nvPr/>
        </p:nvSpPr>
        <p:spPr>
          <a:xfrm>
            <a:off x="-167" y="5746700"/>
            <a:ext cx="12192000" cy="7440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a:solidFill>
                  <a:srgbClr val="FFFFFF"/>
                </a:solidFill>
                <a:latin typeface="Poppins"/>
                <a:ea typeface="Poppins"/>
                <a:cs typeface="Poppins"/>
                <a:sym typeface="Poppins"/>
              </a:rPr>
              <a:t>Pour plus de détails : recitfga.ca</a:t>
            </a:r>
            <a:endParaRPr sz="4000" b="1">
              <a:solidFill>
                <a:srgbClr val="FFFFFF"/>
              </a:solidFill>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3751816" y="2994835"/>
            <a:ext cx="3931360" cy="3558365"/>
          </a:xfrm>
          <a:prstGeom prst="rect">
            <a:avLst/>
          </a:prstGeom>
          <a:noFill/>
          <a:ln>
            <a:noFill/>
          </a:ln>
        </p:spPr>
      </p:pic>
      <p:pic>
        <p:nvPicPr>
          <p:cNvPr id="84" name="Google Shape;84;p16"/>
          <p:cNvPicPr preferRelativeResize="0"/>
          <p:nvPr/>
        </p:nvPicPr>
        <p:blipFill>
          <a:blip r:embed="rId4">
            <a:alphaModFix/>
          </a:blip>
          <a:stretch>
            <a:fillRect/>
          </a:stretch>
        </p:blipFill>
        <p:spPr>
          <a:xfrm>
            <a:off x="3014472" y="5262234"/>
            <a:ext cx="1031133" cy="908796"/>
          </a:xfrm>
          <a:prstGeom prst="rect">
            <a:avLst/>
          </a:prstGeom>
          <a:noFill/>
          <a:ln>
            <a:noFill/>
          </a:ln>
        </p:spPr>
      </p:pic>
      <p:pic>
        <p:nvPicPr>
          <p:cNvPr id="85" name="Google Shape;85;p16"/>
          <p:cNvPicPr preferRelativeResize="0"/>
          <p:nvPr/>
        </p:nvPicPr>
        <p:blipFill>
          <a:blip r:embed="rId5">
            <a:alphaModFix/>
          </a:blip>
          <a:stretch>
            <a:fillRect/>
          </a:stretch>
        </p:blipFill>
        <p:spPr>
          <a:xfrm>
            <a:off x="291999" y="4286666"/>
            <a:ext cx="1031133" cy="1031133"/>
          </a:xfrm>
          <a:prstGeom prst="rect">
            <a:avLst/>
          </a:prstGeom>
          <a:noFill/>
          <a:ln>
            <a:noFill/>
          </a:ln>
        </p:spPr>
      </p:pic>
      <p:sp>
        <p:nvSpPr>
          <p:cNvPr id="86" name="Google Shape;86;p16"/>
          <p:cNvSpPr txBox="1"/>
          <p:nvPr/>
        </p:nvSpPr>
        <p:spPr>
          <a:xfrm>
            <a:off x="467033" y="3429000"/>
            <a:ext cx="3386400" cy="2092000"/>
          </a:xfrm>
          <a:prstGeom prst="rect">
            <a:avLst/>
          </a:prstGeom>
          <a:noFill/>
          <a:ln>
            <a:noFill/>
          </a:ln>
        </p:spPr>
        <p:txBody>
          <a:bodyPr spcFirstLastPara="1" wrap="square" lIns="121900" tIns="121900" rIns="121900" bIns="121900" anchor="t" anchorCtr="0">
            <a:noAutofit/>
          </a:bodyPr>
          <a:lstStyle/>
          <a:p>
            <a:pPr algn="ctr"/>
            <a:r>
              <a:rPr lang="fr" sz="4000" b="1" u="sng">
                <a:solidFill>
                  <a:srgbClr val="0069BF"/>
                </a:solidFill>
                <a:hlinkClick r:id="rId6"/>
              </a:rPr>
              <a:t>recitfga.ca</a:t>
            </a:r>
            <a:r>
              <a:rPr lang="fr" sz="4000" b="1">
                <a:solidFill>
                  <a:srgbClr val="0069BF"/>
                </a:solidFill>
              </a:rPr>
              <a:t>  </a:t>
            </a:r>
            <a:r>
              <a:rPr lang="fr" sz="2667" b="1">
                <a:solidFill>
                  <a:srgbClr val="0069BF"/>
                </a:solidFill>
              </a:rPr>
              <a:t>       </a:t>
            </a:r>
            <a:endParaRPr sz="2667" b="1">
              <a:solidFill>
                <a:srgbClr val="0069BF"/>
              </a:solidFill>
            </a:endParaRPr>
          </a:p>
          <a:p>
            <a:pPr algn="ctr"/>
            <a:endParaRPr sz="2667" b="1">
              <a:solidFill>
                <a:srgbClr val="0069BF"/>
              </a:solidFill>
            </a:endParaRPr>
          </a:p>
          <a:p>
            <a:pPr algn="ctr"/>
            <a:r>
              <a:rPr lang="fr" sz="2667" b="1" u="sng">
                <a:solidFill>
                  <a:srgbClr val="0069BF"/>
                </a:solidFill>
                <a:hlinkClick r:id="rId7"/>
              </a:rPr>
              <a:t>@recitfga</a:t>
            </a:r>
            <a:r>
              <a:rPr lang="fr" sz="2400"/>
              <a:t>         </a:t>
            </a:r>
            <a:endParaRPr sz="2400"/>
          </a:p>
          <a:p>
            <a:pPr algn="ctr"/>
            <a:endParaRPr sz="2400"/>
          </a:p>
          <a:p>
            <a:pPr algn="ctr"/>
            <a:endParaRPr sz="2400"/>
          </a:p>
          <a:p>
            <a:pPr algn="ctr"/>
            <a:r>
              <a:rPr lang="fr" sz="2667" b="1" u="sng">
                <a:solidFill>
                  <a:srgbClr val="0069BF"/>
                </a:solidFill>
                <a:hlinkClick r:id="rId8"/>
              </a:rPr>
              <a:t>@RecitFGA</a:t>
            </a:r>
            <a:endParaRPr sz="2667" b="1">
              <a:solidFill>
                <a:srgbClr val="0069BF"/>
              </a:solidFill>
            </a:endParaRPr>
          </a:p>
          <a:p>
            <a:endParaRPr sz="2400">
              <a:solidFill>
                <a:srgbClr val="0069BF"/>
              </a:solidFill>
            </a:endParaRPr>
          </a:p>
        </p:txBody>
      </p:sp>
      <p:pic>
        <p:nvPicPr>
          <p:cNvPr id="87" name="Google Shape;87;p16"/>
          <p:cNvPicPr preferRelativeResize="0"/>
          <p:nvPr/>
        </p:nvPicPr>
        <p:blipFill rotWithShape="1">
          <a:blip r:embed="rId9">
            <a:alphaModFix/>
          </a:blip>
          <a:srcRect l="2066" b="57813"/>
          <a:stretch/>
        </p:blipFill>
        <p:spPr>
          <a:xfrm>
            <a:off x="857267" y="0"/>
            <a:ext cx="10162536" cy="2893235"/>
          </a:xfrm>
          <a:prstGeom prst="rect">
            <a:avLst/>
          </a:prstGeom>
          <a:noFill/>
          <a:ln>
            <a:noFill/>
          </a:ln>
        </p:spPr>
      </p:pic>
      <p:sp>
        <p:nvSpPr>
          <p:cNvPr id="88" name="Google Shape;88;p16"/>
          <p:cNvSpPr txBox="1"/>
          <p:nvPr/>
        </p:nvSpPr>
        <p:spPr>
          <a:xfrm>
            <a:off x="8354767" y="5176900"/>
            <a:ext cx="2606800" cy="5360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2400" b="1" u="sng">
                <a:solidFill>
                  <a:schemeClr val="bg1"/>
                </a:solidFill>
                <a:hlinkClick r:id="rId10">
                  <a:extLst>
                    <a:ext uri="{A12FA001-AC4F-418D-AE19-62706E023703}">
                      <ahyp:hlinkClr xmlns:ahyp="http://schemas.microsoft.com/office/drawing/2018/hyperlinkcolor" val="tx"/>
                    </a:ext>
                  </a:extLst>
                </a:hlinkClick>
              </a:rPr>
              <a:t>HORAIRE</a:t>
            </a:r>
            <a:endParaRPr sz="2400">
              <a:solidFill>
                <a:schemeClr val="bg1"/>
              </a:solidFill>
            </a:endParaRPr>
          </a:p>
        </p:txBody>
      </p:sp>
      <p:sp>
        <p:nvSpPr>
          <p:cNvPr id="89" name="Google Shape;89;p16"/>
          <p:cNvSpPr txBox="1"/>
          <p:nvPr/>
        </p:nvSpPr>
        <p:spPr>
          <a:xfrm>
            <a:off x="7784767" y="3429000"/>
            <a:ext cx="3746800" cy="15084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a:solidFill>
                  <a:srgbClr val="FFFFFF"/>
                </a:solidFill>
                <a:latin typeface="Oswald"/>
                <a:ea typeface="Oswald"/>
                <a:cs typeface="Oswald"/>
                <a:sym typeface="Oswald"/>
              </a:rPr>
              <a:t>Webinaires du RÉCIT FGA</a:t>
            </a:r>
            <a:endParaRPr sz="4000" b="1">
              <a:solidFill>
                <a:srgbClr val="FFFFFF"/>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936CFC0A-8C37-453C-9488-1B30FBC3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C4DFDF-B578-4A8E-AFA2-87BD61291943}"/>
              </a:ext>
            </a:extLst>
          </p:cNvPr>
          <p:cNvSpPr/>
          <p:nvPr/>
        </p:nvSpPr>
        <p:spPr>
          <a:xfrm>
            <a:off x="1382596" y="0"/>
            <a:ext cx="942680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F5703BC-BD55-4FAD-8D25-586FF89DCC95}"/>
              </a:ext>
            </a:extLst>
          </p:cNvPr>
          <p:cNvSpPr>
            <a:spLocks noGrp="1"/>
          </p:cNvSpPr>
          <p:nvPr>
            <p:ph type="title"/>
          </p:nvPr>
        </p:nvSpPr>
        <p:spPr>
          <a:xfrm>
            <a:off x="1382597" y="3424348"/>
            <a:ext cx="9426806" cy="1424410"/>
          </a:xfrm>
        </p:spPr>
        <p:txBody>
          <a:bodyPr vert="horz" lIns="91440" tIns="45720" rIns="91440" bIns="45720" rtlCol="0" anchor="b">
            <a:normAutofit/>
          </a:bodyPr>
          <a:lstStyle/>
          <a:p>
            <a:pPr algn="ctr"/>
            <a:r>
              <a:rPr lang="en-US" sz="5400" err="1">
                <a:solidFill>
                  <a:schemeClr val="bg1"/>
                </a:solidFill>
              </a:rPr>
              <a:t>L’interface</a:t>
            </a:r>
            <a:r>
              <a:rPr lang="en-US" sz="5400">
                <a:solidFill>
                  <a:schemeClr val="bg1"/>
                </a:solidFill>
              </a:rPr>
              <a:t> de la </a:t>
            </a:r>
            <a:r>
              <a:rPr lang="en-US" sz="5400" err="1">
                <a:solidFill>
                  <a:schemeClr val="bg1"/>
                </a:solidFill>
              </a:rPr>
              <a:t>visioconférence</a:t>
            </a:r>
            <a:endParaRPr lang="en-US" sz="5400">
              <a:solidFill>
                <a:schemeClr val="bg1"/>
              </a:solidFill>
            </a:endParaRPr>
          </a:p>
        </p:txBody>
      </p:sp>
      <p:sp>
        <p:nvSpPr>
          <p:cNvPr id="3" name="Espace réservé du contenu 2">
            <a:extLst>
              <a:ext uri="{FF2B5EF4-FFF2-40B4-BE49-F238E27FC236}">
                <a16:creationId xmlns:a16="http://schemas.microsoft.com/office/drawing/2014/main" id="{EF584D74-D613-4B9E-AE18-3DC9D3696996}"/>
              </a:ext>
            </a:extLst>
          </p:cNvPr>
          <p:cNvSpPr>
            <a:spLocks noGrp="1"/>
          </p:cNvSpPr>
          <p:nvPr>
            <p:ph idx="1"/>
          </p:nvPr>
        </p:nvSpPr>
        <p:spPr>
          <a:xfrm>
            <a:off x="1382597" y="5121033"/>
            <a:ext cx="9426806" cy="564199"/>
          </a:xfrm>
        </p:spPr>
        <p:txBody>
          <a:bodyPr vert="horz" lIns="91440" tIns="45720" rIns="91440" bIns="45720" rtlCol="0">
            <a:normAutofit fontScale="70000" lnSpcReduction="20000"/>
          </a:bodyPr>
          <a:lstStyle/>
          <a:p>
            <a:pPr marL="0" indent="0" algn="ctr">
              <a:buNone/>
            </a:pPr>
            <a:r>
              <a:rPr lang="en-US" sz="2200" err="1">
                <a:solidFill>
                  <a:schemeClr val="bg1"/>
                </a:solidFill>
              </a:rPr>
              <a:t>Accédez</a:t>
            </a:r>
            <a:r>
              <a:rPr lang="en-US" sz="2200">
                <a:solidFill>
                  <a:schemeClr val="bg1"/>
                </a:solidFill>
              </a:rPr>
              <a:t> à </a:t>
            </a:r>
            <a:r>
              <a:rPr lang="en-US" sz="2200" err="1">
                <a:solidFill>
                  <a:schemeClr val="bg1"/>
                </a:solidFill>
                <a:hlinkClick r:id="rId2">
                  <a:extLst>
                    <a:ext uri="{A12FA001-AC4F-418D-AE19-62706E023703}">
                      <ahyp:hlinkClr xmlns:ahyp="http://schemas.microsoft.com/office/drawing/2018/hyperlinkcolor" val="tx"/>
                    </a:ext>
                  </a:extLst>
                </a:hlinkClick>
              </a:rPr>
              <a:t>ce</a:t>
            </a:r>
            <a:r>
              <a:rPr lang="en-US" sz="2200">
                <a:solidFill>
                  <a:schemeClr val="bg1"/>
                </a:solidFill>
                <a:hlinkClick r:id="rId2">
                  <a:extLst>
                    <a:ext uri="{A12FA001-AC4F-418D-AE19-62706E023703}">
                      <ahyp:hlinkClr xmlns:ahyp="http://schemas.microsoft.com/office/drawing/2018/hyperlinkcolor" val="tx"/>
                    </a:ext>
                  </a:extLst>
                </a:hlinkClick>
              </a:rPr>
              <a:t> Genially </a:t>
            </a:r>
            <a:r>
              <a:rPr lang="en-US" sz="2200">
                <a:solidFill>
                  <a:schemeClr val="bg1"/>
                </a:solidFill>
              </a:rPr>
              <a:t>pour </a:t>
            </a:r>
            <a:r>
              <a:rPr lang="en-US" sz="2200" err="1">
                <a:solidFill>
                  <a:schemeClr val="bg1"/>
                </a:solidFill>
              </a:rPr>
              <a:t>une</a:t>
            </a:r>
            <a:r>
              <a:rPr lang="en-US" sz="2200">
                <a:solidFill>
                  <a:schemeClr val="bg1"/>
                </a:solidFill>
              </a:rPr>
              <a:t> </a:t>
            </a:r>
            <a:r>
              <a:rPr lang="en-US" sz="2200" err="1">
                <a:solidFill>
                  <a:schemeClr val="bg1"/>
                </a:solidFill>
              </a:rPr>
              <a:t>présentation</a:t>
            </a:r>
            <a:r>
              <a:rPr lang="en-US" sz="2200">
                <a:solidFill>
                  <a:schemeClr val="bg1"/>
                </a:solidFill>
              </a:rPr>
              <a:t> interactive.</a:t>
            </a:r>
          </a:p>
          <a:p>
            <a:pPr marL="0" indent="0" algn="ctr">
              <a:buNone/>
            </a:pPr>
            <a:r>
              <a:rPr lang="en-US" sz="2200" err="1">
                <a:solidFill>
                  <a:schemeClr val="bg1"/>
                </a:solidFill>
              </a:rPr>
              <a:t>Vous</a:t>
            </a:r>
            <a:r>
              <a:rPr lang="en-US" sz="2200">
                <a:solidFill>
                  <a:schemeClr val="bg1"/>
                </a:solidFill>
              </a:rPr>
              <a:t> </a:t>
            </a:r>
            <a:r>
              <a:rPr lang="en-US" sz="2200" err="1">
                <a:solidFill>
                  <a:schemeClr val="bg1"/>
                </a:solidFill>
              </a:rPr>
              <a:t>pouvez</a:t>
            </a:r>
            <a:r>
              <a:rPr lang="en-US" sz="2200">
                <a:solidFill>
                  <a:schemeClr val="bg1"/>
                </a:solidFill>
              </a:rPr>
              <a:t> </a:t>
            </a:r>
            <a:r>
              <a:rPr lang="en-US" sz="2200" err="1">
                <a:solidFill>
                  <a:schemeClr val="bg1"/>
                </a:solidFill>
              </a:rPr>
              <a:t>également</a:t>
            </a:r>
            <a:r>
              <a:rPr lang="en-US" sz="2200">
                <a:solidFill>
                  <a:schemeClr val="bg1"/>
                </a:solidFill>
              </a:rPr>
              <a:t> </a:t>
            </a:r>
            <a:r>
              <a:rPr lang="en-US" sz="2200" err="1">
                <a:solidFill>
                  <a:schemeClr val="bg1"/>
                </a:solidFill>
              </a:rPr>
              <a:t>utiliser</a:t>
            </a:r>
            <a:r>
              <a:rPr lang="en-US" sz="2200">
                <a:solidFill>
                  <a:schemeClr val="bg1"/>
                </a:solidFill>
              </a:rPr>
              <a:t> </a:t>
            </a:r>
            <a:r>
              <a:rPr lang="en-US" sz="2200" err="1">
                <a:solidFill>
                  <a:schemeClr val="bg1"/>
                </a:solidFill>
              </a:rPr>
              <a:t>cette</a:t>
            </a:r>
            <a:r>
              <a:rPr lang="en-US" sz="2200">
                <a:solidFill>
                  <a:schemeClr val="bg1"/>
                </a:solidFill>
              </a:rPr>
              <a:t> </a:t>
            </a:r>
            <a:r>
              <a:rPr lang="en-US" sz="2200" err="1">
                <a:solidFill>
                  <a:schemeClr val="bg1"/>
                </a:solidFill>
                <a:hlinkClick r:id="rId3">
                  <a:extLst>
                    <a:ext uri="{A12FA001-AC4F-418D-AE19-62706E023703}">
                      <ahyp:hlinkClr xmlns:ahyp="http://schemas.microsoft.com/office/drawing/2018/hyperlinkcolor" val="tx"/>
                    </a:ext>
                  </a:extLst>
                </a:hlinkClick>
              </a:rPr>
              <a:t>sélection</a:t>
            </a:r>
            <a:r>
              <a:rPr lang="en-US" sz="2200">
                <a:solidFill>
                  <a:schemeClr val="bg1"/>
                </a:solidFill>
                <a:hlinkClick r:id="rId3">
                  <a:extLst>
                    <a:ext uri="{A12FA001-AC4F-418D-AE19-62706E023703}">
                      <ahyp:hlinkClr xmlns:ahyp="http://schemas.microsoft.com/office/drawing/2018/hyperlinkcolor" val="tx"/>
                    </a:ext>
                  </a:extLst>
                </a:hlinkClick>
              </a:rPr>
              <a:t> </a:t>
            </a:r>
            <a:r>
              <a:rPr lang="en-US" sz="2200" err="1">
                <a:solidFill>
                  <a:schemeClr val="bg1"/>
                </a:solidFill>
                <a:hlinkClick r:id="rId3">
                  <a:extLst>
                    <a:ext uri="{A12FA001-AC4F-418D-AE19-62706E023703}">
                      <ahyp:hlinkClr xmlns:ahyp="http://schemas.microsoft.com/office/drawing/2018/hyperlinkcolor" val="tx"/>
                    </a:ext>
                  </a:extLst>
                </a:hlinkClick>
              </a:rPr>
              <a:t>d’émojis</a:t>
            </a:r>
            <a:r>
              <a:rPr lang="en-US" sz="2200">
                <a:solidFill>
                  <a:schemeClr val="bg1"/>
                </a:solidFill>
                <a:hlinkClick r:id="rId3">
                  <a:extLst>
                    <a:ext uri="{A12FA001-AC4F-418D-AE19-62706E023703}">
                      <ahyp:hlinkClr xmlns:ahyp="http://schemas.microsoft.com/office/drawing/2018/hyperlinkcolor" val="tx"/>
                    </a:ext>
                  </a:extLst>
                </a:hlinkClick>
              </a:rPr>
              <a:t> </a:t>
            </a:r>
            <a:r>
              <a:rPr lang="en-US" sz="2200">
                <a:solidFill>
                  <a:schemeClr val="bg1"/>
                </a:solidFill>
              </a:rPr>
              <a:t>dans les </a:t>
            </a:r>
            <a:r>
              <a:rPr lang="en-US" sz="2200" err="1">
                <a:solidFill>
                  <a:schemeClr val="bg1"/>
                </a:solidFill>
              </a:rPr>
              <a:t>fils</a:t>
            </a:r>
            <a:r>
              <a:rPr lang="en-US" sz="2200">
                <a:solidFill>
                  <a:schemeClr val="bg1"/>
                </a:solidFill>
              </a:rPr>
              <a:t> de </a:t>
            </a:r>
            <a:r>
              <a:rPr lang="en-US" sz="2200" err="1">
                <a:solidFill>
                  <a:schemeClr val="bg1"/>
                </a:solidFill>
              </a:rPr>
              <a:t>clavardage</a:t>
            </a:r>
            <a:r>
              <a:rPr lang="en-US" sz="2200">
                <a:solidFill>
                  <a:schemeClr val="bg1"/>
                </a:solidFill>
              </a:rPr>
              <a:t>.</a:t>
            </a:r>
          </a:p>
        </p:txBody>
      </p:sp>
      <p:sp>
        <p:nvSpPr>
          <p:cNvPr id="25" name="Oval 11">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3">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C1682AD2-59F6-4E24-BE19-9E3D9E5CFE78}"/>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5578" r="73422" b="1"/>
          <a:stretch/>
        </p:blipFill>
        <p:spPr>
          <a:xfrm>
            <a:off x="5181600" y="1330490"/>
            <a:ext cx="1828800" cy="182880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7" name="Picture 15">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8" name="Straight Connector 17">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8E37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21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7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7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84C080-A3EA-4363-8B09-A2B37F1B409B}"/>
              </a:ext>
            </a:extLst>
          </p:cNvPr>
          <p:cNvSpPr>
            <a:spLocks noGrp="1"/>
          </p:cNvSpPr>
          <p:nvPr>
            <p:ph type="title"/>
          </p:nvPr>
        </p:nvSpPr>
        <p:spPr>
          <a:xfrm>
            <a:off x="8740797" y="1122363"/>
            <a:ext cx="3084758" cy="2902882"/>
          </a:xfrm>
        </p:spPr>
        <p:txBody>
          <a:bodyPr vert="horz" lIns="91440" tIns="45720" rIns="91440" bIns="45720" rtlCol="0" anchor="b">
            <a:normAutofit/>
          </a:bodyPr>
          <a:lstStyle/>
          <a:p>
            <a:r>
              <a:rPr lang="en-US" sz="3400" kern="1200">
                <a:solidFill>
                  <a:schemeClr val="tx1"/>
                </a:solidFill>
                <a:latin typeface="+mj-lt"/>
                <a:ea typeface="+mj-ea"/>
                <a:cs typeface="+mj-cs"/>
              </a:rPr>
              <a:t>La nétiquette en visioconférence</a:t>
            </a:r>
          </a:p>
        </p:txBody>
      </p:sp>
      <p:grpSp>
        <p:nvGrpSpPr>
          <p:cNvPr id="1044" name="Group 76">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78"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1B18DAB4-5C4B-49DA-BDCA-98CCF2FCA26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453" r="-1" b="25087"/>
          <a:stretch/>
        </p:blipFill>
        <p:spPr bwMode="auto">
          <a:xfrm>
            <a:off x="224949" y="576072"/>
            <a:ext cx="3919228" cy="5522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7578905-5A3A-4D47-BF0A-E7A31B8C5E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 r="1" b="29556"/>
          <a:stretch/>
        </p:blipFill>
        <p:spPr bwMode="auto">
          <a:xfrm>
            <a:off x="4346544" y="576072"/>
            <a:ext cx="3922776" cy="5522976"/>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6990D197-CB66-459C-B9BA-4C82A30EDAAB}"/>
              </a:ext>
            </a:extLst>
          </p:cNvPr>
          <p:cNvSpPr txBox="1"/>
          <p:nvPr/>
        </p:nvSpPr>
        <p:spPr>
          <a:xfrm>
            <a:off x="3105999" y="6154099"/>
            <a:ext cx="2725633" cy="369332"/>
          </a:xfrm>
          <a:prstGeom prst="rect">
            <a:avLst/>
          </a:prstGeom>
          <a:noFill/>
        </p:spPr>
        <p:txBody>
          <a:bodyPr wrap="square" rtlCol="0">
            <a:spAutoFit/>
          </a:bodyPr>
          <a:lstStyle/>
          <a:p>
            <a:r>
              <a:rPr lang="fr-CA">
                <a:hlinkClick r:id="rId4"/>
              </a:rPr>
              <a:t>Source des infographies</a:t>
            </a:r>
            <a:endParaRPr lang="fr-CA"/>
          </a:p>
        </p:txBody>
      </p:sp>
    </p:spTree>
    <p:extLst>
      <p:ext uri="{BB962C8B-B14F-4D97-AF65-F5344CB8AC3E}">
        <p14:creationId xmlns:p14="http://schemas.microsoft.com/office/powerpoint/2010/main" val="27212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BBBF9F4-F8A0-46E1-937B-59EDBB5D1455}"/>
              </a:ext>
            </a:extLst>
          </p:cNvPr>
          <p:cNvSpPr>
            <a:spLocks noGrp="1"/>
          </p:cNvSpPr>
          <p:nvPr>
            <p:ph type="title"/>
          </p:nvPr>
        </p:nvSpPr>
        <p:spPr>
          <a:xfrm>
            <a:off x="1000452" y="1610024"/>
            <a:ext cx="3058621" cy="1457002"/>
          </a:xfrm>
        </p:spPr>
        <p:txBody>
          <a:bodyPr anchor="b">
            <a:normAutofit/>
          </a:bodyPr>
          <a:lstStyle/>
          <a:p>
            <a:r>
              <a:rPr lang="fr-CA" sz="3100"/>
              <a:t>Inscription et accès par l’enseignant</a:t>
            </a:r>
          </a:p>
        </p:txBody>
      </p:sp>
      <p:grpSp>
        <p:nvGrpSpPr>
          <p:cNvPr id="16" name="Group 15">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7"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Espace réservé du contenu 2">
            <a:extLst>
              <a:ext uri="{FF2B5EF4-FFF2-40B4-BE49-F238E27FC236}">
                <a16:creationId xmlns:a16="http://schemas.microsoft.com/office/drawing/2014/main" id="{21CDA0F6-5D96-4C58-B73F-FC5F249A5D6F}"/>
              </a:ext>
            </a:extLst>
          </p:cNvPr>
          <p:cNvSpPr>
            <a:spLocks noGrp="1"/>
          </p:cNvSpPr>
          <p:nvPr>
            <p:ph idx="1"/>
          </p:nvPr>
        </p:nvSpPr>
        <p:spPr>
          <a:xfrm>
            <a:off x="1000450" y="3067026"/>
            <a:ext cx="3058623" cy="3272324"/>
          </a:xfrm>
        </p:spPr>
        <p:txBody>
          <a:bodyPr anchor="t">
            <a:normAutofit fontScale="92500"/>
          </a:bodyPr>
          <a:lstStyle/>
          <a:p>
            <a:pPr marL="0" indent="0">
              <a:buNone/>
            </a:pPr>
            <a:r>
              <a:rPr lang="fr-CA" sz="1900"/>
              <a:t>Si l’application Teams n’est pas installée sur votre ordinateur</a:t>
            </a:r>
          </a:p>
          <a:p>
            <a:r>
              <a:rPr lang="fr-CA" sz="1900"/>
              <a:t>Office.com</a:t>
            </a:r>
          </a:p>
          <a:p>
            <a:r>
              <a:rPr lang="fr-CA" sz="1900"/>
              <a:t>Entrez votre courriel ainsi que votre mot de passe professionnels.</a:t>
            </a:r>
          </a:p>
          <a:p>
            <a:r>
              <a:rPr lang="fr-CA" sz="1900"/>
              <a:t>Sélectionnez la tuile Teams.</a:t>
            </a:r>
          </a:p>
          <a:p>
            <a:r>
              <a:rPr lang="fr-CA" sz="1900"/>
              <a:t>Téléchargez l’application.</a:t>
            </a:r>
          </a:p>
          <a:p>
            <a:r>
              <a:rPr lang="fr-CA" sz="1900"/>
              <a:t>Vous pouvez l’épingler à la barre des tâches.</a:t>
            </a:r>
          </a:p>
          <a:p>
            <a:endParaRPr lang="fr-CA" sz="1900"/>
          </a:p>
        </p:txBody>
      </p:sp>
      <p:pic>
        <p:nvPicPr>
          <p:cNvPr id="7" name="Image 6" descr="Une image contenant signe&#10;&#10;Description générée automatiquement">
            <a:extLst>
              <a:ext uri="{FF2B5EF4-FFF2-40B4-BE49-F238E27FC236}">
                <a16:creationId xmlns:a16="http://schemas.microsoft.com/office/drawing/2014/main" id="{7172A99C-0159-40A9-8CD7-4CB2E3C3FF44}"/>
              </a:ext>
            </a:extLst>
          </p:cNvPr>
          <p:cNvPicPr>
            <a:picLocks noChangeAspect="1"/>
          </p:cNvPicPr>
          <p:nvPr/>
        </p:nvPicPr>
        <p:blipFill rotWithShape="1">
          <a:blip r:embed="rId3">
            <a:extLst>
              <a:ext uri="{28A0092B-C50C-407E-A947-70E740481C1C}">
                <a14:useLocalDpi xmlns:a14="http://schemas.microsoft.com/office/drawing/2010/main" val="0"/>
              </a:ext>
            </a:extLst>
          </a:blip>
          <a:srcRect l="9339" r="12525" b="-1"/>
          <a:stretch/>
        </p:blipFill>
        <p:spPr>
          <a:xfrm>
            <a:off x="4801306" y="-10"/>
            <a:ext cx="7552944" cy="3383280"/>
          </a:xfrm>
          <a:prstGeom prst="rect">
            <a:avLst/>
          </a:prstGeom>
        </p:spPr>
      </p:pic>
      <p:sp>
        <p:nvSpPr>
          <p:cNvPr id="4" name="ZoneTexte 3">
            <a:extLst>
              <a:ext uri="{FF2B5EF4-FFF2-40B4-BE49-F238E27FC236}">
                <a16:creationId xmlns:a16="http://schemas.microsoft.com/office/drawing/2014/main" id="{604FAA0F-6E9F-4397-AE05-1FB6EF965E8C}"/>
              </a:ext>
            </a:extLst>
          </p:cNvPr>
          <p:cNvSpPr txBox="1"/>
          <p:nvPr/>
        </p:nvSpPr>
        <p:spPr>
          <a:xfrm>
            <a:off x="809696" y="6339350"/>
            <a:ext cx="3740727" cy="369332"/>
          </a:xfrm>
          <a:prstGeom prst="rect">
            <a:avLst/>
          </a:prstGeom>
          <a:noFill/>
        </p:spPr>
        <p:txBody>
          <a:bodyPr wrap="square" rtlCol="0">
            <a:spAutoFit/>
          </a:bodyPr>
          <a:lstStyle/>
          <a:p>
            <a:pPr>
              <a:spcAft>
                <a:spcPts val="600"/>
              </a:spcAft>
            </a:pPr>
            <a:r>
              <a:rPr lang="fr-CA">
                <a:hlinkClick r:id="rId4"/>
              </a:rPr>
              <a:t>Tutoriel à télécharger gratuitement</a:t>
            </a:r>
            <a:endParaRPr lang="fr-CA"/>
          </a:p>
        </p:txBody>
      </p:sp>
      <p:pic>
        <p:nvPicPr>
          <p:cNvPr id="11" name="Image 10" descr="Une image contenant dessin, signe&#10;&#10;Description générée automatiquement">
            <a:extLst>
              <a:ext uri="{FF2B5EF4-FFF2-40B4-BE49-F238E27FC236}">
                <a16:creationId xmlns:a16="http://schemas.microsoft.com/office/drawing/2014/main" id="{EFC108FA-8C57-471E-A94A-EFB26E92F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268" y="276071"/>
            <a:ext cx="1773366" cy="1333948"/>
          </a:xfrm>
          <a:prstGeom prst="rect">
            <a:avLst/>
          </a:prstGeom>
        </p:spPr>
      </p:pic>
      <p:grpSp>
        <p:nvGrpSpPr>
          <p:cNvPr id="5" name="Groupe 4">
            <a:extLst>
              <a:ext uri="{FF2B5EF4-FFF2-40B4-BE49-F238E27FC236}">
                <a16:creationId xmlns:a16="http://schemas.microsoft.com/office/drawing/2014/main" id="{A8739426-22CE-4658-B41C-29E69CB2D4AE}"/>
              </a:ext>
            </a:extLst>
          </p:cNvPr>
          <p:cNvGrpSpPr/>
          <p:nvPr/>
        </p:nvGrpSpPr>
        <p:grpSpPr>
          <a:xfrm>
            <a:off x="4741177" y="3383270"/>
            <a:ext cx="7812704" cy="3474730"/>
            <a:chOff x="4741177" y="3383270"/>
            <a:chExt cx="7812704" cy="3474730"/>
          </a:xfrm>
        </p:grpSpPr>
        <p:pic>
          <p:nvPicPr>
            <p:cNvPr id="9" name="Image 4" descr="Une image contenant capture d’écran&#10;&#10;Description générée avec un niveau de confiance très élevé">
              <a:extLst>
                <a:ext uri="{FF2B5EF4-FFF2-40B4-BE49-F238E27FC236}">
                  <a16:creationId xmlns:a16="http://schemas.microsoft.com/office/drawing/2014/main" id="{C87D86DD-7374-422B-AA60-136B65BEC496}"/>
                </a:ext>
              </a:extLst>
            </p:cNvPr>
            <p:cNvPicPr>
              <a:picLocks noChangeAspect="1"/>
            </p:cNvPicPr>
            <p:nvPr/>
          </p:nvPicPr>
          <p:blipFill rotWithShape="1">
            <a:blip r:embed="rId6"/>
            <a:srcRect r="2" b="2651"/>
            <a:stretch/>
          </p:blipFill>
          <p:spPr>
            <a:xfrm>
              <a:off x="4794609" y="3383270"/>
              <a:ext cx="7759272" cy="3474730"/>
            </a:xfrm>
            <a:prstGeom prst="rect">
              <a:avLst/>
            </a:prstGeom>
          </p:spPr>
        </p:pic>
        <p:sp>
          <p:nvSpPr>
            <p:cNvPr id="19" name="Ellipse 18">
              <a:extLst>
                <a:ext uri="{FF2B5EF4-FFF2-40B4-BE49-F238E27FC236}">
                  <a16:creationId xmlns:a16="http://schemas.microsoft.com/office/drawing/2014/main" id="{5BE4D68A-8F92-43DD-B0A5-FEC3F0F14A42}"/>
                </a:ext>
              </a:extLst>
            </p:cNvPr>
            <p:cNvSpPr/>
            <p:nvPr/>
          </p:nvSpPr>
          <p:spPr>
            <a:xfrm>
              <a:off x="4741177" y="6271725"/>
              <a:ext cx="357547" cy="261785"/>
            </a:xfrm>
            <a:prstGeom prst="ellipse">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53899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F1B497-2C72-469B-8494-9C7DDBADCDBD}"/>
              </a:ext>
            </a:extLst>
          </p:cNvPr>
          <p:cNvSpPr>
            <a:spLocks noGrp="1"/>
          </p:cNvSpPr>
          <p:nvPr>
            <p:ph type="title"/>
          </p:nvPr>
        </p:nvSpPr>
        <p:spPr/>
        <p:txBody>
          <a:bodyPr/>
          <a:lstStyle/>
          <a:p>
            <a:endParaRPr lang="fr-CA"/>
          </a:p>
        </p:txBody>
      </p:sp>
      <p:pic>
        <p:nvPicPr>
          <p:cNvPr id="5" name="Espace réservé du contenu 4" descr="Une image contenant capture d’écran&#10;&#10;Description générée automatiquement">
            <a:extLst>
              <a:ext uri="{FF2B5EF4-FFF2-40B4-BE49-F238E27FC236}">
                <a16:creationId xmlns:a16="http://schemas.microsoft.com/office/drawing/2014/main" id="{8ADC9552-344B-442C-B526-BD6C1FF51D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518" b="-110"/>
          <a:stretch/>
        </p:blipFill>
        <p:spPr>
          <a:xfrm>
            <a:off x="181872" y="-73127"/>
            <a:ext cx="11858486" cy="7007706"/>
          </a:xfrm>
        </p:spPr>
      </p:pic>
      <p:pic>
        <p:nvPicPr>
          <p:cNvPr id="4" name="Espace réservé du contenu 4" descr="Une image contenant capture d’écran&#10;&#10;Description générée automatiquement">
            <a:extLst>
              <a:ext uri="{FF2B5EF4-FFF2-40B4-BE49-F238E27FC236}">
                <a16:creationId xmlns:a16="http://schemas.microsoft.com/office/drawing/2014/main" id="{C2446EAF-5CF9-4A69-9B00-14B7D2139AF6}"/>
              </a:ext>
            </a:extLst>
          </p:cNvPr>
          <p:cNvPicPr>
            <a:picLocks noChangeAspect="1"/>
          </p:cNvPicPr>
          <p:nvPr/>
        </p:nvPicPr>
        <p:blipFill rotWithShape="1">
          <a:blip r:embed="rId3">
            <a:extLst>
              <a:ext uri="{28A0092B-C50C-407E-A947-70E740481C1C}">
                <a14:useLocalDpi xmlns:a14="http://schemas.microsoft.com/office/drawing/2010/main" val="0"/>
              </a:ext>
            </a:extLst>
          </a:blip>
          <a:srcRect b="88021"/>
          <a:stretch/>
        </p:blipFill>
        <p:spPr>
          <a:xfrm>
            <a:off x="19947" y="-301727"/>
            <a:ext cx="12172811" cy="1067823"/>
          </a:xfrm>
          <a:prstGeom prst="rect">
            <a:avLst/>
          </a:prstGeom>
        </p:spPr>
      </p:pic>
      <p:sp>
        <p:nvSpPr>
          <p:cNvPr id="6" name="Espace réservé du contenu 2">
            <a:extLst>
              <a:ext uri="{FF2B5EF4-FFF2-40B4-BE49-F238E27FC236}">
                <a16:creationId xmlns:a16="http://schemas.microsoft.com/office/drawing/2014/main" id="{2901A954-1137-42E5-907D-157EC58E813C}"/>
              </a:ext>
            </a:extLst>
          </p:cNvPr>
          <p:cNvSpPr txBox="1">
            <a:spLocks/>
          </p:cNvSpPr>
          <p:nvPr/>
        </p:nvSpPr>
        <p:spPr>
          <a:xfrm>
            <a:off x="29472" y="646544"/>
            <a:ext cx="1830086" cy="48029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rgbClr val="FFFFFF"/>
                </a:solidFill>
                <a:hlinkClick r:id="rId4"/>
              </a:rPr>
              <a:t>Source</a:t>
            </a:r>
            <a:endParaRPr lang="en-US" sz="1400">
              <a:solidFill>
                <a:srgbClr val="FFFFFF"/>
              </a:solidFill>
            </a:endParaRPr>
          </a:p>
        </p:txBody>
      </p:sp>
    </p:spTree>
    <p:extLst>
      <p:ext uri="{BB962C8B-B14F-4D97-AF65-F5344CB8AC3E}">
        <p14:creationId xmlns:p14="http://schemas.microsoft.com/office/powerpoint/2010/main" val="106975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21">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e 16" descr="Une image contenant capture d’écran&#10;&#10;Description générée automatiquement">
            <a:extLst>
              <a:ext uri="{FF2B5EF4-FFF2-40B4-BE49-F238E27FC236}">
                <a16:creationId xmlns:a16="http://schemas.microsoft.com/office/drawing/2014/main" id="{0D7148B7-AAE9-4CA9-9F7F-CCC97D210C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09"/>
          <a:stretch/>
        </p:blipFill>
        <p:spPr>
          <a:xfrm>
            <a:off x="8962671" y="4634891"/>
            <a:ext cx="3097743" cy="1360451"/>
          </a:xfrm>
          <a:prstGeom prst="rect">
            <a:avLst/>
          </a:prstGeom>
        </p:spPr>
      </p:pic>
      <p:sp>
        <p:nvSpPr>
          <p:cNvPr id="66"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A0B4E37-4A5C-4C49-BDBF-8A0C6DDF98CD}"/>
              </a:ext>
            </a:extLst>
          </p:cNvPr>
          <p:cNvSpPr>
            <a:spLocks noGrp="1"/>
          </p:cNvSpPr>
          <p:nvPr>
            <p:ph type="title"/>
          </p:nvPr>
        </p:nvSpPr>
        <p:spPr>
          <a:xfrm>
            <a:off x="838200" y="365125"/>
            <a:ext cx="5191125" cy="1325563"/>
          </a:xfrm>
        </p:spPr>
        <p:txBody>
          <a:bodyPr>
            <a:normAutofit/>
          </a:bodyPr>
          <a:lstStyle/>
          <a:p>
            <a:r>
              <a:rPr lang="fr-CA"/>
              <a:t>Créer une équipe</a:t>
            </a:r>
          </a:p>
        </p:txBody>
      </p:sp>
      <p:pic>
        <p:nvPicPr>
          <p:cNvPr id="11" name="Image 10" descr="Une image contenant capture d’écran&#10;&#10;Description générée automatiquement">
            <a:extLst>
              <a:ext uri="{FF2B5EF4-FFF2-40B4-BE49-F238E27FC236}">
                <a16:creationId xmlns:a16="http://schemas.microsoft.com/office/drawing/2014/main" id="{DFEFE9DC-AEC5-4114-AA3F-2F3105258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896" y="862658"/>
            <a:ext cx="4126372" cy="729590"/>
          </a:xfrm>
          <a:prstGeom prst="rect">
            <a:avLst/>
          </a:prstGeom>
        </p:spPr>
      </p:pic>
      <p:pic>
        <p:nvPicPr>
          <p:cNvPr id="14" name="Espace réservé du contenu 5">
            <a:extLst>
              <a:ext uri="{FF2B5EF4-FFF2-40B4-BE49-F238E27FC236}">
                <a16:creationId xmlns:a16="http://schemas.microsoft.com/office/drawing/2014/main" id="{194CD414-9B95-462D-8699-421DFF1822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73" r="3384" b="3094"/>
          <a:stretch/>
        </p:blipFill>
        <p:spPr>
          <a:xfrm>
            <a:off x="9297358" y="2198043"/>
            <a:ext cx="1842355" cy="1797050"/>
          </a:xfrm>
          <a:prstGeom prst="rect">
            <a:avLst/>
          </a:prstGeom>
        </p:spPr>
      </p:pic>
      <p:graphicFrame>
        <p:nvGraphicFramePr>
          <p:cNvPr id="16" name="Espace réservé du contenu 2">
            <a:extLst>
              <a:ext uri="{FF2B5EF4-FFF2-40B4-BE49-F238E27FC236}">
                <a16:creationId xmlns:a16="http://schemas.microsoft.com/office/drawing/2014/main" id="{715C5854-EB74-4C09-A8B2-D5F87BBF3671}"/>
              </a:ext>
            </a:extLst>
          </p:cNvPr>
          <p:cNvGraphicFramePr>
            <a:graphicFrameLocks noGrp="1"/>
          </p:cNvGraphicFramePr>
          <p:nvPr>
            <p:ph idx="1"/>
            <p:extLst>
              <p:ext uri="{D42A27DB-BD31-4B8C-83A1-F6EECF244321}">
                <p14:modId xmlns:p14="http://schemas.microsoft.com/office/powerpoint/2010/main" val="467005370"/>
              </p:ext>
            </p:extLst>
          </p:nvPr>
        </p:nvGraphicFramePr>
        <p:xfrm>
          <a:off x="884782" y="1514473"/>
          <a:ext cx="5707565" cy="41557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2">
            <a:extLst>
              <a:ext uri="{FF2B5EF4-FFF2-40B4-BE49-F238E27FC236}">
                <a16:creationId xmlns:a16="http://schemas.microsoft.com/office/drawing/2014/main" id="{A70DDF71-83B6-4C76-A3A0-98681759CD7A}"/>
              </a:ext>
            </a:extLst>
          </p:cNvPr>
          <p:cNvSpPr/>
          <p:nvPr/>
        </p:nvSpPr>
        <p:spPr>
          <a:xfrm>
            <a:off x="884782" y="5810676"/>
            <a:ext cx="1813895" cy="369332"/>
          </a:xfrm>
          <a:prstGeom prst="rect">
            <a:avLst/>
          </a:prstGeom>
        </p:spPr>
        <p:txBody>
          <a:bodyPr wrap="none">
            <a:spAutoFit/>
          </a:bodyPr>
          <a:lstStyle/>
          <a:p>
            <a:pPr lvl="0"/>
            <a:r>
              <a:rPr lang="fr-CA">
                <a:hlinkClick r:id="rId11">
                  <a:extLst>
                    <a:ext uri="{A12FA001-AC4F-418D-AE19-62706E023703}">
                      <ahyp:hlinkClr xmlns:ahyp="http://schemas.microsoft.com/office/drawing/2018/hyperlinkcolor" val="tx"/>
                    </a:ext>
                  </a:extLst>
                </a:hlinkClick>
              </a:rPr>
              <a:t>Lien de référence</a:t>
            </a:r>
            <a:endParaRPr lang="en-US"/>
          </a:p>
        </p:txBody>
      </p:sp>
    </p:spTree>
    <p:extLst>
      <p:ext uri="{BB962C8B-B14F-4D97-AF65-F5344CB8AC3E}">
        <p14:creationId xmlns:p14="http://schemas.microsoft.com/office/powerpoint/2010/main" val="24385070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8E549D29-0CCE-4A0C-944B-46316FCE5A41}"/>
              </a:ext>
            </a:extLst>
          </p:cNvPr>
          <p:cNvSpPr>
            <a:spLocks noGrp="1"/>
          </p:cNvSpPr>
          <p:nvPr>
            <p:ph type="title"/>
          </p:nvPr>
        </p:nvSpPr>
        <p:spPr>
          <a:xfrm>
            <a:off x="841248" y="704850"/>
            <a:ext cx="3785616" cy="2978150"/>
          </a:xfrm>
        </p:spPr>
        <p:txBody>
          <a:bodyPr anchor="b">
            <a:normAutofit/>
          </a:bodyPr>
          <a:lstStyle/>
          <a:p>
            <a:r>
              <a:rPr lang="fr-CA"/>
              <a:t>Gérer l’équipe</a:t>
            </a:r>
          </a:p>
        </p:txBody>
      </p:sp>
      <p:sp>
        <p:nvSpPr>
          <p:cNvPr id="11" name="Espace réservé du contenu 2">
            <a:extLst>
              <a:ext uri="{FF2B5EF4-FFF2-40B4-BE49-F238E27FC236}">
                <a16:creationId xmlns:a16="http://schemas.microsoft.com/office/drawing/2014/main" id="{DA8FF595-D1C4-4696-83DF-F2131B18367B}"/>
              </a:ext>
            </a:extLst>
          </p:cNvPr>
          <p:cNvSpPr>
            <a:spLocks noGrp="1"/>
          </p:cNvSpPr>
          <p:nvPr>
            <p:ph idx="1"/>
          </p:nvPr>
        </p:nvSpPr>
        <p:spPr>
          <a:xfrm>
            <a:off x="6038850" y="704850"/>
            <a:ext cx="5314950" cy="5251450"/>
          </a:xfrm>
        </p:spPr>
        <p:txBody>
          <a:bodyPr anchor="ctr">
            <a:normAutofit/>
          </a:bodyPr>
          <a:lstStyle/>
          <a:p>
            <a:r>
              <a:rPr lang="fr-CA" sz="2100">
                <a:solidFill>
                  <a:schemeClr val="bg1"/>
                </a:solidFill>
              </a:rPr>
              <a:t>Ajouter et supprimer des membres (individuellement, groupe Outlook ou code d’équipe)</a:t>
            </a:r>
          </a:p>
          <a:p>
            <a:r>
              <a:rPr lang="fr-CA" sz="2100">
                <a:solidFill>
                  <a:schemeClr val="bg1"/>
                </a:solidFill>
              </a:rPr>
              <a:t>Modifier les rôles (</a:t>
            </a:r>
            <a:r>
              <a:rPr lang="fr-CA" sz="2100">
                <a:solidFill>
                  <a:schemeClr val="bg1"/>
                </a:solidFill>
                <a:hlinkClick r:id="rId3"/>
              </a:rPr>
              <a:t>permissions selon le rôle</a:t>
            </a:r>
            <a:r>
              <a:rPr lang="fr-CA" sz="2100">
                <a:solidFill>
                  <a:schemeClr val="bg1"/>
                </a:solidFill>
              </a:rPr>
              <a:t>)</a:t>
            </a:r>
          </a:p>
          <a:p>
            <a:r>
              <a:rPr lang="fr-CA" sz="2100">
                <a:solidFill>
                  <a:schemeClr val="bg1"/>
                </a:solidFill>
              </a:rPr>
              <a:t>Modifier les paramètres (autorisations, code d’équipe,…)</a:t>
            </a:r>
          </a:p>
          <a:p>
            <a:endParaRPr lang="fr-CA" sz="2100">
              <a:solidFill>
                <a:schemeClr val="bg1"/>
              </a:solidFill>
            </a:endParaRPr>
          </a:p>
        </p:txBody>
      </p:sp>
    </p:spTree>
    <p:extLst>
      <p:ext uri="{BB962C8B-B14F-4D97-AF65-F5344CB8AC3E}">
        <p14:creationId xmlns:p14="http://schemas.microsoft.com/office/powerpoint/2010/main" val="185369397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16.png"/></Relationships>
</file>

<file path=ppt/webextensions/webextension1.xml><?xml version="1.0" encoding="utf-8"?>
<we:webextension xmlns:we="http://schemas.microsoft.com/office/webextensions/webextension/2010/11" id="{5C07C412-6D6E-458D-BD26-C4C0114FEC27}">
  <we:reference id="wa104379261" version="3.0.1.5" store="en-001" storeType="OMEX"/>
  <we:alternateReferences>
    <we:reference id="wa104379261" version="3.0.1.5" store="wa104379261" storeType="OMEX"/>
  </we:alternateReferences>
  <we:properties>
    <we:property name="mentimeter-slide" value="{&quot;seriesId&quot;:&quot;5c94c5a25bba041e3cdefd8a678cd2cb&quot;,&quot;questionId&quot;:&quot;2a4b480370c7&quot;,&quot;link&quot;:&quot;https://www.mentimeter.com/s/5c94c5a25bba041e3cdefd8a678cd2cb/2a4b480370c7&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36</Slides>
  <Notes>19</Notes>
  <HiddenSlides>0</HiddenSlides>
  <ScaleCrop>false</ScaleCrop>
  <HeadingPairs>
    <vt:vector size="4" baseType="variant">
      <vt:variant>
        <vt:lpstr>Thème</vt:lpstr>
      </vt:variant>
      <vt:variant>
        <vt:i4>2</vt:i4>
      </vt:variant>
      <vt:variant>
        <vt:lpstr>Titres des diapositives</vt:lpstr>
      </vt:variant>
      <vt:variant>
        <vt:i4>36</vt:i4>
      </vt:variant>
    </vt:vector>
  </HeadingPairs>
  <TitlesOfParts>
    <vt:vector size="38" baseType="lpstr">
      <vt:lpstr>Thème Office</vt:lpstr>
      <vt:lpstr>Thème Office</vt:lpstr>
      <vt:lpstr>Présentation PowerPoint</vt:lpstr>
      <vt:lpstr>Plan de formation</vt:lpstr>
      <vt:lpstr>Pourquoi Teams?</vt:lpstr>
      <vt:lpstr>L’interface de la visioconférence</vt:lpstr>
      <vt:lpstr>La nétiquette en visioconférence</vt:lpstr>
      <vt:lpstr>Inscription et accès par l’enseignant</vt:lpstr>
      <vt:lpstr>Présentation PowerPoint</vt:lpstr>
      <vt:lpstr>Créer une équipe</vt:lpstr>
      <vt:lpstr>Gérer l’équipe</vt:lpstr>
      <vt:lpstr>Accès à la gestion de l’équipe</vt:lpstr>
      <vt:lpstr>Ajouter un membre et gérer les autorisations</vt:lpstr>
      <vt:lpstr>Accès des élèves à l’équipe</vt:lpstr>
      <vt:lpstr>Planifier une réunion</vt:lpstr>
      <vt:lpstr>Planifier une réunion dans Teams</vt:lpstr>
      <vt:lpstr>Planifier une réunion dans le calendrier Outlook</vt:lpstr>
      <vt:lpstr>Options de la réunion</vt:lpstr>
      <vt:lpstr>Accès à la rencontre</vt:lpstr>
      <vt:lpstr>Bloc 1 - Consignes</vt:lpstr>
      <vt:lpstr>Le fil de discussion pour le groupe</vt:lpstr>
      <vt:lpstr>Zone de rédaction</vt:lpstr>
      <vt:lpstr>Présentation PowerPoint</vt:lpstr>
      <vt:lpstr>Les notifications générales de Teams</vt:lpstr>
      <vt:lpstr>Les notifications</vt:lpstr>
      <vt:lpstr>Bloc 2 - Consignes</vt:lpstr>
      <vt:lpstr>Gérer l’accès aux fichiers</vt:lpstr>
      <vt:lpstr>L’onglet «Devoirs»</vt:lpstr>
      <vt:lpstr>Les options du devoir</vt:lpstr>
      <vt:lpstr>La chronologie des devoirs</vt:lpstr>
      <vt:lpstr>Intégrations pédagogiques intéressantes dans les onglets</vt:lpstr>
      <vt:lpstr>Bloc 3 - Consignes</vt:lpstr>
      <vt:lpstr>Le cadre de référence du numérique</vt:lpstr>
      <vt:lpstr>Le cadre de référence du numérique</vt:lpstr>
      <vt:lpstr>Documentation</vt:lpstr>
      <vt:lpstr>Ressources de formation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Karyne Lachance</dc:creator>
  <cp:revision>2</cp:revision>
  <dcterms:created xsi:type="dcterms:W3CDTF">2020-05-11T14:01:34Z</dcterms:created>
  <dcterms:modified xsi:type="dcterms:W3CDTF">2020-05-19T17:06:14Z</dcterms:modified>
</cp:coreProperties>
</file>