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96" r:id="rId3"/>
    <p:sldId id="294" r:id="rId4"/>
    <p:sldId id="268" r:id="rId5"/>
    <p:sldId id="274" r:id="rId6"/>
    <p:sldId id="261" r:id="rId7"/>
    <p:sldId id="262" r:id="rId8"/>
    <p:sldId id="263" r:id="rId9"/>
    <p:sldId id="299" r:id="rId10"/>
    <p:sldId id="269" r:id="rId11"/>
    <p:sldId id="265" r:id="rId12"/>
    <p:sldId id="281" r:id="rId13"/>
    <p:sldId id="287" r:id="rId14"/>
    <p:sldId id="301" r:id="rId15"/>
    <p:sldId id="284" r:id="rId16"/>
    <p:sldId id="303" r:id="rId17"/>
    <p:sldId id="304" r:id="rId18"/>
    <p:sldId id="305" r:id="rId19"/>
    <p:sldId id="306" r:id="rId20"/>
    <p:sldId id="307" r:id="rId21"/>
    <p:sldId id="266" r:id="rId22"/>
    <p:sldId id="267" r:id="rId23"/>
    <p:sldId id="270" r:id="rId24"/>
    <p:sldId id="273" r:id="rId25"/>
    <p:sldId id="276" r:id="rId26"/>
    <p:sldId id="300" r:id="rId27"/>
    <p:sldId id="258" r:id="rId28"/>
    <p:sldId id="259"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5756B5"/>
    <a:srgbClr val="F6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DE650-2736-4D5D-BE76-530A09DA5A77}" v="2024" dt="2020-05-07T11:09:57.342"/>
    <p1510:client id="{0F61585E-FA02-4AF1-9DD1-DCB0A6508F91}" v="2" dt="2020-05-07T10:06:35.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e Lachance" userId="f7bffda6-08c2-4c22-b186-ae3ee0329bbc" providerId="ADAL" clId="{80781D0B-3AB3-4BE5-A30E-E46EFB314A71}"/>
    <pc:docChg chg="modSld">
      <pc:chgData name="Karyne Lachance" userId="f7bffda6-08c2-4c22-b186-ae3ee0329bbc" providerId="ADAL" clId="{80781D0B-3AB3-4BE5-A30E-E46EFB314A71}" dt="2020-04-21T14:56:27.337" v="33" actId="20577"/>
      <pc:docMkLst>
        <pc:docMk/>
      </pc:docMkLst>
      <pc:sldChg chg="modSp">
        <pc:chgData name="Karyne Lachance" userId="f7bffda6-08c2-4c22-b186-ae3ee0329bbc" providerId="ADAL" clId="{80781D0B-3AB3-4BE5-A30E-E46EFB314A71}" dt="2020-04-21T14:56:27.337" v="33" actId="20577"/>
        <pc:sldMkLst>
          <pc:docMk/>
          <pc:sldMk cId="1832582406" sldId="287"/>
        </pc:sldMkLst>
        <pc:spChg chg="mod">
          <ac:chgData name="Karyne Lachance" userId="f7bffda6-08c2-4c22-b186-ae3ee0329bbc" providerId="ADAL" clId="{80781D0B-3AB3-4BE5-A30E-E46EFB314A71}" dt="2020-04-21T14:56:27.337" v="33" actId="20577"/>
          <ac:spMkLst>
            <pc:docMk/>
            <pc:sldMk cId="1832582406" sldId="287"/>
            <ac:spMk id="7" creationId="{C8FD7BA8-C46F-489B-9F52-D8E7E169DE09}"/>
          </ac:spMkLst>
        </pc:spChg>
      </pc:sldChg>
    </pc:docChg>
  </pc:docChgLst>
  <pc:docChgLst>
    <pc:chgData name="Karyne Lachance" userId="f7bffda6-08c2-4c22-b186-ae3ee0329bbc" providerId="ADAL" clId="{050DE650-2736-4D5D-BE76-530A09DA5A77}"/>
    <pc:docChg chg="undo custSel mod addSld delSld modSld sldOrd">
      <pc:chgData name="Karyne Lachance" userId="f7bffda6-08c2-4c22-b186-ae3ee0329bbc" providerId="ADAL" clId="{050DE650-2736-4D5D-BE76-530A09DA5A77}" dt="2020-05-07T11:09:57.342" v="2511" actId="207"/>
      <pc:docMkLst>
        <pc:docMk/>
      </pc:docMkLst>
      <pc:sldChg chg="addSp delSp modSp add">
        <pc:chgData name="Karyne Lachance" userId="f7bffda6-08c2-4c22-b186-ae3ee0329bbc" providerId="ADAL" clId="{050DE650-2736-4D5D-BE76-530A09DA5A77}" dt="2020-05-07T11:09:27.363" v="2506" actId="478"/>
        <pc:sldMkLst>
          <pc:docMk/>
          <pc:sldMk cId="0" sldId="257"/>
        </pc:sldMkLst>
        <pc:spChg chg="add del mod">
          <ac:chgData name="Karyne Lachance" userId="f7bffda6-08c2-4c22-b186-ae3ee0329bbc" providerId="ADAL" clId="{050DE650-2736-4D5D-BE76-530A09DA5A77}" dt="2020-05-07T11:09:27.363" v="2506" actId="478"/>
          <ac:spMkLst>
            <pc:docMk/>
            <pc:sldMk cId="0" sldId="257"/>
            <ac:spMk id="10" creationId="{56ED2724-E9DB-43DD-AEF3-7BB8013A3270}"/>
          </ac:spMkLst>
        </pc:spChg>
        <pc:spChg chg="mod">
          <ac:chgData name="Karyne Lachance" userId="f7bffda6-08c2-4c22-b186-ae3ee0329bbc" providerId="ADAL" clId="{050DE650-2736-4D5D-BE76-530A09DA5A77}" dt="2020-05-07T11:09:22.728" v="2505" actId="404"/>
          <ac:spMkLst>
            <pc:docMk/>
            <pc:sldMk cId="0" sldId="257"/>
            <ac:spMk id="64" creationId="{00000000-0000-0000-0000-000000000000}"/>
          </ac:spMkLst>
        </pc:spChg>
        <pc:spChg chg="mod">
          <ac:chgData name="Karyne Lachance" userId="f7bffda6-08c2-4c22-b186-ae3ee0329bbc" providerId="ADAL" clId="{050DE650-2736-4D5D-BE76-530A09DA5A77}" dt="2020-05-07T10:23:10.656" v="2403" actId="20577"/>
          <ac:spMkLst>
            <pc:docMk/>
            <pc:sldMk cId="0" sldId="257"/>
            <ac:spMk id="65" creationId="{00000000-0000-0000-0000-000000000000}"/>
          </ac:spMkLst>
        </pc:spChg>
        <pc:spChg chg="mod">
          <ac:chgData name="Karyne Lachance" userId="f7bffda6-08c2-4c22-b186-ae3ee0329bbc" providerId="ADAL" clId="{050DE650-2736-4D5D-BE76-530A09DA5A77}" dt="2020-05-07T11:07:55.951" v="2494" actId="404"/>
          <ac:spMkLst>
            <pc:docMk/>
            <pc:sldMk cId="0" sldId="257"/>
            <ac:spMk id="66" creationId="{00000000-0000-0000-0000-000000000000}"/>
          </ac:spMkLst>
        </pc:spChg>
        <pc:picChg chg="add mod">
          <ac:chgData name="Karyne Lachance" userId="f7bffda6-08c2-4c22-b186-ae3ee0329bbc" providerId="ADAL" clId="{050DE650-2736-4D5D-BE76-530A09DA5A77}" dt="2020-05-07T11:08:40.138" v="2499" actId="1076"/>
          <ac:picMkLst>
            <pc:docMk/>
            <pc:sldMk cId="0" sldId="257"/>
            <ac:picMk id="9" creationId="{FFFEB8C6-65F0-4C13-BCDE-6D0E55509747}"/>
          </ac:picMkLst>
        </pc:picChg>
      </pc:sldChg>
      <pc:sldChg chg="modSp modNotesTx">
        <pc:chgData name="Karyne Lachance" userId="f7bffda6-08c2-4c22-b186-ae3ee0329bbc" providerId="ADAL" clId="{050DE650-2736-4D5D-BE76-530A09DA5A77}" dt="2020-05-05T13:26:50.757" v="315" actId="20577"/>
        <pc:sldMkLst>
          <pc:docMk/>
          <pc:sldMk cId="3033690314" sldId="257"/>
        </pc:sldMkLst>
        <pc:spChg chg="mod">
          <ac:chgData name="Karyne Lachance" userId="f7bffda6-08c2-4c22-b186-ae3ee0329bbc" providerId="ADAL" clId="{050DE650-2736-4D5D-BE76-530A09DA5A77}" dt="2020-05-05T13:26:36.159" v="279" actId="20577"/>
          <ac:spMkLst>
            <pc:docMk/>
            <pc:sldMk cId="3033690314" sldId="257"/>
            <ac:spMk id="2" creationId="{00000000-0000-0000-0000-000000000000}"/>
          </ac:spMkLst>
        </pc:spChg>
      </pc:sldChg>
      <pc:sldChg chg="modSp add">
        <pc:chgData name="Karyne Lachance" userId="f7bffda6-08c2-4c22-b186-ae3ee0329bbc" providerId="ADAL" clId="{050DE650-2736-4D5D-BE76-530A09DA5A77}" dt="2020-05-07T11:09:36.492" v="2508" actId="404"/>
        <pc:sldMkLst>
          <pc:docMk/>
          <pc:sldMk cId="0" sldId="258"/>
        </pc:sldMkLst>
        <pc:spChg chg="mod">
          <ac:chgData name="Karyne Lachance" userId="f7bffda6-08c2-4c22-b186-ae3ee0329bbc" providerId="ADAL" clId="{050DE650-2736-4D5D-BE76-530A09DA5A77}" dt="2020-05-07T11:09:36.492" v="2508" actId="404"/>
          <ac:spMkLst>
            <pc:docMk/>
            <pc:sldMk cId="0" sldId="258"/>
            <ac:spMk id="75" creationId="{00000000-0000-0000-0000-000000000000}"/>
          </ac:spMkLst>
        </pc:spChg>
      </pc:sldChg>
      <pc:sldChg chg="addSp delSp modSp add">
        <pc:chgData name="Karyne Lachance" userId="f7bffda6-08c2-4c22-b186-ae3ee0329bbc" providerId="ADAL" clId="{050DE650-2736-4D5D-BE76-530A09DA5A77}" dt="2020-05-07T11:09:57.342" v="2511" actId="207"/>
        <pc:sldMkLst>
          <pc:docMk/>
          <pc:sldMk cId="0" sldId="259"/>
        </pc:sldMkLst>
        <pc:spChg chg="add del">
          <ac:chgData name="Karyne Lachance" userId="f7bffda6-08c2-4c22-b186-ae3ee0329bbc" providerId="ADAL" clId="{050DE650-2736-4D5D-BE76-530A09DA5A77}" dt="2020-05-07T10:22:20.948" v="2363" actId="478"/>
          <ac:spMkLst>
            <pc:docMk/>
            <pc:sldMk cId="0" sldId="259"/>
            <ac:spMk id="9" creationId="{4395383D-4D53-4E81-920B-8BB9B293B07E}"/>
          </ac:spMkLst>
        </pc:spChg>
        <pc:spChg chg="mod">
          <ac:chgData name="Karyne Lachance" userId="f7bffda6-08c2-4c22-b186-ae3ee0329bbc" providerId="ADAL" clId="{050DE650-2736-4D5D-BE76-530A09DA5A77}" dt="2020-05-07T11:09:57.342" v="2511" actId="207"/>
          <ac:spMkLst>
            <pc:docMk/>
            <pc:sldMk cId="0" sldId="259"/>
            <ac:spMk id="88" creationId="{00000000-0000-0000-0000-000000000000}"/>
          </ac:spMkLst>
        </pc:spChg>
        <pc:spChg chg="mod">
          <ac:chgData name="Karyne Lachance" userId="f7bffda6-08c2-4c22-b186-ae3ee0329bbc" providerId="ADAL" clId="{050DE650-2736-4D5D-BE76-530A09DA5A77}" dt="2020-05-07T11:09:41.423" v="2510" actId="404"/>
          <ac:spMkLst>
            <pc:docMk/>
            <pc:sldMk cId="0" sldId="259"/>
            <ac:spMk id="89" creationId="{00000000-0000-0000-0000-000000000000}"/>
          </ac:spMkLst>
        </pc:spChg>
      </pc:sldChg>
      <pc:sldChg chg="modNotesTx">
        <pc:chgData name="Karyne Lachance" userId="f7bffda6-08c2-4c22-b186-ae3ee0329bbc" providerId="ADAL" clId="{050DE650-2736-4D5D-BE76-530A09DA5A77}" dt="2020-05-05T15:31:23.416" v="1641" actId="20577"/>
        <pc:sldMkLst>
          <pc:docMk/>
          <pc:sldMk cId="2438507011" sldId="261"/>
        </pc:sldMkLst>
      </pc:sldChg>
      <pc:sldChg chg="modNotesTx">
        <pc:chgData name="Karyne Lachance" userId="f7bffda6-08c2-4c22-b186-ae3ee0329bbc" providerId="ADAL" clId="{050DE650-2736-4D5D-BE76-530A09DA5A77}" dt="2020-05-05T13:54:41.947" v="481" actId="20577"/>
        <pc:sldMkLst>
          <pc:docMk/>
          <pc:sldMk cId="1853693973" sldId="262"/>
        </pc:sldMkLst>
      </pc:sldChg>
      <pc:sldChg chg="modNotesTx">
        <pc:chgData name="Karyne Lachance" userId="f7bffda6-08c2-4c22-b186-ae3ee0329bbc" providerId="ADAL" clId="{050DE650-2736-4D5D-BE76-530A09DA5A77}" dt="2020-05-05T15:31:33.302" v="1642" actId="20577"/>
        <pc:sldMkLst>
          <pc:docMk/>
          <pc:sldMk cId="1076361447" sldId="263"/>
        </pc:sldMkLst>
      </pc:sldChg>
      <pc:sldChg chg="del modNotesTx">
        <pc:chgData name="Karyne Lachance" userId="f7bffda6-08c2-4c22-b186-ae3ee0329bbc" providerId="ADAL" clId="{050DE650-2736-4D5D-BE76-530A09DA5A77}" dt="2020-05-05T15:37:26.817" v="1733" actId="2696"/>
        <pc:sldMkLst>
          <pc:docMk/>
          <pc:sldMk cId="1410127093" sldId="264"/>
        </pc:sldMkLst>
      </pc:sldChg>
      <pc:sldChg chg="modNotesTx">
        <pc:chgData name="Karyne Lachance" userId="f7bffda6-08c2-4c22-b186-ae3ee0329bbc" providerId="ADAL" clId="{050DE650-2736-4D5D-BE76-530A09DA5A77}" dt="2020-05-05T13:17:45.571" v="128" actId="20577"/>
        <pc:sldMkLst>
          <pc:docMk/>
          <pc:sldMk cId="3181025147" sldId="265"/>
        </pc:sldMkLst>
      </pc:sldChg>
      <pc:sldChg chg="modNotesTx">
        <pc:chgData name="Karyne Lachance" userId="f7bffda6-08c2-4c22-b186-ae3ee0329bbc" providerId="ADAL" clId="{050DE650-2736-4D5D-BE76-530A09DA5A77}" dt="2020-05-05T13:23:27.186" v="238" actId="20577"/>
        <pc:sldMkLst>
          <pc:docMk/>
          <pc:sldMk cId="1076360007" sldId="266"/>
        </pc:sldMkLst>
      </pc:sldChg>
      <pc:sldChg chg="modNotesTx">
        <pc:chgData name="Karyne Lachance" userId="f7bffda6-08c2-4c22-b186-ae3ee0329bbc" providerId="ADAL" clId="{050DE650-2736-4D5D-BE76-530A09DA5A77}" dt="2020-05-05T13:23:32.903" v="247" actId="20577"/>
        <pc:sldMkLst>
          <pc:docMk/>
          <pc:sldMk cId="4088893189" sldId="267"/>
        </pc:sldMkLst>
      </pc:sldChg>
      <pc:sldChg chg="modNotesTx">
        <pc:chgData name="Karyne Lachance" userId="f7bffda6-08c2-4c22-b186-ae3ee0329bbc" providerId="ADAL" clId="{050DE650-2736-4D5D-BE76-530A09DA5A77}" dt="2020-05-05T13:27:15.130" v="316" actId="20577"/>
        <pc:sldMkLst>
          <pc:docMk/>
          <pc:sldMk cId="538992297" sldId="268"/>
        </pc:sldMkLst>
      </pc:sldChg>
      <pc:sldChg chg="addSp delSp modSp setBg modNotesTx">
        <pc:chgData name="Karyne Lachance" userId="f7bffda6-08c2-4c22-b186-ae3ee0329bbc" providerId="ADAL" clId="{050DE650-2736-4D5D-BE76-530A09DA5A77}" dt="2020-05-05T15:39:49.538" v="1801" actId="1036"/>
        <pc:sldMkLst>
          <pc:docMk/>
          <pc:sldMk cId="1245930859" sldId="269"/>
        </pc:sldMkLst>
        <pc:spChg chg="mod">
          <ac:chgData name="Karyne Lachance" userId="f7bffda6-08c2-4c22-b186-ae3ee0329bbc" providerId="ADAL" clId="{050DE650-2736-4D5D-BE76-530A09DA5A77}" dt="2020-05-05T14:13:59.925" v="1133" actId="207"/>
          <ac:spMkLst>
            <pc:docMk/>
            <pc:sldMk cId="1245930859" sldId="269"/>
            <ac:spMk id="2" creationId="{58619290-D2FB-4AE7-962A-88C71BE69021}"/>
          </ac:spMkLst>
        </pc:spChg>
        <pc:spChg chg="add">
          <ac:chgData name="Karyne Lachance" userId="f7bffda6-08c2-4c22-b186-ae3ee0329bbc" providerId="ADAL" clId="{050DE650-2736-4D5D-BE76-530A09DA5A77}" dt="2020-05-05T14:02:13.233" v="672"/>
          <ac:spMkLst>
            <pc:docMk/>
            <pc:sldMk cId="1245930859" sldId="269"/>
            <ac:spMk id="4" creationId="{870B2026-D6BF-4D14-B3A7-F0FC645338D4}"/>
          </ac:spMkLst>
        </pc:spChg>
        <pc:spChg chg="add">
          <ac:chgData name="Karyne Lachance" userId="f7bffda6-08c2-4c22-b186-ae3ee0329bbc" providerId="ADAL" clId="{050DE650-2736-4D5D-BE76-530A09DA5A77}" dt="2020-05-05T14:02:18.017" v="673"/>
          <ac:spMkLst>
            <pc:docMk/>
            <pc:sldMk cId="1245930859" sldId="269"/>
            <ac:spMk id="6" creationId="{135AA72C-BC76-400B-8618-7E7698F870DF}"/>
          </ac:spMkLst>
        </pc:spChg>
        <pc:spChg chg="add mod">
          <ac:chgData name="Karyne Lachance" userId="f7bffda6-08c2-4c22-b186-ae3ee0329bbc" providerId="ADAL" clId="{050DE650-2736-4D5D-BE76-530A09DA5A77}" dt="2020-05-05T15:39:01.206" v="1739" actId="1076"/>
          <ac:spMkLst>
            <pc:docMk/>
            <pc:sldMk cId="1245930859" sldId="269"/>
            <ac:spMk id="9" creationId="{94257900-B2B1-40E1-A16D-8FBADF655D33}"/>
          </ac:spMkLst>
        </pc:spChg>
        <pc:spChg chg="add mod">
          <ac:chgData name="Karyne Lachance" userId="f7bffda6-08c2-4c22-b186-ae3ee0329bbc" providerId="ADAL" clId="{050DE650-2736-4D5D-BE76-530A09DA5A77}" dt="2020-05-05T15:38:52.891" v="1738" actId="1076"/>
          <ac:spMkLst>
            <pc:docMk/>
            <pc:sldMk cId="1245930859" sldId="269"/>
            <ac:spMk id="10" creationId="{7834FCDF-509D-49D2-81A4-10FDA26331F1}"/>
          </ac:spMkLst>
        </pc:spChg>
        <pc:spChg chg="add mod">
          <ac:chgData name="Karyne Lachance" userId="f7bffda6-08c2-4c22-b186-ae3ee0329bbc" providerId="ADAL" clId="{050DE650-2736-4D5D-BE76-530A09DA5A77}" dt="2020-05-05T15:39:49.538" v="1801" actId="1036"/>
          <ac:spMkLst>
            <pc:docMk/>
            <pc:sldMk cId="1245930859" sldId="269"/>
            <ac:spMk id="12" creationId="{4D063C35-4762-45AC-8264-2633AA982C5C}"/>
          </ac:spMkLst>
        </pc:spChg>
        <pc:spChg chg="add mod">
          <ac:chgData name="Karyne Lachance" userId="f7bffda6-08c2-4c22-b186-ae3ee0329bbc" providerId="ADAL" clId="{050DE650-2736-4D5D-BE76-530A09DA5A77}" dt="2020-05-05T15:39:48.218" v="1799" actId="1036"/>
          <ac:spMkLst>
            <pc:docMk/>
            <pc:sldMk cId="1245930859" sldId="269"/>
            <ac:spMk id="13" creationId="{1FDD1923-C9B6-44BB-889A-46925D7F0452}"/>
          </ac:spMkLst>
        </pc:spChg>
        <pc:spChg chg="add mod">
          <ac:chgData name="Karyne Lachance" userId="f7bffda6-08c2-4c22-b186-ae3ee0329bbc" providerId="ADAL" clId="{050DE650-2736-4D5D-BE76-530A09DA5A77}" dt="2020-05-05T15:39:41.293" v="1791" actId="1076"/>
          <ac:spMkLst>
            <pc:docMk/>
            <pc:sldMk cId="1245930859" sldId="269"/>
            <ac:spMk id="14" creationId="{34AFDA78-AC8A-4F39-B0E2-882021B4308C}"/>
          </ac:spMkLst>
        </pc:spChg>
        <pc:spChg chg="add mod">
          <ac:chgData name="Karyne Lachance" userId="f7bffda6-08c2-4c22-b186-ae3ee0329bbc" providerId="ADAL" clId="{050DE650-2736-4D5D-BE76-530A09DA5A77}" dt="2020-05-05T14:11:49.615" v="1061" actId="478"/>
          <ac:spMkLst>
            <pc:docMk/>
            <pc:sldMk cId="1245930859" sldId="269"/>
            <ac:spMk id="15" creationId="{2F2E0534-EEA5-43A8-932C-CF806722C004}"/>
          </ac:spMkLst>
        </pc:spChg>
        <pc:graphicFrameChg chg="del mod">
          <ac:chgData name="Karyne Lachance" userId="f7bffda6-08c2-4c22-b186-ae3ee0329bbc" providerId="ADAL" clId="{050DE650-2736-4D5D-BE76-530A09DA5A77}" dt="2020-05-05T14:11:49.615" v="1061" actId="478"/>
          <ac:graphicFrameMkLst>
            <pc:docMk/>
            <pc:sldMk cId="1245930859" sldId="269"/>
            <ac:graphicFrameMk id="5" creationId="{AF8F43CD-D539-4A60-8256-1DAEB02F7B99}"/>
          </ac:graphicFrameMkLst>
        </pc:graphicFrameChg>
        <pc:graphicFrameChg chg="add mod">
          <ac:chgData name="Karyne Lachance" userId="f7bffda6-08c2-4c22-b186-ae3ee0329bbc" providerId="ADAL" clId="{050DE650-2736-4D5D-BE76-530A09DA5A77}" dt="2020-05-05T15:38:33.018" v="1736" actId="1076"/>
          <ac:graphicFrameMkLst>
            <pc:docMk/>
            <pc:sldMk cId="1245930859" sldId="269"/>
            <ac:graphicFrameMk id="7" creationId="{7E208EA4-96ED-4FCB-AADA-B5DAAF75E31F}"/>
          </ac:graphicFrameMkLst>
        </pc:graphicFrameChg>
        <pc:graphicFrameChg chg="add mod">
          <ac:chgData name="Karyne Lachance" userId="f7bffda6-08c2-4c22-b186-ae3ee0329bbc" providerId="ADAL" clId="{050DE650-2736-4D5D-BE76-530A09DA5A77}" dt="2020-05-05T15:39:23.611" v="1741" actId="1076"/>
          <ac:graphicFrameMkLst>
            <pc:docMk/>
            <pc:sldMk cId="1245930859" sldId="269"/>
            <ac:graphicFrameMk id="11" creationId="{72084214-D160-43D3-BB80-D070E8EF9B9E}"/>
          </ac:graphicFrameMkLst>
        </pc:graphicFrameChg>
        <pc:cxnChg chg="add del mod">
          <ac:chgData name="Karyne Lachance" userId="f7bffda6-08c2-4c22-b186-ae3ee0329bbc" providerId="ADAL" clId="{050DE650-2736-4D5D-BE76-530A09DA5A77}" dt="2020-05-05T14:04:00.747" v="690" actId="478"/>
          <ac:cxnSpMkLst>
            <pc:docMk/>
            <pc:sldMk cId="1245930859" sldId="269"/>
            <ac:cxnSpMk id="8" creationId="{EA5C50CA-3A4E-4073-A582-FA52F5F7179C}"/>
          </ac:cxnSpMkLst>
        </pc:cxnChg>
      </pc:sldChg>
      <pc:sldChg chg="modNotesTx">
        <pc:chgData name="Karyne Lachance" userId="f7bffda6-08c2-4c22-b186-ae3ee0329bbc" providerId="ADAL" clId="{050DE650-2736-4D5D-BE76-530A09DA5A77}" dt="2020-05-05T13:23:51.451" v="256" actId="20577"/>
        <pc:sldMkLst>
          <pc:docMk/>
          <pc:sldMk cId="2632761306" sldId="270"/>
        </pc:sldMkLst>
      </pc:sldChg>
      <pc:sldChg chg="addSp delSp modSp mod setBg setClrOvrMap modNotesTx">
        <pc:chgData name="Karyne Lachance" userId="f7bffda6-08c2-4c22-b186-ae3ee0329bbc" providerId="ADAL" clId="{050DE650-2736-4D5D-BE76-530A09DA5A77}" dt="2020-05-05T15:09:49.651" v="1313"/>
        <pc:sldMkLst>
          <pc:docMk/>
          <pc:sldMk cId="3479153583" sldId="273"/>
        </pc:sldMkLst>
        <pc:spChg chg="mod">
          <ac:chgData name="Karyne Lachance" userId="f7bffda6-08c2-4c22-b186-ae3ee0329bbc" providerId="ADAL" clId="{050DE650-2736-4D5D-BE76-530A09DA5A77}" dt="2020-05-05T15:09:18.173" v="1310" actId="26606"/>
          <ac:spMkLst>
            <pc:docMk/>
            <pc:sldMk cId="3479153583" sldId="273"/>
            <ac:spMk id="2" creationId="{3C8B72DE-E2CF-48FD-B611-3473D434DA73}"/>
          </ac:spMkLst>
        </pc:spChg>
        <pc:spChg chg="mod">
          <ac:chgData name="Karyne Lachance" userId="f7bffda6-08c2-4c22-b186-ae3ee0329bbc" providerId="ADAL" clId="{050DE650-2736-4D5D-BE76-530A09DA5A77}" dt="2020-05-05T15:09:18.173" v="1310" actId="26606"/>
          <ac:spMkLst>
            <pc:docMk/>
            <pc:sldMk cId="3479153583" sldId="273"/>
            <ac:spMk id="3" creationId="{60755367-8C8A-433D-A0E9-33A72ABC5F8F}"/>
          </ac:spMkLst>
        </pc:spChg>
        <pc:spChg chg="add del">
          <ac:chgData name="Karyne Lachance" userId="f7bffda6-08c2-4c22-b186-ae3ee0329bbc" providerId="ADAL" clId="{050DE650-2736-4D5D-BE76-530A09DA5A77}" dt="2020-05-05T15:09:18.173" v="1310" actId="26606"/>
          <ac:spMkLst>
            <pc:docMk/>
            <pc:sldMk cId="3479153583" sldId="273"/>
            <ac:spMk id="38" creationId="{9425D4AB-CD98-4DD6-9398-3C8961DE032F}"/>
          </ac:spMkLst>
        </pc:spChg>
        <pc:spChg chg="add del">
          <ac:chgData name="Karyne Lachance" userId="f7bffda6-08c2-4c22-b186-ae3ee0329bbc" providerId="ADAL" clId="{050DE650-2736-4D5D-BE76-530A09DA5A77}" dt="2020-05-05T15:09:18.173" v="1310" actId="26606"/>
          <ac:spMkLst>
            <pc:docMk/>
            <pc:sldMk cId="3479153583" sldId="273"/>
            <ac:spMk id="40" creationId="{D8B47C9F-A960-4902-8507-38F18DD3D00E}"/>
          </ac:spMkLst>
        </pc:spChg>
        <pc:spChg chg="add del">
          <ac:chgData name="Karyne Lachance" userId="f7bffda6-08c2-4c22-b186-ae3ee0329bbc" providerId="ADAL" clId="{050DE650-2736-4D5D-BE76-530A09DA5A77}" dt="2020-05-05T15:09:18.173" v="1310" actId="26606"/>
          <ac:spMkLst>
            <pc:docMk/>
            <pc:sldMk cId="3479153583" sldId="273"/>
            <ac:spMk id="41" creationId="{D4E15E95-445D-4A45-BC1E-8468CE17050B}"/>
          </ac:spMkLst>
        </pc:spChg>
        <pc:spChg chg="add del">
          <ac:chgData name="Karyne Lachance" userId="f7bffda6-08c2-4c22-b186-ae3ee0329bbc" providerId="ADAL" clId="{050DE650-2736-4D5D-BE76-530A09DA5A77}" dt="2020-05-05T15:09:18.173" v="1310" actId="26606"/>
          <ac:spMkLst>
            <pc:docMk/>
            <pc:sldMk cId="3479153583" sldId="273"/>
            <ac:spMk id="42" creationId="{133B9781-B73C-44F8-97CB-D1807A63BB41}"/>
          </ac:spMkLst>
        </pc:spChg>
        <pc:spChg chg="add del">
          <ac:chgData name="Karyne Lachance" userId="f7bffda6-08c2-4c22-b186-ae3ee0329bbc" providerId="ADAL" clId="{050DE650-2736-4D5D-BE76-530A09DA5A77}" dt="2020-05-05T15:09:18.173" v="1310" actId="26606"/>
          <ac:spMkLst>
            <pc:docMk/>
            <pc:sldMk cId="3479153583" sldId="273"/>
            <ac:spMk id="43" creationId="{1FCEDCAD-7B1A-4AE2-818E-D93A48758C20}"/>
          </ac:spMkLst>
        </pc:spChg>
        <pc:spChg chg="add del">
          <ac:chgData name="Karyne Lachance" userId="f7bffda6-08c2-4c22-b186-ae3ee0329bbc" providerId="ADAL" clId="{050DE650-2736-4D5D-BE76-530A09DA5A77}" dt="2020-05-05T15:09:18.173" v="1310" actId="26606"/>
          <ac:spMkLst>
            <pc:docMk/>
            <pc:sldMk cId="3479153583" sldId="273"/>
            <ac:spMk id="48" creationId="{54A709FC-1ADC-45CD-856D-3B1A50C58388}"/>
          </ac:spMkLst>
        </pc:spChg>
        <pc:spChg chg="add del">
          <ac:chgData name="Karyne Lachance" userId="f7bffda6-08c2-4c22-b186-ae3ee0329bbc" providerId="ADAL" clId="{050DE650-2736-4D5D-BE76-530A09DA5A77}" dt="2020-05-05T15:09:18.173" v="1310" actId="26606"/>
          <ac:spMkLst>
            <pc:docMk/>
            <pc:sldMk cId="3479153583" sldId="273"/>
            <ac:spMk id="50" creationId="{AE67272E-0E66-4396-9C0C-4E154CCE2052}"/>
          </ac:spMkLst>
        </pc:spChg>
        <pc:spChg chg="add del">
          <ac:chgData name="Karyne Lachance" userId="f7bffda6-08c2-4c22-b186-ae3ee0329bbc" providerId="ADAL" clId="{050DE650-2736-4D5D-BE76-530A09DA5A77}" dt="2020-05-05T15:09:18.173" v="1310" actId="26606"/>
          <ac:spMkLst>
            <pc:docMk/>
            <pc:sldMk cId="3479153583" sldId="273"/>
            <ac:spMk id="52" creationId="{BCB8E572-32F0-4C78-B268-2702C859FDB6}"/>
          </ac:spMkLst>
        </pc:spChg>
        <pc:spChg chg="add del">
          <ac:chgData name="Karyne Lachance" userId="f7bffda6-08c2-4c22-b186-ae3ee0329bbc" providerId="ADAL" clId="{050DE650-2736-4D5D-BE76-530A09DA5A77}" dt="2020-05-05T15:09:18.173" v="1310" actId="26606"/>
          <ac:spMkLst>
            <pc:docMk/>
            <pc:sldMk cId="3479153583" sldId="273"/>
            <ac:spMk id="54" creationId="{BFC6224A-7B8A-4699-99DC-A6C9CD6171C4}"/>
          </ac:spMkLst>
        </pc:spChg>
        <pc:spChg chg="add del">
          <ac:chgData name="Karyne Lachance" userId="f7bffda6-08c2-4c22-b186-ae3ee0329bbc" providerId="ADAL" clId="{050DE650-2736-4D5D-BE76-530A09DA5A77}" dt="2020-05-05T15:09:18.173" v="1310" actId="26606"/>
          <ac:spMkLst>
            <pc:docMk/>
            <pc:sldMk cId="3479153583" sldId="273"/>
            <ac:spMk id="56" creationId="{0611C424-EB44-492D-9C48-78BB0D5DC97F}"/>
          </ac:spMkLst>
        </pc:spChg>
        <pc:spChg chg="add del">
          <ac:chgData name="Karyne Lachance" userId="f7bffda6-08c2-4c22-b186-ae3ee0329bbc" providerId="ADAL" clId="{050DE650-2736-4D5D-BE76-530A09DA5A77}" dt="2020-05-05T15:09:18.173" v="1310" actId="26606"/>
          <ac:spMkLst>
            <pc:docMk/>
            <pc:sldMk cId="3479153583" sldId="273"/>
            <ac:spMk id="58" creationId="{59156A24-128C-4054-AAFF-F8CA5BA0E79C}"/>
          </ac:spMkLst>
        </pc:spChg>
        <pc:spChg chg="add del">
          <ac:chgData name="Karyne Lachance" userId="f7bffda6-08c2-4c22-b186-ae3ee0329bbc" providerId="ADAL" clId="{050DE650-2736-4D5D-BE76-530A09DA5A77}" dt="2020-05-05T15:09:18.173" v="1310" actId="26606"/>
          <ac:spMkLst>
            <pc:docMk/>
            <pc:sldMk cId="3479153583" sldId="273"/>
            <ac:spMk id="60" creationId="{646E8F12-06B4-4D6B-866C-1743B253C8CE}"/>
          </ac:spMkLst>
        </pc:spChg>
        <pc:spChg chg="add del">
          <ac:chgData name="Karyne Lachance" userId="f7bffda6-08c2-4c22-b186-ae3ee0329bbc" providerId="ADAL" clId="{050DE650-2736-4D5D-BE76-530A09DA5A77}" dt="2020-05-05T15:09:18.173" v="1310" actId="26606"/>
          <ac:spMkLst>
            <pc:docMk/>
            <pc:sldMk cId="3479153583" sldId="273"/>
            <ac:spMk id="62" creationId="{3CC324B9-DFFF-42F1-8D81-AAD42554BDA0}"/>
          </ac:spMkLst>
        </pc:spChg>
        <pc:picChg chg="mod">
          <ac:chgData name="Karyne Lachance" userId="f7bffda6-08c2-4c22-b186-ae3ee0329bbc" providerId="ADAL" clId="{050DE650-2736-4D5D-BE76-530A09DA5A77}" dt="2020-05-05T15:09:18.173" v="1310" actId="26606"/>
          <ac:picMkLst>
            <pc:docMk/>
            <pc:sldMk cId="3479153583" sldId="273"/>
            <ac:picMk id="4" creationId="{B3603A54-36C3-4E57-9D31-B135B68B8EF7}"/>
          </ac:picMkLst>
        </pc:picChg>
        <pc:picChg chg="mod">
          <ac:chgData name="Karyne Lachance" userId="f7bffda6-08c2-4c22-b186-ae3ee0329bbc" providerId="ADAL" clId="{050DE650-2736-4D5D-BE76-530A09DA5A77}" dt="2020-05-05T15:09:18.173" v="1310" actId="26606"/>
          <ac:picMkLst>
            <pc:docMk/>
            <pc:sldMk cId="3479153583" sldId="273"/>
            <ac:picMk id="5" creationId="{AEBCC336-D08D-4574-A988-AD9FA1B9E50A}"/>
          </ac:picMkLst>
        </pc:picChg>
        <pc:picChg chg="mod">
          <ac:chgData name="Karyne Lachance" userId="f7bffda6-08c2-4c22-b186-ae3ee0329bbc" providerId="ADAL" clId="{050DE650-2736-4D5D-BE76-530A09DA5A77}" dt="2020-05-05T15:09:18.173" v="1310" actId="26606"/>
          <ac:picMkLst>
            <pc:docMk/>
            <pc:sldMk cId="3479153583" sldId="273"/>
            <ac:picMk id="7" creationId="{99C2740C-DA4C-438D-B16B-BF482BD91A00}"/>
          </ac:picMkLst>
        </pc:picChg>
        <pc:picChg chg="mod">
          <ac:chgData name="Karyne Lachance" userId="f7bffda6-08c2-4c22-b186-ae3ee0329bbc" providerId="ADAL" clId="{050DE650-2736-4D5D-BE76-530A09DA5A77}" dt="2020-05-05T15:09:18.173" v="1310" actId="26606"/>
          <ac:picMkLst>
            <pc:docMk/>
            <pc:sldMk cId="3479153583" sldId="273"/>
            <ac:picMk id="9" creationId="{63710F1C-0A55-4DBC-9A9A-FFE27A4970AE}"/>
          </ac:picMkLst>
        </pc:picChg>
        <pc:picChg chg="add del">
          <ac:chgData name="Karyne Lachance" userId="f7bffda6-08c2-4c22-b186-ae3ee0329bbc" providerId="ADAL" clId="{050DE650-2736-4D5D-BE76-530A09DA5A77}" dt="2020-05-05T15:09:18.173" v="1310" actId="26606"/>
          <ac:picMkLst>
            <pc:docMk/>
            <pc:sldMk cId="3479153583" sldId="273"/>
            <ac:picMk id="39" creationId="{97818316-E7CB-4E73-AF79-E9CAB873E723}"/>
          </ac:picMkLst>
        </pc:picChg>
      </pc:sldChg>
      <pc:sldChg chg="ord modNotesTx">
        <pc:chgData name="Karyne Lachance" userId="f7bffda6-08c2-4c22-b186-ae3ee0329bbc" providerId="ADAL" clId="{050DE650-2736-4D5D-BE76-530A09DA5A77}" dt="2020-05-05T13:54:31.381" v="480" actId="20577"/>
        <pc:sldMkLst>
          <pc:docMk/>
          <pc:sldMk cId="1069757865" sldId="274"/>
        </pc:sldMkLst>
      </pc:sldChg>
      <pc:sldChg chg="addSp delSp modSp mod setBg setClrOvrMap">
        <pc:chgData name="Karyne Lachance" userId="f7bffda6-08c2-4c22-b186-ae3ee0329bbc" providerId="ADAL" clId="{050DE650-2736-4D5D-BE76-530A09DA5A77}" dt="2020-05-05T15:24:44.094" v="1441" actId="20577"/>
        <pc:sldMkLst>
          <pc:docMk/>
          <pc:sldMk cId="1726245289" sldId="276"/>
        </pc:sldMkLst>
        <pc:spChg chg="mod">
          <ac:chgData name="Karyne Lachance" userId="f7bffda6-08c2-4c22-b186-ae3ee0329bbc" providerId="ADAL" clId="{050DE650-2736-4D5D-BE76-530A09DA5A77}" dt="2020-05-05T15:08:59.672" v="1307" actId="26606"/>
          <ac:spMkLst>
            <pc:docMk/>
            <pc:sldMk cId="1726245289" sldId="276"/>
            <ac:spMk id="2" creationId="{952ACEE1-21D1-4158-86D2-AC0C262717A2}"/>
          </ac:spMkLst>
        </pc:spChg>
        <pc:spChg chg="mod ord">
          <ac:chgData name="Karyne Lachance" userId="f7bffda6-08c2-4c22-b186-ae3ee0329bbc" providerId="ADAL" clId="{050DE650-2736-4D5D-BE76-530A09DA5A77}" dt="2020-05-05T15:24:44.094" v="1441" actId="20577"/>
          <ac:spMkLst>
            <pc:docMk/>
            <pc:sldMk cId="1726245289" sldId="276"/>
            <ac:spMk id="3" creationId="{80E16F16-27C9-4798-9CC4-C42145B4CC68}"/>
          </ac:spMkLst>
        </pc:spChg>
        <pc:spChg chg="add">
          <ac:chgData name="Karyne Lachance" userId="f7bffda6-08c2-4c22-b186-ae3ee0329bbc" providerId="ADAL" clId="{050DE650-2736-4D5D-BE76-530A09DA5A77}" dt="2020-05-05T15:08:59.672" v="1307" actId="26606"/>
          <ac:spMkLst>
            <pc:docMk/>
            <pc:sldMk cId="1726245289" sldId="276"/>
            <ac:spMk id="7" creationId="{EE1FC7B4-E4A7-4452-B413-1A623E3A7230}"/>
          </ac:spMkLst>
        </pc:spChg>
        <pc:spChg chg="add">
          <ac:chgData name="Karyne Lachance" userId="f7bffda6-08c2-4c22-b186-ae3ee0329bbc" providerId="ADAL" clId="{050DE650-2736-4D5D-BE76-530A09DA5A77}" dt="2020-05-05T15:08:59.672" v="1307" actId="26606"/>
          <ac:spMkLst>
            <pc:docMk/>
            <pc:sldMk cId="1726245289" sldId="276"/>
            <ac:spMk id="8" creationId="{E0709AF0-24F0-4486-B189-BE6386BDB198}"/>
          </ac:spMkLst>
        </pc:spChg>
        <pc:spChg chg="add">
          <ac:chgData name="Karyne Lachance" userId="f7bffda6-08c2-4c22-b186-ae3ee0329bbc" providerId="ADAL" clId="{050DE650-2736-4D5D-BE76-530A09DA5A77}" dt="2020-05-05T15:08:59.672" v="1307" actId="26606"/>
          <ac:spMkLst>
            <pc:docMk/>
            <pc:sldMk cId="1726245289" sldId="276"/>
            <ac:spMk id="9" creationId="{FBE3B62F-5853-4A3C-B050-6186351A7176}"/>
          </ac:spMkLst>
        </pc:spChg>
        <pc:spChg chg="add del">
          <ac:chgData name="Karyne Lachance" userId="f7bffda6-08c2-4c22-b186-ae3ee0329bbc" providerId="ADAL" clId="{050DE650-2736-4D5D-BE76-530A09DA5A77}" dt="2020-05-05T15:08:31.695" v="1305" actId="26606"/>
          <ac:spMkLst>
            <pc:docMk/>
            <pc:sldMk cId="1726245289" sldId="276"/>
            <ac:spMk id="10" creationId="{EE1FC7B4-E4A7-4452-B413-1A623E3A7230}"/>
          </ac:spMkLst>
        </pc:spChg>
        <pc:spChg chg="add del">
          <ac:chgData name="Karyne Lachance" userId="f7bffda6-08c2-4c22-b186-ae3ee0329bbc" providerId="ADAL" clId="{050DE650-2736-4D5D-BE76-530A09DA5A77}" dt="2020-05-05T15:08:31.695" v="1305" actId="26606"/>
          <ac:spMkLst>
            <pc:docMk/>
            <pc:sldMk cId="1726245289" sldId="276"/>
            <ac:spMk id="12" creationId="{E0709AF0-24F0-4486-B189-BE6386BDB198}"/>
          </ac:spMkLst>
        </pc:spChg>
        <pc:spChg chg="add del">
          <ac:chgData name="Karyne Lachance" userId="f7bffda6-08c2-4c22-b186-ae3ee0329bbc" providerId="ADAL" clId="{050DE650-2736-4D5D-BE76-530A09DA5A77}" dt="2020-05-05T15:08:31.695" v="1305" actId="26606"/>
          <ac:spMkLst>
            <pc:docMk/>
            <pc:sldMk cId="1726245289" sldId="276"/>
            <ac:spMk id="14" creationId="{FBE3B62F-5853-4A3C-B050-6186351A7176}"/>
          </ac:spMkLst>
        </pc:spChg>
        <pc:picChg chg="mod">
          <ac:chgData name="Karyne Lachance" userId="f7bffda6-08c2-4c22-b186-ae3ee0329bbc" providerId="ADAL" clId="{050DE650-2736-4D5D-BE76-530A09DA5A77}" dt="2020-05-05T15:08:59.672" v="1307" actId="26606"/>
          <ac:picMkLst>
            <pc:docMk/>
            <pc:sldMk cId="1726245289" sldId="276"/>
            <ac:picMk id="5" creationId="{12C14355-5C22-4B2C-889F-75794232BCFF}"/>
          </ac:picMkLst>
        </pc:picChg>
        <pc:picChg chg="del">
          <ac:chgData name="Karyne Lachance" userId="f7bffda6-08c2-4c22-b186-ae3ee0329bbc" providerId="ADAL" clId="{050DE650-2736-4D5D-BE76-530A09DA5A77}" dt="2020-05-05T15:07:14.075" v="1302" actId="478"/>
          <ac:picMkLst>
            <pc:docMk/>
            <pc:sldMk cId="1726245289" sldId="276"/>
            <ac:picMk id="1028" creationId="{6FCF7AC6-6B78-44BE-A776-D48FA351A317}"/>
          </ac:picMkLst>
        </pc:picChg>
        <pc:picChg chg="del">
          <ac:chgData name="Karyne Lachance" userId="f7bffda6-08c2-4c22-b186-ae3ee0329bbc" providerId="ADAL" clId="{050DE650-2736-4D5D-BE76-530A09DA5A77}" dt="2020-05-05T15:07:15.684" v="1303" actId="478"/>
          <ac:picMkLst>
            <pc:docMk/>
            <pc:sldMk cId="1726245289" sldId="276"/>
            <ac:picMk id="1030" creationId="{90823979-CD62-4213-8464-23C13060CDCA}"/>
          </ac:picMkLst>
        </pc:picChg>
      </pc:sldChg>
      <pc:sldChg chg="modSp del modNotesTx">
        <pc:chgData name="Karyne Lachance" userId="f7bffda6-08c2-4c22-b186-ae3ee0329bbc" providerId="ADAL" clId="{050DE650-2736-4D5D-BE76-530A09DA5A77}" dt="2020-05-05T15:30:55.009" v="1640" actId="2696"/>
        <pc:sldMkLst>
          <pc:docMk/>
          <pc:sldMk cId="3762375982" sldId="280"/>
        </pc:sldMkLst>
        <pc:picChg chg="mod">
          <ac:chgData name="Karyne Lachance" userId="f7bffda6-08c2-4c22-b186-ae3ee0329bbc" providerId="ADAL" clId="{050DE650-2736-4D5D-BE76-530A09DA5A77}" dt="2020-05-05T15:27:54.705" v="1587" actId="1076"/>
          <ac:picMkLst>
            <pc:docMk/>
            <pc:sldMk cId="3762375982" sldId="280"/>
            <ac:picMk id="5" creationId="{CF30C3BF-45C2-41E0-90E0-33121626926A}"/>
          </ac:picMkLst>
        </pc:picChg>
      </pc:sldChg>
      <pc:sldChg chg="modNotesTx">
        <pc:chgData name="Karyne Lachance" userId="f7bffda6-08c2-4c22-b186-ae3ee0329bbc" providerId="ADAL" clId="{050DE650-2736-4D5D-BE76-530A09DA5A77}" dt="2020-05-05T13:22:18.430" v="229" actId="20577"/>
        <pc:sldMkLst>
          <pc:docMk/>
          <pc:sldMk cId="1959303226" sldId="281"/>
        </pc:sldMkLst>
      </pc:sldChg>
      <pc:sldChg chg="add del">
        <pc:chgData name="Karyne Lachance" userId="f7bffda6-08c2-4c22-b186-ae3ee0329bbc" providerId="ADAL" clId="{050DE650-2736-4D5D-BE76-530A09DA5A77}" dt="2020-05-05T13:26:09.482" v="261" actId="2696"/>
        <pc:sldMkLst>
          <pc:docMk/>
          <pc:sldMk cId="418815308" sldId="282"/>
        </pc:sldMkLst>
      </pc:sldChg>
      <pc:sldChg chg="ord modNotesTx">
        <pc:chgData name="Karyne Lachance" userId="f7bffda6-08c2-4c22-b186-ae3ee0329bbc" providerId="ADAL" clId="{050DE650-2736-4D5D-BE76-530A09DA5A77}" dt="2020-05-05T15:00:17.362" v="1187"/>
        <pc:sldMkLst>
          <pc:docMk/>
          <pc:sldMk cId="642706589" sldId="284"/>
        </pc:sldMkLst>
      </pc:sldChg>
      <pc:sldChg chg="modSp ord modNotesTx">
        <pc:chgData name="Karyne Lachance" userId="f7bffda6-08c2-4c22-b186-ae3ee0329bbc" providerId="ADAL" clId="{050DE650-2736-4D5D-BE76-530A09DA5A77}" dt="2020-05-05T15:00:15.598" v="1186"/>
        <pc:sldMkLst>
          <pc:docMk/>
          <pc:sldMk cId="1832582406" sldId="287"/>
        </pc:sldMkLst>
        <pc:spChg chg="mod">
          <ac:chgData name="Karyne Lachance" userId="f7bffda6-08c2-4c22-b186-ae3ee0329bbc" providerId="ADAL" clId="{050DE650-2736-4D5D-BE76-530A09DA5A77}" dt="2020-05-05T13:18:36.825" v="148" actId="20577"/>
          <ac:spMkLst>
            <pc:docMk/>
            <pc:sldMk cId="1832582406" sldId="287"/>
            <ac:spMk id="10" creationId="{34AFEA42-8BEB-4F9A-B30D-5A2C0F6339F1}"/>
          </ac:spMkLst>
        </pc:spChg>
      </pc:sldChg>
      <pc:sldChg chg="add del">
        <pc:chgData name="Karyne Lachance" userId="f7bffda6-08c2-4c22-b186-ae3ee0329bbc" providerId="ADAL" clId="{050DE650-2736-4D5D-BE76-530A09DA5A77}" dt="2020-05-05T13:26:10.706" v="262" actId="2696"/>
        <pc:sldMkLst>
          <pc:docMk/>
          <pc:sldMk cId="864801760" sldId="289"/>
        </pc:sldMkLst>
      </pc:sldChg>
      <pc:sldChg chg="del">
        <pc:chgData name="Karyne Lachance" userId="f7bffda6-08c2-4c22-b186-ae3ee0329bbc" providerId="ADAL" clId="{050DE650-2736-4D5D-BE76-530A09DA5A77}" dt="2020-05-07T10:22:32.403" v="2364" actId="2696"/>
        <pc:sldMkLst>
          <pc:docMk/>
          <pc:sldMk cId="2854882276" sldId="290"/>
        </pc:sldMkLst>
      </pc:sldChg>
      <pc:sldChg chg="modSp add">
        <pc:chgData name="Karyne Lachance" userId="f7bffda6-08c2-4c22-b186-ae3ee0329bbc" providerId="ADAL" clId="{050DE650-2736-4D5D-BE76-530A09DA5A77}" dt="2020-05-05T13:28:19.737" v="345" actId="20577"/>
        <pc:sldMkLst>
          <pc:docMk/>
          <pc:sldMk cId="2155752269" sldId="291"/>
        </pc:sldMkLst>
        <pc:spChg chg="mod">
          <ac:chgData name="Karyne Lachance" userId="f7bffda6-08c2-4c22-b186-ae3ee0329bbc" providerId="ADAL" clId="{050DE650-2736-4D5D-BE76-530A09DA5A77}" dt="2020-05-05T13:28:19.737" v="345" actId="20577"/>
          <ac:spMkLst>
            <pc:docMk/>
            <pc:sldMk cId="2155752269" sldId="291"/>
            <ac:spMk id="3" creationId="{E3327945-D4DA-41CC-B006-38F4A5FB3F0F}"/>
          </ac:spMkLst>
        </pc:spChg>
      </pc:sldChg>
      <pc:sldChg chg="modSp add del">
        <pc:chgData name="Karyne Lachance" userId="f7bffda6-08c2-4c22-b186-ae3ee0329bbc" providerId="ADAL" clId="{050DE650-2736-4D5D-BE76-530A09DA5A77}" dt="2020-05-05T13:28:41.127" v="358" actId="2696"/>
        <pc:sldMkLst>
          <pc:docMk/>
          <pc:sldMk cId="3070137836" sldId="292"/>
        </pc:sldMkLst>
        <pc:spChg chg="mod">
          <ac:chgData name="Karyne Lachance" userId="f7bffda6-08c2-4c22-b186-ae3ee0329bbc" providerId="ADAL" clId="{050DE650-2736-4D5D-BE76-530A09DA5A77}" dt="2020-05-05T13:28:26.322" v="355" actId="20577"/>
          <ac:spMkLst>
            <pc:docMk/>
            <pc:sldMk cId="3070137836" sldId="292"/>
            <ac:spMk id="3" creationId="{81D9EA13-F668-45BA-93E9-660E17CE5D04}"/>
          </ac:spMkLst>
        </pc:spChg>
      </pc:sldChg>
      <pc:sldChg chg="modSp add">
        <pc:chgData name="Karyne Lachance" userId="f7bffda6-08c2-4c22-b186-ae3ee0329bbc" providerId="ADAL" clId="{050DE650-2736-4D5D-BE76-530A09DA5A77}" dt="2020-05-05T13:29:15.421" v="373" actId="20577"/>
        <pc:sldMkLst>
          <pc:docMk/>
          <pc:sldMk cId="3998352469" sldId="292"/>
        </pc:sldMkLst>
        <pc:spChg chg="mod">
          <ac:chgData name="Karyne Lachance" userId="f7bffda6-08c2-4c22-b186-ae3ee0329bbc" providerId="ADAL" clId="{050DE650-2736-4D5D-BE76-530A09DA5A77}" dt="2020-05-05T13:29:15.421" v="373" actId="20577"/>
          <ac:spMkLst>
            <pc:docMk/>
            <pc:sldMk cId="3998352469" sldId="292"/>
            <ac:spMk id="3" creationId="{D642D4D8-3712-4878-85B7-0587AE6BBB98}"/>
          </ac:spMkLst>
        </pc:spChg>
      </pc:sldChg>
      <pc:sldChg chg="modSp add del modNotesTx">
        <pc:chgData name="Karyne Lachance" userId="f7bffda6-08c2-4c22-b186-ae3ee0329bbc" providerId="ADAL" clId="{050DE650-2736-4D5D-BE76-530A09DA5A77}" dt="2020-05-05T15:04:02.708" v="1190" actId="2696"/>
        <pc:sldMkLst>
          <pc:docMk/>
          <pc:sldMk cId="355294759" sldId="293"/>
        </pc:sldMkLst>
        <pc:spChg chg="mod">
          <ac:chgData name="Karyne Lachance" userId="f7bffda6-08c2-4c22-b186-ae3ee0329bbc" providerId="ADAL" clId="{050DE650-2736-4D5D-BE76-530A09DA5A77}" dt="2020-05-05T13:32:03.343" v="430" actId="20577"/>
          <ac:spMkLst>
            <pc:docMk/>
            <pc:sldMk cId="355294759" sldId="293"/>
            <ac:spMk id="2" creationId="{A38DA1CC-E9C8-4D0B-8334-E8196B954D95}"/>
          </ac:spMkLst>
        </pc:spChg>
      </pc:sldChg>
      <pc:sldChg chg="addSp delSp modSp mod setBg">
        <pc:chgData name="Karyne Lachance" userId="f7bffda6-08c2-4c22-b186-ae3ee0329bbc" providerId="ADAL" clId="{050DE650-2736-4D5D-BE76-530A09DA5A77}" dt="2020-05-05T15:30:48.010" v="1639" actId="170"/>
        <pc:sldMkLst>
          <pc:docMk/>
          <pc:sldMk cId="2488721031" sldId="294"/>
        </pc:sldMkLst>
        <pc:spChg chg="mod">
          <ac:chgData name="Karyne Lachance" userId="f7bffda6-08c2-4c22-b186-ae3ee0329bbc" providerId="ADAL" clId="{050DE650-2736-4D5D-BE76-530A09DA5A77}" dt="2020-05-05T15:30:10.828" v="1630" actId="26606"/>
          <ac:spMkLst>
            <pc:docMk/>
            <pc:sldMk cId="2488721031" sldId="294"/>
            <ac:spMk id="2" creationId="{9D684F49-43EC-494A-A164-42820F0C099E}"/>
          </ac:spMkLst>
        </pc:spChg>
        <pc:spChg chg="mod ord">
          <ac:chgData name="Karyne Lachance" userId="f7bffda6-08c2-4c22-b186-ae3ee0329bbc" providerId="ADAL" clId="{050DE650-2736-4D5D-BE76-530A09DA5A77}" dt="2020-05-05T15:30:32.204" v="1636" actId="1076"/>
          <ac:spMkLst>
            <pc:docMk/>
            <pc:sldMk cId="2488721031" sldId="294"/>
            <ac:spMk id="3" creationId="{624C68E2-401B-4611-931E-8FB7F86029BD}"/>
          </ac:spMkLst>
        </pc:spChg>
        <pc:spChg chg="add del">
          <ac:chgData name="Karyne Lachance" userId="f7bffda6-08c2-4c22-b186-ae3ee0329bbc" providerId="ADAL" clId="{050DE650-2736-4D5D-BE76-530A09DA5A77}" dt="2020-05-05T15:27:52.242" v="1586"/>
          <ac:spMkLst>
            <pc:docMk/>
            <pc:sldMk cId="2488721031" sldId="294"/>
            <ac:spMk id="9" creationId="{1C9150B1-2312-459D-946D-75B7C6B48608}"/>
          </ac:spMkLst>
        </pc:spChg>
        <pc:spChg chg="del">
          <ac:chgData name="Karyne Lachance" userId="f7bffda6-08c2-4c22-b186-ae3ee0329bbc" providerId="ADAL" clId="{050DE650-2736-4D5D-BE76-530A09DA5A77}" dt="2020-05-05T15:30:10.828" v="1630" actId="26606"/>
          <ac:spMkLst>
            <pc:docMk/>
            <pc:sldMk cId="2488721031" sldId="294"/>
            <ac:spMk id="10" creationId="{CF62D2A7-8207-488C-9F46-316BA81A16C8}"/>
          </ac:spMkLst>
        </pc:spChg>
        <pc:spChg chg="add del mod">
          <ac:chgData name="Karyne Lachance" userId="f7bffda6-08c2-4c22-b186-ae3ee0329bbc" providerId="ADAL" clId="{050DE650-2736-4D5D-BE76-530A09DA5A77}" dt="2020-05-05T15:27:52.242" v="1586"/>
          <ac:spMkLst>
            <pc:docMk/>
            <pc:sldMk cId="2488721031" sldId="294"/>
            <ac:spMk id="11" creationId="{F0DAB85A-6337-47CE-9138-56DEA8A3BF6A}"/>
          </ac:spMkLst>
        </pc:spChg>
        <pc:spChg chg="del">
          <ac:chgData name="Karyne Lachance" userId="f7bffda6-08c2-4c22-b186-ae3ee0329bbc" providerId="ADAL" clId="{050DE650-2736-4D5D-BE76-530A09DA5A77}" dt="2020-05-05T15:30:10.828" v="1630" actId="26606"/>
          <ac:spMkLst>
            <pc:docMk/>
            <pc:sldMk cId="2488721031" sldId="294"/>
            <ac:spMk id="12" creationId="{52AC6D7F-F068-4E11-BB06-F601D89BB980}"/>
          </ac:spMkLst>
        </pc:spChg>
        <pc:spChg chg="add del mod">
          <ac:chgData name="Karyne Lachance" userId="f7bffda6-08c2-4c22-b186-ae3ee0329bbc" providerId="ADAL" clId="{050DE650-2736-4D5D-BE76-530A09DA5A77}" dt="2020-05-05T15:27:52.242" v="1586"/>
          <ac:spMkLst>
            <pc:docMk/>
            <pc:sldMk cId="2488721031" sldId="294"/>
            <ac:spMk id="14" creationId="{D7E1704A-866E-4542-88CC-1F5A5A349AB4}"/>
          </ac:spMkLst>
        </pc:spChg>
        <pc:spChg chg="add del mod">
          <ac:chgData name="Karyne Lachance" userId="f7bffda6-08c2-4c22-b186-ae3ee0329bbc" providerId="ADAL" clId="{050DE650-2736-4D5D-BE76-530A09DA5A77}" dt="2020-05-05T15:27:52.242" v="1586"/>
          <ac:spMkLst>
            <pc:docMk/>
            <pc:sldMk cId="2488721031" sldId="294"/>
            <ac:spMk id="15" creationId="{89679A5C-9448-4DCA-A912-3F25D12F12DE}"/>
          </ac:spMkLst>
        </pc:spChg>
        <pc:spChg chg="add del mod">
          <ac:chgData name="Karyne Lachance" userId="f7bffda6-08c2-4c22-b186-ae3ee0329bbc" providerId="ADAL" clId="{050DE650-2736-4D5D-BE76-530A09DA5A77}" dt="2020-05-05T15:27:52.242" v="1586"/>
          <ac:spMkLst>
            <pc:docMk/>
            <pc:sldMk cId="2488721031" sldId="294"/>
            <ac:spMk id="16" creationId="{9FBC0654-9342-4560-A590-48981DB79D62}"/>
          </ac:spMkLst>
        </pc:spChg>
        <pc:spChg chg="add del mod">
          <ac:chgData name="Karyne Lachance" userId="f7bffda6-08c2-4c22-b186-ae3ee0329bbc" providerId="ADAL" clId="{050DE650-2736-4D5D-BE76-530A09DA5A77}" dt="2020-05-05T15:27:52.242" v="1586"/>
          <ac:spMkLst>
            <pc:docMk/>
            <pc:sldMk cId="2488721031" sldId="294"/>
            <ac:spMk id="17" creationId="{A1706031-C298-4E17-8CEB-C317DC3B7FEB}"/>
          </ac:spMkLst>
        </pc:spChg>
        <pc:spChg chg="add">
          <ac:chgData name="Karyne Lachance" userId="f7bffda6-08c2-4c22-b186-ae3ee0329bbc" providerId="ADAL" clId="{050DE650-2736-4D5D-BE76-530A09DA5A77}" dt="2020-05-05T15:30:10.828" v="1630" actId="26606"/>
          <ac:spMkLst>
            <pc:docMk/>
            <pc:sldMk cId="2488721031" sldId="294"/>
            <ac:spMk id="24" creationId="{28FF88A3-8EBC-4142-8CC2-EBE257ED6C90}"/>
          </ac:spMkLst>
        </pc:spChg>
        <pc:spChg chg="add">
          <ac:chgData name="Karyne Lachance" userId="f7bffda6-08c2-4c22-b186-ae3ee0329bbc" providerId="ADAL" clId="{050DE650-2736-4D5D-BE76-530A09DA5A77}" dt="2020-05-05T15:30:10.828" v="1630" actId="26606"/>
          <ac:spMkLst>
            <pc:docMk/>
            <pc:sldMk cId="2488721031" sldId="294"/>
            <ac:spMk id="26" creationId="{261388EF-B4CE-4326-979A-2F53CED606FE}"/>
          </ac:spMkLst>
        </pc:spChg>
        <pc:spChg chg="add">
          <ac:chgData name="Karyne Lachance" userId="f7bffda6-08c2-4c22-b186-ae3ee0329bbc" providerId="ADAL" clId="{050DE650-2736-4D5D-BE76-530A09DA5A77}" dt="2020-05-05T15:30:10.828" v="1630" actId="26606"/>
          <ac:spMkLst>
            <pc:docMk/>
            <pc:sldMk cId="2488721031" sldId="294"/>
            <ac:spMk id="28" creationId="{1D917FAD-3240-4D3F-91A0-9571F75DC6DC}"/>
          </ac:spMkLst>
        </pc:spChg>
        <pc:picChg chg="mod ord">
          <ac:chgData name="Karyne Lachance" userId="f7bffda6-08c2-4c22-b186-ae3ee0329bbc" providerId="ADAL" clId="{050DE650-2736-4D5D-BE76-530A09DA5A77}" dt="2020-05-05T15:30:48.010" v="1639" actId="170"/>
          <ac:picMkLst>
            <pc:docMk/>
            <pc:sldMk cId="2488721031" sldId="294"/>
            <ac:picMk id="5" creationId="{6C1D7029-CC31-43B9-9924-2C6F59EC309A}"/>
          </ac:picMkLst>
        </pc:picChg>
        <pc:picChg chg="add del">
          <ac:chgData name="Karyne Lachance" userId="f7bffda6-08c2-4c22-b186-ae3ee0329bbc" providerId="ADAL" clId="{050DE650-2736-4D5D-BE76-530A09DA5A77}" dt="2020-05-05T15:27:35.998" v="1577"/>
          <ac:picMkLst>
            <pc:docMk/>
            <pc:sldMk cId="2488721031" sldId="294"/>
            <ac:picMk id="7" creationId="{E9C5EAC0-85FC-42A1-9956-29E1844E3589}"/>
          </ac:picMkLst>
        </pc:picChg>
        <pc:picChg chg="add del mod">
          <ac:chgData name="Karyne Lachance" userId="f7bffda6-08c2-4c22-b186-ae3ee0329bbc" providerId="ADAL" clId="{050DE650-2736-4D5D-BE76-530A09DA5A77}" dt="2020-05-05T15:27:52.242" v="1586"/>
          <ac:picMkLst>
            <pc:docMk/>
            <pc:sldMk cId="2488721031" sldId="294"/>
            <ac:picMk id="8" creationId="{F708C13E-3321-4254-8DAC-21DDB4FA4335}"/>
          </ac:picMkLst>
        </pc:picChg>
        <pc:picChg chg="add del mod">
          <ac:chgData name="Karyne Lachance" userId="f7bffda6-08c2-4c22-b186-ae3ee0329bbc" providerId="ADAL" clId="{050DE650-2736-4D5D-BE76-530A09DA5A77}" dt="2020-05-05T15:28:25.246" v="1591"/>
          <ac:picMkLst>
            <pc:docMk/>
            <pc:sldMk cId="2488721031" sldId="294"/>
            <ac:picMk id="18" creationId="{38D89D08-523E-402F-BE7A-047D630EE0E4}"/>
          </ac:picMkLst>
        </pc:picChg>
        <pc:picChg chg="add mod ord">
          <ac:chgData name="Karyne Lachance" userId="f7bffda6-08c2-4c22-b186-ae3ee0329bbc" providerId="ADAL" clId="{050DE650-2736-4D5D-BE76-530A09DA5A77}" dt="2020-05-05T15:30:28.179" v="1635" actId="1076"/>
          <ac:picMkLst>
            <pc:docMk/>
            <pc:sldMk cId="2488721031" sldId="294"/>
            <ac:picMk id="19" creationId="{6F573B1C-7E9A-43C6-9847-6031A7337117}"/>
          </ac:picMkLst>
        </pc:picChg>
        <pc:cxnChg chg="add del">
          <ac:chgData name="Karyne Lachance" userId="f7bffda6-08c2-4c22-b186-ae3ee0329bbc" providerId="ADAL" clId="{050DE650-2736-4D5D-BE76-530A09DA5A77}" dt="2020-05-05T15:27:52.242" v="1586"/>
          <ac:cxnSpMkLst>
            <pc:docMk/>
            <pc:sldMk cId="2488721031" sldId="294"/>
            <ac:cxnSpMk id="13" creationId="{76D4E713-2174-43AB-AD28-C9DA4A86EDD8}"/>
          </ac:cxnSpMkLst>
        </pc:cxnChg>
      </pc:sldChg>
      <pc:sldChg chg="delSp modSp modNotesTx">
        <pc:chgData name="Karyne Lachance" userId="f7bffda6-08c2-4c22-b186-ae3ee0329bbc" providerId="ADAL" clId="{050DE650-2736-4D5D-BE76-530A09DA5A77}" dt="2020-05-05T15:25:31.522" v="1486" actId="478"/>
        <pc:sldMkLst>
          <pc:docMk/>
          <pc:sldMk cId="3701264329" sldId="296"/>
        </pc:sldMkLst>
        <pc:spChg chg="del">
          <ac:chgData name="Karyne Lachance" userId="f7bffda6-08c2-4c22-b186-ae3ee0329bbc" providerId="ADAL" clId="{050DE650-2736-4D5D-BE76-530A09DA5A77}" dt="2020-05-05T15:25:31.522" v="1486" actId="478"/>
          <ac:spMkLst>
            <pc:docMk/>
            <pc:sldMk cId="3701264329" sldId="296"/>
            <ac:spMk id="60" creationId="{153EE42C-246D-41C9-ABAF-250CFD9CBA4E}"/>
          </ac:spMkLst>
        </pc:spChg>
        <pc:graphicFrameChg chg="mod">
          <ac:chgData name="Karyne Lachance" userId="f7bffda6-08c2-4c22-b186-ae3ee0329bbc" providerId="ADAL" clId="{050DE650-2736-4D5D-BE76-530A09DA5A77}" dt="2020-05-05T15:14:53.081" v="1399"/>
          <ac:graphicFrameMkLst>
            <pc:docMk/>
            <pc:sldMk cId="3701264329" sldId="296"/>
            <ac:graphicFrameMk id="15" creationId="{AE1072F2-9FFC-4633-A360-BA5892950EE9}"/>
          </ac:graphicFrameMkLst>
        </pc:graphicFrameChg>
      </pc:sldChg>
      <pc:sldChg chg="del">
        <pc:chgData name="Karyne Lachance" userId="f7bffda6-08c2-4c22-b186-ae3ee0329bbc" providerId="ADAL" clId="{050DE650-2736-4D5D-BE76-530A09DA5A77}" dt="2020-05-07T11:08:44.181" v="2500" actId="2696"/>
        <pc:sldMkLst>
          <pc:docMk/>
          <pc:sldMk cId="619055766" sldId="297"/>
        </pc:sldMkLst>
      </pc:sldChg>
      <pc:sldChg chg="addSp delSp modSp add del mod setBg">
        <pc:chgData name="Karyne Lachance" userId="f7bffda6-08c2-4c22-b186-ae3ee0329bbc" providerId="ADAL" clId="{050DE650-2736-4D5D-BE76-530A09DA5A77}" dt="2020-05-05T14:06:45.342" v="800" actId="2696"/>
        <pc:sldMkLst>
          <pc:docMk/>
          <pc:sldMk cId="2212281151" sldId="298"/>
        </pc:sldMkLst>
        <pc:spChg chg="mod">
          <ac:chgData name="Karyne Lachance" userId="f7bffda6-08c2-4c22-b186-ae3ee0329bbc" providerId="ADAL" clId="{050DE650-2736-4D5D-BE76-530A09DA5A77}" dt="2020-05-05T14:01:31.020" v="671" actId="26606"/>
          <ac:spMkLst>
            <pc:docMk/>
            <pc:sldMk cId="2212281151" sldId="298"/>
            <ac:spMk id="2" creationId="{E6EBB929-4589-43C4-9165-BF0883F7819C}"/>
          </ac:spMkLst>
        </pc:spChg>
        <pc:spChg chg="add del mod">
          <ac:chgData name="Karyne Lachance" userId="f7bffda6-08c2-4c22-b186-ae3ee0329bbc" providerId="ADAL" clId="{050DE650-2736-4D5D-BE76-530A09DA5A77}" dt="2020-05-05T14:01:31.020" v="671" actId="26606"/>
          <ac:spMkLst>
            <pc:docMk/>
            <pc:sldMk cId="2212281151" sldId="298"/>
            <ac:spMk id="3" creationId="{DDE5C707-7FC1-4E6F-A335-12A5D46CF3B1}"/>
          </ac:spMkLst>
        </pc:spChg>
        <pc:spChg chg="add del">
          <ac:chgData name="Karyne Lachance" userId="f7bffda6-08c2-4c22-b186-ae3ee0329bbc" providerId="ADAL" clId="{050DE650-2736-4D5D-BE76-530A09DA5A77}" dt="2020-05-05T14:01:29.381" v="668" actId="26606"/>
          <ac:spMkLst>
            <pc:docMk/>
            <pc:sldMk cId="2212281151" sldId="298"/>
            <ac:spMk id="10" creationId="{3A5B4632-C963-4296-86F0-79AA9EA5AE98}"/>
          </ac:spMkLst>
        </pc:spChg>
        <pc:spChg chg="add del">
          <ac:chgData name="Karyne Lachance" userId="f7bffda6-08c2-4c22-b186-ae3ee0329bbc" providerId="ADAL" clId="{050DE650-2736-4D5D-BE76-530A09DA5A77}" dt="2020-05-05T14:01:30.995" v="670" actId="26606"/>
          <ac:spMkLst>
            <pc:docMk/>
            <pc:sldMk cId="2212281151" sldId="298"/>
            <ac:spMk id="12" creationId="{3A5B4632-C963-4296-86F0-79AA9EA5AE98}"/>
          </ac:spMkLst>
        </pc:spChg>
        <pc:graphicFrameChg chg="add del">
          <ac:chgData name="Karyne Lachance" userId="f7bffda6-08c2-4c22-b186-ae3ee0329bbc" providerId="ADAL" clId="{050DE650-2736-4D5D-BE76-530A09DA5A77}" dt="2020-05-05T14:01:29.381" v="668" actId="26606"/>
          <ac:graphicFrameMkLst>
            <pc:docMk/>
            <pc:sldMk cId="2212281151" sldId="298"/>
            <ac:graphicFrameMk id="5" creationId="{7D76D484-3328-401B-A265-D092DE2CD492}"/>
          </ac:graphicFrameMkLst>
        </pc:graphicFrameChg>
        <pc:graphicFrameChg chg="add del">
          <ac:chgData name="Karyne Lachance" userId="f7bffda6-08c2-4c22-b186-ae3ee0329bbc" providerId="ADAL" clId="{050DE650-2736-4D5D-BE76-530A09DA5A77}" dt="2020-05-05T14:01:30.995" v="670" actId="26606"/>
          <ac:graphicFrameMkLst>
            <pc:docMk/>
            <pc:sldMk cId="2212281151" sldId="298"/>
            <ac:graphicFrameMk id="13" creationId="{9561B91F-5E8D-4B0D-B2B3-EB7B5A99B934}"/>
          </ac:graphicFrameMkLst>
        </pc:graphicFrameChg>
        <pc:graphicFrameChg chg="add">
          <ac:chgData name="Karyne Lachance" userId="f7bffda6-08c2-4c22-b186-ae3ee0329bbc" providerId="ADAL" clId="{050DE650-2736-4D5D-BE76-530A09DA5A77}" dt="2020-05-05T14:01:31.020" v="671" actId="26606"/>
          <ac:graphicFrameMkLst>
            <pc:docMk/>
            <pc:sldMk cId="2212281151" sldId="298"/>
            <ac:graphicFrameMk id="15" creationId="{08C27966-D59A-4D68-B9A0-AE12D93715CB}"/>
          </ac:graphicFrameMkLst>
        </pc:graphicFrameChg>
      </pc:sldChg>
      <pc:sldChg chg="addSp delSp modSp add mod setBg setClrOvrMap modNotesTx">
        <pc:chgData name="Karyne Lachance" userId="f7bffda6-08c2-4c22-b186-ae3ee0329bbc" providerId="ADAL" clId="{050DE650-2736-4D5D-BE76-530A09DA5A77}" dt="2020-05-05T15:37:22.683" v="1732" actId="20577"/>
        <pc:sldMkLst>
          <pc:docMk/>
          <pc:sldMk cId="965422774" sldId="299"/>
        </pc:sldMkLst>
        <pc:spChg chg="mod">
          <ac:chgData name="Karyne Lachance" userId="f7bffda6-08c2-4c22-b186-ae3ee0329bbc" providerId="ADAL" clId="{050DE650-2736-4D5D-BE76-530A09DA5A77}" dt="2020-05-05T15:35:35.831" v="1719" actId="404"/>
          <ac:spMkLst>
            <pc:docMk/>
            <pc:sldMk cId="965422774" sldId="299"/>
            <ac:spMk id="2" creationId="{EC0E95CB-06EA-4631-A120-402BB21F538D}"/>
          </ac:spMkLst>
        </pc:spChg>
        <pc:spChg chg="add del">
          <ac:chgData name="Karyne Lachance" userId="f7bffda6-08c2-4c22-b186-ae3ee0329bbc" providerId="ADAL" clId="{050DE650-2736-4D5D-BE76-530A09DA5A77}" dt="2020-05-05T15:33:06.812" v="1646" actId="26606"/>
          <ac:spMkLst>
            <pc:docMk/>
            <pc:sldMk cId="965422774" sldId="299"/>
            <ac:spMk id="13" creationId="{1E214AA7-F028-4A0D-8698-61AEC754D1BC}"/>
          </ac:spMkLst>
        </pc:spChg>
        <pc:spChg chg="mod">
          <ac:chgData name="Karyne Lachance" userId="f7bffda6-08c2-4c22-b186-ae3ee0329bbc" providerId="ADAL" clId="{050DE650-2736-4D5D-BE76-530A09DA5A77}" dt="2020-05-05T15:33:40.148" v="1678" actId="1035"/>
          <ac:spMkLst>
            <pc:docMk/>
            <pc:sldMk cId="965422774" sldId="299"/>
            <ac:spMk id="24" creationId="{54CBF632-2FA7-48FC-8E82-3E90B5B42CFB}"/>
          </ac:spMkLst>
        </pc:spChg>
        <pc:spChg chg="mod">
          <ac:chgData name="Karyne Lachance" userId="f7bffda6-08c2-4c22-b186-ae3ee0329bbc" providerId="ADAL" clId="{050DE650-2736-4D5D-BE76-530A09DA5A77}" dt="2020-05-05T15:34:23.842" v="1690" actId="14100"/>
          <ac:spMkLst>
            <pc:docMk/>
            <pc:sldMk cId="965422774" sldId="299"/>
            <ac:spMk id="26" creationId="{4C979485-6BA4-4C85-AA5A-01F085838C69}"/>
          </ac:spMkLst>
        </pc:spChg>
        <pc:spChg chg="mod">
          <ac:chgData name="Karyne Lachance" userId="f7bffda6-08c2-4c22-b186-ae3ee0329bbc" providerId="ADAL" clId="{050DE650-2736-4D5D-BE76-530A09DA5A77}" dt="2020-05-05T15:34:14.741" v="1687" actId="14100"/>
          <ac:spMkLst>
            <pc:docMk/>
            <pc:sldMk cId="965422774" sldId="299"/>
            <ac:spMk id="27" creationId="{21368161-2EFF-4635-9F90-DB87892C4534}"/>
          </ac:spMkLst>
        </pc:spChg>
        <pc:spChg chg="mod">
          <ac:chgData name="Karyne Lachance" userId="f7bffda6-08c2-4c22-b186-ae3ee0329bbc" providerId="ADAL" clId="{050DE650-2736-4D5D-BE76-530A09DA5A77}" dt="2020-05-05T15:33:24.299" v="1649" actId="14100"/>
          <ac:spMkLst>
            <pc:docMk/>
            <pc:sldMk cId="965422774" sldId="299"/>
            <ac:spMk id="28" creationId="{353114F4-735B-4985-98E9-E205E9AD1773}"/>
          </ac:spMkLst>
        </pc:spChg>
        <pc:spChg chg="mod">
          <ac:chgData name="Karyne Lachance" userId="f7bffda6-08c2-4c22-b186-ae3ee0329bbc" providerId="ADAL" clId="{050DE650-2736-4D5D-BE76-530A09DA5A77}" dt="2020-05-05T15:34:07.703" v="1685" actId="14100"/>
          <ac:spMkLst>
            <pc:docMk/>
            <pc:sldMk cId="965422774" sldId="299"/>
            <ac:spMk id="29" creationId="{1218B140-37BB-4666-85FD-C579DFBBAF02}"/>
          </ac:spMkLst>
        </pc:spChg>
        <pc:spChg chg="add">
          <ac:chgData name="Karyne Lachance" userId="f7bffda6-08c2-4c22-b186-ae3ee0329bbc" providerId="ADAL" clId="{050DE650-2736-4D5D-BE76-530A09DA5A77}" dt="2020-05-05T15:33:06.812" v="1646" actId="26606"/>
          <ac:spMkLst>
            <pc:docMk/>
            <pc:sldMk cId="965422774" sldId="299"/>
            <ac:spMk id="32" creationId="{823AC064-BC96-4F32-8AE1-B2FD38754823}"/>
          </ac:spMkLst>
        </pc:spChg>
        <pc:spChg chg="add del mod">
          <ac:chgData name="Karyne Lachance" userId="f7bffda6-08c2-4c22-b186-ae3ee0329bbc" providerId="ADAL" clId="{050DE650-2736-4D5D-BE76-530A09DA5A77}" dt="2020-05-05T15:36:19.003" v="1723" actId="478"/>
          <ac:spMkLst>
            <pc:docMk/>
            <pc:sldMk cId="965422774" sldId="299"/>
            <ac:spMk id="35" creationId="{42D5F58F-E44B-41FA-9871-8529BEFD9E6F}"/>
          </ac:spMkLst>
        </pc:spChg>
        <pc:spChg chg="add del">
          <ac:chgData name="Karyne Lachance" userId="f7bffda6-08c2-4c22-b186-ae3ee0329bbc" providerId="ADAL" clId="{050DE650-2736-4D5D-BE76-530A09DA5A77}" dt="2020-05-05T15:32:50.530" v="1645" actId="26606"/>
          <ac:spMkLst>
            <pc:docMk/>
            <pc:sldMk cId="965422774" sldId="299"/>
            <ac:spMk id="36" creationId="{823AC064-BC96-4F32-8AE1-B2FD38754823}"/>
          </ac:spMkLst>
        </pc:spChg>
        <pc:spChg chg="add mod">
          <ac:chgData name="Karyne Lachance" userId="f7bffda6-08c2-4c22-b186-ae3ee0329bbc" providerId="ADAL" clId="{050DE650-2736-4D5D-BE76-530A09DA5A77}" dt="2020-05-05T15:36:42.529" v="1726" actId="1076"/>
          <ac:spMkLst>
            <pc:docMk/>
            <pc:sldMk cId="965422774" sldId="299"/>
            <ac:spMk id="37" creationId="{B35E814F-3DE5-4D1D-931C-6B647879BC4C}"/>
          </ac:spMkLst>
        </pc:spChg>
        <pc:spChg chg="add mod">
          <ac:chgData name="Karyne Lachance" userId="f7bffda6-08c2-4c22-b186-ae3ee0329bbc" providerId="ADAL" clId="{050DE650-2736-4D5D-BE76-530A09DA5A77}" dt="2020-05-05T15:37:22.683" v="1732" actId="20577"/>
          <ac:spMkLst>
            <pc:docMk/>
            <pc:sldMk cId="965422774" sldId="299"/>
            <ac:spMk id="39" creationId="{9925E66D-D23B-420F-B4D0-7AC0C7BC1181}"/>
          </ac:spMkLst>
        </pc:spChg>
        <pc:picChg chg="mod ord">
          <ac:chgData name="Karyne Lachance" userId="f7bffda6-08c2-4c22-b186-ae3ee0329bbc" providerId="ADAL" clId="{050DE650-2736-4D5D-BE76-530A09DA5A77}" dt="2020-05-05T15:33:58.323" v="1683" actId="1076"/>
          <ac:picMkLst>
            <pc:docMk/>
            <pc:sldMk cId="965422774" sldId="299"/>
            <ac:picMk id="21" creationId="{8AA994B2-18DF-4DBE-B2D3-B141B1EC7D92}"/>
          </ac:picMkLst>
        </pc:picChg>
        <pc:picChg chg="mod">
          <ac:chgData name="Karyne Lachance" userId="f7bffda6-08c2-4c22-b186-ae3ee0329bbc" providerId="ADAL" clId="{050DE650-2736-4D5D-BE76-530A09DA5A77}" dt="2020-05-05T15:33:35.242" v="1653" actId="1076"/>
          <ac:picMkLst>
            <pc:docMk/>
            <pc:sldMk cId="965422774" sldId="299"/>
            <ac:picMk id="23" creationId="{BD811C72-E70F-40D5-ACE4-C543A19BE258}"/>
          </ac:picMkLst>
        </pc:picChg>
        <pc:cxnChg chg="add del">
          <ac:chgData name="Karyne Lachance" userId="f7bffda6-08c2-4c22-b186-ae3ee0329bbc" providerId="ADAL" clId="{050DE650-2736-4D5D-BE76-530A09DA5A77}" dt="2020-05-05T15:33:06.812" v="1646" actId="26606"/>
          <ac:cxnSpMkLst>
            <pc:docMk/>
            <pc:sldMk cId="965422774" sldId="299"/>
            <ac:cxnSpMk id="14" creationId="{D6206FDC-2777-4D7F-AF9C-73413DA664C9}"/>
          </ac:cxnSpMkLst>
        </pc:cxnChg>
        <pc:cxnChg chg="add">
          <ac:chgData name="Karyne Lachance" userId="f7bffda6-08c2-4c22-b186-ae3ee0329bbc" providerId="ADAL" clId="{050DE650-2736-4D5D-BE76-530A09DA5A77}" dt="2020-05-05T15:33:06.812" v="1646" actId="26606"/>
          <ac:cxnSpMkLst>
            <pc:docMk/>
            <pc:sldMk cId="965422774" sldId="299"/>
            <ac:cxnSpMk id="31" creationId="{DB146403-F3D6-484B-B2ED-97F9565D0370}"/>
          </ac:cxnSpMkLst>
        </pc:cxnChg>
        <pc:cxnChg chg="add">
          <ac:chgData name="Karyne Lachance" userId="f7bffda6-08c2-4c22-b186-ae3ee0329bbc" providerId="ADAL" clId="{050DE650-2736-4D5D-BE76-530A09DA5A77}" dt="2020-05-05T15:33:06.812" v="1646" actId="26606"/>
          <ac:cxnSpMkLst>
            <pc:docMk/>
            <pc:sldMk cId="965422774" sldId="299"/>
            <ac:cxnSpMk id="33" creationId="{7E7C77BC-7138-40B1-A15B-20F57A494629}"/>
          </ac:cxnSpMkLst>
        </pc:cxnChg>
        <pc:cxnChg chg="add del">
          <ac:chgData name="Karyne Lachance" userId="f7bffda6-08c2-4c22-b186-ae3ee0329bbc" providerId="ADAL" clId="{050DE650-2736-4D5D-BE76-530A09DA5A77}" dt="2020-05-05T15:32:50.530" v="1645" actId="26606"/>
          <ac:cxnSpMkLst>
            <pc:docMk/>
            <pc:sldMk cId="965422774" sldId="299"/>
            <ac:cxnSpMk id="34" creationId="{DB146403-F3D6-484B-B2ED-97F9565D0370}"/>
          </ac:cxnSpMkLst>
        </pc:cxnChg>
        <pc:cxnChg chg="add del">
          <ac:chgData name="Karyne Lachance" userId="f7bffda6-08c2-4c22-b186-ae3ee0329bbc" providerId="ADAL" clId="{050DE650-2736-4D5D-BE76-530A09DA5A77}" dt="2020-05-05T15:32:50.530" v="1645" actId="26606"/>
          <ac:cxnSpMkLst>
            <pc:docMk/>
            <pc:sldMk cId="965422774" sldId="299"/>
            <ac:cxnSpMk id="38" creationId="{7E7C77BC-7138-40B1-A15B-20F57A494629}"/>
          </ac:cxnSpMkLst>
        </pc:cxnChg>
      </pc:sldChg>
      <pc:sldChg chg="addSp delSp modSp add mod setBg setClrOvrMap">
        <pc:chgData name="Karyne Lachance" userId="f7bffda6-08c2-4c22-b186-ae3ee0329bbc" providerId="ADAL" clId="{050DE650-2736-4D5D-BE76-530A09DA5A77}" dt="2020-05-05T15:25:01.834" v="1485" actId="20577"/>
        <pc:sldMkLst>
          <pc:docMk/>
          <pc:sldMk cId="1964815718" sldId="300"/>
        </pc:sldMkLst>
        <pc:spChg chg="mod">
          <ac:chgData name="Karyne Lachance" userId="f7bffda6-08c2-4c22-b186-ae3ee0329bbc" providerId="ADAL" clId="{050DE650-2736-4D5D-BE76-530A09DA5A77}" dt="2020-05-05T15:08:48.752" v="1306" actId="26606"/>
          <ac:spMkLst>
            <pc:docMk/>
            <pc:sldMk cId="1964815718" sldId="300"/>
            <ac:spMk id="2" creationId="{8B138A7E-EB85-427A-AB08-D169CBD910EF}"/>
          </ac:spMkLst>
        </pc:spChg>
        <pc:spChg chg="add">
          <ac:chgData name="Karyne Lachance" userId="f7bffda6-08c2-4c22-b186-ae3ee0329bbc" providerId="ADAL" clId="{050DE650-2736-4D5D-BE76-530A09DA5A77}" dt="2020-05-05T15:08:48.752" v="1306" actId="26606"/>
          <ac:spMkLst>
            <pc:docMk/>
            <pc:sldMk cId="1964815718" sldId="300"/>
            <ac:spMk id="17" creationId="{CF62D2A7-8207-488C-9F46-316BA81A16C8}"/>
          </ac:spMkLst>
        </pc:spChg>
        <pc:graphicFrameChg chg="mod modGraphic">
          <ac:chgData name="Karyne Lachance" userId="f7bffda6-08c2-4c22-b186-ae3ee0329bbc" providerId="ADAL" clId="{050DE650-2736-4D5D-BE76-530A09DA5A77}" dt="2020-05-05T15:25:01.834" v="1485" actId="20577"/>
          <ac:graphicFrameMkLst>
            <pc:docMk/>
            <pc:sldMk cId="1964815718" sldId="300"/>
            <ac:graphicFrameMk id="12" creationId="{1A55BB27-282B-4B70-BB67-CDEC1AD2000B}"/>
          </ac:graphicFrameMkLst>
        </pc:graphicFrameChg>
        <pc:picChg chg="mod">
          <ac:chgData name="Karyne Lachance" userId="f7bffda6-08c2-4c22-b186-ae3ee0329bbc" providerId="ADAL" clId="{050DE650-2736-4D5D-BE76-530A09DA5A77}" dt="2020-05-05T15:08:48.752" v="1306" actId="26606"/>
          <ac:picMkLst>
            <pc:docMk/>
            <pc:sldMk cId="1964815718" sldId="300"/>
            <ac:picMk id="7" creationId="{ABAC777D-6528-4730-BF1B-FB5CD6610C3A}"/>
          </ac:picMkLst>
        </pc:picChg>
        <pc:cxnChg chg="del">
          <ac:chgData name="Karyne Lachance" userId="f7bffda6-08c2-4c22-b186-ae3ee0329bbc" providerId="ADAL" clId="{050DE650-2736-4D5D-BE76-530A09DA5A77}" dt="2020-05-05T15:08:48.752" v="1306" actId="26606"/>
          <ac:cxnSpMkLst>
            <pc:docMk/>
            <pc:sldMk cId="1964815718" sldId="300"/>
            <ac:cxnSpMk id="11" creationId="{A7F400EE-A8A5-48AF-B4D6-291B52C6F0B0}"/>
          </ac:cxnSpMkLst>
        </pc:cxnChg>
      </pc:sldChg>
      <pc:sldChg chg="addSp delSp modSp add del mod setBg">
        <pc:chgData name="Karyne Lachance" userId="f7bffda6-08c2-4c22-b186-ae3ee0329bbc" providerId="ADAL" clId="{050DE650-2736-4D5D-BE76-530A09DA5A77}" dt="2020-05-05T14:11:22.078" v="1060" actId="2696"/>
        <pc:sldMkLst>
          <pc:docMk/>
          <pc:sldMk cId="2522473894" sldId="300"/>
        </pc:sldMkLst>
        <pc:spChg chg="mod">
          <ac:chgData name="Karyne Lachance" userId="f7bffda6-08c2-4c22-b186-ae3ee0329bbc" providerId="ADAL" clId="{050DE650-2736-4D5D-BE76-530A09DA5A77}" dt="2020-05-05T14:08:14.683" v="947" actId="26606"/>
          <ac:spMkLst>
            <pc:docMk/>
            <pc:sldMk cId="2522473894" sldId="300"/>
            <ac:spMk id="2" creationId="{5ECFBA48-F411-4AD5-870D-5B01594A6ABD}"/>
          </ac:spMkLst>
        </pc:spChg>
        <pc:spChg chg="add del mod">
          <ac:chgData name="Karyne Lachance" userId="f7bffda6-08c2-4c22-b186-ae3ee0329bbc" providerId="ADAL" clId="{050DE650-2736-4D5D-BE76-530A09DA5A77}" dt="2020-05-05T14:08:14.683" v="947" actId="26606"/>
          <ac:spMkLst>
            <pc:docMk/>
            <pc:sldMk cId="2522473894" sldId="300"/>
            <ac:spMk id="3" creationId="{5B85232F-CB0E-4F57-B012-07223DB4A453}"/>
          </ac:spMkLst>
        </pc:spChg>
        <pc:spChg chg="add del">
          <ac:chgData name="Karyne Lachance" userId="f7bffda6-08c2-4c22-b186-ae3ee0329bbc" providerId="ADAL" clId="{050DE650-2736-4D5D-BE76-530A09DA5A77}" dt="2020-05-05T14:07:58.529" v="940" actId="26606"/>
          <ac:spMkLst>
            <pc:docMk/>
            <pc:sldMk cId="2522473894" sldId="300"/>
            <ac:spMk id="10" creationId="{122F9423-F4B1-45D4-8445-E9991ECCBCCF}"/>
          </ac:spMkLst>
        </pc:spChg>
        <pc:spChg chg="add del">
          <ac:chgData name="Karyne Lachance" userId="f7bffda6-08c2-4c22-b186-ae3ee0329bbc" providerId="ADAL" clId="{050DE650-2736-4D5D-BE76-530A09DA5A77}" dt="2020-05-05T14:08:03.847" v="942" actId="26606"/>
          <ac:spMkLst>
            <pc:docMk/>
            <pc:sldMk cId="2522473894" sldId="300"/>
            <ac:spMk id="16" creationId="{68575C10-8187-4AC4-AD72-C754EAFD2867}"/>
          </ac:spMkLst>
        </pc:spChg>
        <pc:spChg chg="add del">
          <ac:chgData name="Karyne Lachance" userId="f7bffda6-08c2-4c22-b186-ae3ee0329bbc" providerId="ADAL" clId="{050DE650-2736-4D5D-BE76-530A09DA5A77}" dt="2020-05-05T14:08:06.542" v="944" actId="26606"/>
          <ac:spMkLst>
            <pc:docMk/>
            <pc:sldMk cId="2522473894" sldId="300"/>
            <ac:spMk id="20" creationId="{122F9423-F4B1-45D4-8445-E9991ECCBCCF}"/>
          </ac:spMkLst>
        </pc:spChg>
        <pc:spChg chg="add">
          <ac:chgData name="Karyne Lachance" userId="f7bffda6-08c2-4c22-b186-ae3ee0329bbc" providerId="ADAL" clId="{050DE650-2736-4D5D-BE76-530A09DA5A77}" dt="2020-05-05T14:08:14.683" v="947" actId="26606"/>
          <ac:spMkLst>
            <pc:docMk/>
            <pc:sldMk cId="2522473894" sldId="300"/>
            <ac:spMk id="26" creationId="{122F9423-F4B1-45D4-8445-E9991ECCBCCF}"/>
          </ac:spMkLst>
        </pc:spChg>
        <pc:grpChg chg="add del">
          <ac:chgData name="Karyne Lachance" userId="f7bffda6-08c2-4c22-b186-ae3ee0329bbc" providerId="ADAL" clId="{050DE650-2736-4D5D-BE76-530A09DA5A77}" dt="2020-05-05T14:07:58.529" v="940" actId="26606"/>
          <ac:grpSpMkLst>
            <pc:docMk/>
            <pc:sldMk cId="2522473894" sldId="300"/>
            <ac:grpSpMk id="12" creationId="{770AE191-D2EA-45C9-A44D-830C188F74CB}"/>
          </ac:grpSpMkLst>
        </pc:grpChg>
        <pc:grpChg chg="add del">
          <ac:chgData name="Karyne Lachance" userId="f7bffda6-08c2-4c22-b186-ae3ee0329bbc" providerId="ADAL" clId="{050DE650-2736-4D5D-BE76-530A09DA5A77}" dt="2020-05-05T14:08:06.542" v="944" actId="26606"/>
          <ac:grpSpMkLst>
            <pc:docMk/>
            <pc:sldMk cId="2522473894" sldId="300"/>
            <ac:grpSpMk id="21" creationId="{770AE191-D2EA-45C9-A44D-830C188F74CB}"/>
          </ac:grpSpMkLst>
        </pc:grpChg>
        <pc:grpChg chg="add">
          <ac:chgData name="Karyne Lachance" userId="f7bffda6-08c2-4c22-b186-ae3ee0329bbc" providerId="ADAL" clId="{050DE650-2736-4D5D-BE76-530A09DA5A77}" dt="2020-05-05T14:08:14.683" v="947" actId="26606"/>
          <ac:grpSpMkLst>
            <pc:docMk/>
            <pc:sldMk cId="2522473894" sldId="300"/>
            <ac:grpSpMk id="27" creationId="{770AE191-D2EA-45C9-A44D-830C188F74CB}"/>
          </ac:grpSpMkLst>
        </pc:grpChg>
        <pc:graphicFrameChg chg="add del">
          <ac:chgData name="Karyne Lachance" userId="f7bffda6-08c2-4c22-b186-ae3ee0329bbc" providerId="ADAL" clId="{050DE650-2736-4D5D-BE76-530A09DA5A77}" dt="2020-05-05T14:07:58.529" v="940" actId="26606"/>
          <ac:graphicFrameMkLst>
            <pc:docMk/>
            <pc:sldMk cId="2522473894" sldId="300"/>
            <ac:graphicFrameMk id="5" creationId="{252C70E4-AD24-430A-993E-31E7256FD189}"/>
          </ac:graphicFrameMkLst>
        </pc:graphicFrameChg>
        <pc:graphicFrameChg chg="add del">
          <ac:chgData name="Karyne Lachance" userId="f7bffda6-08c2-4c22-b186-ae3ee0329bbc" providerId="ADAL" clId="{050DE650-2736-4D5D-BE76-530A09DA5A77}" dt="2020-05-05T14:08:03.847" v="942" actId="26606"/>
          <ac:graphicFrameMkLst>
            <pc:docMk/>
            <pc:sldMk cId="2522473894" sldId="300"/>
            <ac:graphicFrameMk id="18" creationId="{E7B1B6C4-EACC-4117-B43B-41CA76894B98}"/>
          </ac:graphicFrameMkLst>
        </pc:graphicFrameChg>
        <pc:graphicFrameChg chg="add del">
          <ac:chgData name="Karyne Lachance" userId="f7bffda6-08c2-4c22-b186-ae3ee0329bbc" providerId="ADAL" clId="{050DE650-2736-4D5D-BE76-530A09DA5A77}" dt="2020-05-05T14:08:06.542" v="944" actId="26606"/>
          <ac:graphicFrameMkLst>
            <pc:docMk/>
            <pc:sldMk cId="2522473894" sldId="300"/>
            <ac:graphicFrameMk id="22" creationId="{252C70E4-AD24-430A-993E-31E7256FD189}"/>
          </ac:graphicFrameMkLst>
        </pc:graphicFrameChg>
        <pc:graphicFrameChg chg="add del">
          <ac:chgData name="Karyne Lachance" userId="f7bffda6-08c2-4c22-b186-ae3ee0329bbc" providerId="ADAL" clId="{050DE650-2736-4D5D-BE76-530A09DA5A77}" dt="2020-05-05T14:08:14.446" v="946" actId="26606"/>
          <ac:graphicFrameMkLst>
            <pc:docMk/>
            <pc:sldMk cId="2522473894" sldId="300"/>
            <ac:graphicFrameMk id="24" creationId="{CE3FE9D2-8319-4580-94C7-F40FD692AD46}"/>
          </ac:graphicFrameMkLst>
        </pc:graphicFrameChg>
        <pc:graphicFrameChg chg="add">
          <ac:chgData name="Karyne Lachance" userId="f7bffda6-08c2-4c22-b186-ae3ee0329bbc" providerId="ADAL" clId="{050DE650-2736-4D5D-BE76-530A09DA5A77}" dt="2020-05-05T14:08:14.683" v="947" actId="26606"/>
          <ac:graphicFrameMkLst>
            <pc:docMk/>
            <pc:sldMk cId="2522473894" sldId="300"/>
            <ac:graphicFrameMk id="28" creationId="{252C70E4-AD24-430A-993E-31E7256FD189}"/>
          </ac:graphicFrameMkLst>
        </pc:graphicFrameChg>
        <pc:cxnChg chg="add del">
          <ac:chgData name="Karyne Lachance" userId="f7bffda6-08c2-4c22-b186-ae3ee0329bbc" providerId="ADAL" clId="{050DE650-2736-4D5D-BE76-530A09DA5A77}" dt="2020-05-05T14:08:03.847" v="942" actId="26606"/>
          <ac:cxnSpMkLst>
            <pc:docMk/>
            <pc:sldMk cId="2522473894" sldId="300"/>
            <ac:cxnSpMk id="17" creationId="{74E776C9-ED67-41B7-B3A3-4DF76EF3ACEE}"/>
          </ac:cxnSpMkLst>
        </pc:cxnChg>
      </pc:sldChg>
      <pc:sldChg chg="addSp add del">
        <pc:chgData name="Karyne Lachance" userId="f7bffda6-08c2-4c22-b186-ae3ee0329bbc" providerId="ADAL" clId="{050DE650-2736-4D5D-BE76-530A09DA5A77}" dt="2020-05-05T14:08:54.413" v="952" actId="2696"/>
        <pc:sldMkLst>
          <pc:docMk/>
          <pc:sldMk cId="1928009481" sldId="301"/>
        </pc:sldMkLst>
        <pc:graphicFrameChg chg="add">
          <ac:chgData name="Karyne Lachance" userId="f7bffda6-08c2-4c22-b186-ae3ee0329bbc" providerId="ADAL" clId="{050DE650-2736-4D5D-BE76-530A09DA5A77}" dt="2020-05-05T14:08:21.590" v="949"/>
          <ac:graphicFrameMkLst>
            <pc:docMk/>
            <pc:sldMk cId="1928009481" sldId="301"/>
            <ac:graphicFrameMk id="4" creationId="{C2B8D438-EC1D-4C87-9C79-4D4A9DE44408}"/>
          </ac:graphicFrameMkLst>
        </pc:graphicFrameChg>
      </pc:sldChg>
      <pc:sldChg chg="addSp delSp modSp add mod ord setBg">
        <pc:chgData name="Karyne Lachance" userId="f7bffda6-08c2-4c22-b186-ae3ee0329bbc" providerId="ADAL" clId="{050DE650-2736-4D5D-BE76-530A09DA5A77}" dt="2020-05-06T21:42:31.845" v="2032" actId="1037"/>
        <pc:sldMkLst>
          <pc:docMk/>
          <pc:sldMk cId="2808891960" sldId="301"/>
        </pc:sldMkLst>
        <pc:spChg chg="mod">
          <ac:chgData name="Karyne Lachance" userId="f7bffda6-08c2-4c22-b186-ae3ee0329bbc" providerId="ADAL" clId="{050DE650-2736-4D5D-BE76-530A09DA5A77}" dt="2020-05-06T21:40:44.703" v="1944" actId="26606"/>
          <ac:spMkLst>
            <pc:docMk/>
            <pc:sldMk cId="2808891960" sldId="301"/>
            <ac:spMk id="2" creationId="{F433D9E4-4898-4E8B-A254-3878241E7D1F}"/>
          </ac:spMkLst>
        </pc:spChg>
        <pc:spChg chg="del">
          <ac:chgData name="Karyne Lachance" userId="f7bffda6-08c2-4c22-b186-ae3ee0329bbc" providerId="ADAL" clId="{050DE650-2736-4D5D-BE76-530A09DA5A77}" dt="2020-05-06T21:39:15.351" v="1931"/>
          <ac:spMkLst>
            <pc:docMk/>
            <pc:sldMk cId="2808891960" sldId="301"/>
            <ac:spMk id="3" creationId="{E9D8FCAE-CC79-4F0D-A0C3-5757784AD4DC}"/>
          </ac:spMkLst>
        </pc:spChg>
        <pc:spChg chg="add del">
          <ac:chgData name="Karyne Lachance" userId="f7bffda6-08c2-4c22-b186-ae3ee0329bbc" providerId="ADAL" clId="{050DE650-2736-4D5D-BE76-530A09DA5A77}" dt="2020-05-06T21:39:26.534" v="1933" actId="26606"/>
          <ac:spMkLst>
            <pc:docMk/>
            <pc:sldMk cId="2808891960" sldId="301"/>
            <ac:spMk id="10" creationId="{7CA0DAA6-33B8-4A25-810D-2F4D816FB40E}"/>
          </ac:spMkLst>
        </pc:spChg>
        <pc:spChg chg="add del">
          <ac:chgData name="Karyne Lachance" userId="f7bffda6-08c2-4c22-b186-ae3ee0329bbc" providerId="ADAL" clId="{050DE650-2736-4D5D-BE76-530A09DA5A77}" dt="2020-05-06T21:40:19.583" v="1941" actId="26606"/>
          <ac:spMkLst>
            <pc:docMk/>
            <pc:sldMk cId="2808891960" sldId="301"/>
            <ac:spMk id="11" creationId="{823AC064-BC96-4F32-8AE1-B2FD38754823}"/>
          </ac:spMkLst>
        </pc:spChg>
        <pc:spChg chg="add del">
          <ac:chgData name="Karyne Lachance" userId="f7bffda6-08c2-4c22-b186-ae3ee0329bbc" providerId="ADAL" clId="{050DE650-2736-4D5D-BE76-530A09DA5A77}" dt="2020-05-06T21:40:10.104" v="1939" actId="26606"/>
          <ac:spMkLst>
            <pc:docMk/>
            <pc:sldMk cId="2808891960" sldId="301"/>
            <ac:spMk id="14" creationId="{823AC064-BC96-4F32-8AE1-B2FD38754823}"/>
          </ac:spMkLst>
        </pc:spChg>
        <pc:spChg chg="add del">
          <ac:chgData name="Karyne Lachance" userId="f7bffda6-08c2-4c22-b186-ae3ee0329bbc" providerId="ADAL" clId="{050DE650-2736-4D5D-BE76-530A09DA5A77}" dt="2020-05-06T21:40:32.621" v="1943" actId="26606"/>
          <ac:spMkLst>
            <pc:docMk/>
            <pc:sldMk cId="2808891960" sldId="301"/>
            <ac:spMk id="15" creationId="{9D3A9E89-033E-4C4A-8C41-416DABFFD307}"/>
          </ac:spMkLst>
        </pc:spChg>
        <pc:spChg chg="add del">
          <ac:chgData name="Karyne Lachance" userId="f7bffda6-08c2-4c22-b186-ae3ee0329bbc" providerId="ADAL" clId="{050DE650-2736-4D5D-BE76-530A09DA5A77}" dt="2020-05-06T21:40:32.621" v="1943" actId="26606"/>
          <ac:spMkLst>
            <pc:docMk/>
            <pc:sldMk cId="2808891960" sldId="301"/>
            <ac:spMk id="17" creationId="{86293361-111E-427D-8E5B-256944AC8395}"/>
          </ac:spMkLst>
        </pc:spChg>
        <pc:spChg chg="add del">
          <ac:chgData name="Karyne Lachance" userId="f7bffda6-08c2-4c22-b186-ae3ee0329bbc" providerId="ADAL" clId="{050DE650-2736-4D5D-BE76-530A09DA5A77}" dt="2020-05-06T21:40:32.621" v="1943" actId="26606"/>
          <ac:spMkLst>
            <pc:docMk/>
            <pc:sldMk cId="2808891960" sldId="301"/>
            <ac:spMk id="39" creationId="{20367523-43F8-4ECC-8DC7-4E8F4959D8B0}"/>
          </ac:spMkLst>
        </pc:spChg>
        <pc:spChg chg="add del">
          <ac:chgData name="Karyne Lachance" userId="f7bffda6-08c2-4c22-b186-ae3ee0329bbc" providerId="ADAL" clId="{050DE650-2736-4D5D-BE76-530A09DA5A77}" dt="2020-05-06T21:40:32.621" v="1943" actId="26606"/>
          <ac:spMkLst>
            <pc:docMk/>
            <pc:sldMk cId="2808891960" sldId="301"/>
            <ac:spMk id="40" creationId="{78907291-9D6D-4740-81DB-441477BCA279}"/>
          </ac:spMkLst>
        </pc:spChg>
        <pc:spChg chg="add">
          <ac:chgData name="Karyne Lachance" userId="f7bffda6-08c2-4c22-b186-ae3ee0329bbc" providerId="ADAL" clId="{050DE650-2736-4D5D-BE76-530A09DA5A77}" dt="2020-05-06T21:40:44.703" v="1944" actId="26606"/>
          <ac:spMkLst>
            <pc:docMk/>
            <pc:sldMk cId="2808891960" sldId="301"/>
            <ac:spMk id="42" creationId="{823AC064-BC96-4F32-8AE1-B2FD38754823}"/>
          </ac:spMkLst>
        </pc:spChg>
        <pc:spChg chg="add mod">
          <ac:chgData name="Karyne Lachance" userId="f7bffda6-08c2-4c22-b186-ae3ee0329bbc" providerId="ADAL" clId="{050DE650-2736-4D5D-BE76-530A09DA5A77}" dt="2020-05-06T21:41:28.774" v="1958" actId="1076"/>
          <ac:spMkLst>
            <pc:docMk/>
            <pc:sldMk cId="2808891960" sldId="301"/>
            <ac:spMk id="45" creationId="{8FDC850F-4D49-4221-826D-3E69A9761CB6}"/>
          </ac:spMkLst>
        </pc:spChg>
        <pc:spChg chg="add mod">
          <ac:chgData name="Karyne Lachance" userId="f7bffda6-08c2-4c22-b186-ae3ee0329bbc" providerId="ADAL" clId="{050DE650-2736-4D5D-BE76-530A09DA5A77}" dt="2020-05-06T21:42:13.085" v="2018" actId="1076"/>
          <ac:spMkLst>
            <pc:docMk/>
            <pc:sldMk cId="2808891960" sldId="301"/>
            <ac:spMk id="46" creationId="{D608D184-E7A3-47DB-8B8B-39D523FAA136}"/>
          </ac:spMkLst>
        </pc:spChg>
        <pc:spChg chg="add mod">
          <ac:chgData name="Karyne Lachance" userId="f7bffda6-08c2-4c22-b186-ae3ee0329bbc" providerId="ADAL" clId="{050DE650-2736-4D5D-BE76-530A09DA5A77}" dt="2020-05-06T21:42:31.845" v="2032" actId="1037"/>
          <ac:spMkLst>
            <pc:docMk/>
            <pc:sldMk cId="2808891960" sldId="301"/>
            <ac:spMk id="47" creationId="{81F0EBF5-E7B3-4441-95EE-F398D4128482}"/>
          </ac:spMkLst>
        </pc:spChg>
        <pc:grpChg chg="add del">
          <ac:chgData name="Karyne Lachance" userId="f7bffda6-08c2-4c22-b186-ae3ee0329bbc" providerId="ADAL" clId="{050DE650-2736-4D5D-BE76-530A09DA5A77}" dt="2020-05-06T21:40:32.621" v="1943" actId="26606"/>
          <ac:grpSpMkLst>
            <pc:docMk/>
            <pc:sldMk cId="2808891960" sldId="301"/>
            <ac:grpSpMk id="18" creationId="{A41D73DD-160B-4885-A9CF-94EADD70D421}"/>
          </ac:grpSpMkLst>
        </pc:grpChg>
        <pc:picChg chg="add mod">
          <ac:chgData name="Karyne Lachance" userId="f7bffda6-08c2-4c22-b186-ae3ee0329bbc" providerId="ADAL" clId="{050DE650-2736-4D5D-BE76-530A09DA5A77}" dt="2020-05-06T21:40:55.306" v="1946" actId="1076"/>
          <ac:picMkLst>
            <pc:docMk/>
            <pc:sldMk cId="2808891960" sldId="301"/>
            <ac:picMk id="5" creationId="{2D864B32-7279-4D9A-A8FC-3132EEDE6415}"/>
          </ac:picMkLst>
        </pc:picChg>
        <pc:picChg chg="add del mod modCrop">
          <ac:chgData name="Karyne Lachance" userId="f7bffda6-08c2-4c22-b186-ae3ee0329bbc" providerId="ADAL" clId="{050DE650-2736-4D5D-BE76-530A09DA5A77}" dt="2020-05-06T21:40:51.175" v="1945" actId="478"/>
          <ac:picMkLst>
            <pc:docMk/>
            <pc:sldMk cId="2808891960" sldId="301"/>
            <ac:picMk id="7" creationId="{291177FE-C79D-4D25-B1D1-1B676EAB293D}"/>
          </ac:picMkLst>
        </pc:picChg>
        <pc:picChg chg="add mod modCrop">
          <ac:chgData name="Karyne Lachance" userId="f7bffda6-08c2-4c22-b186-ae3ee0329bbc" providerId="ADAL" clId="{050DE650-2736-4D5D-BE76-530A09DA5A77}" dt="2020-05-06T21:41:10.790" v="1953" actId="1076"/>
          <ac:picMkLst>
            <pc:docMk/>
            <pc:sldMk cId="2808891960" sldId="301"/>
            <ac:picMk id="44" creationId="{F9739413-EFFB-4596-A449-F7753EAD7ECA}"/>
          </ac:picMkLst>
        </pc:picChg>
        <pc:cxnChg chg="add del">
          <ac:chgData name="Karyne Lachance" userId="f7bffda6-08c2-4c22-b186-ae3ee0329bbc" providerId="ADAL" clId="{050DE650-2736-4D5D-BE76-530A09DA5A77}" dt="2020-05-06T21:40:19.583" v="1941" actId="26606"/>
          <ac:cxnSpMkLst>
            <pc:docMk/>
            <pc:sldMk cId="2808891960" sldId="301"/>
            <ac:cxnSpMk id="9" creationId="{DB146403-F3D6-484B-B2ED-97F9565D0370}"/>
          </ac:cxnSpMkLst>
        </pc:cxnChg>
        <pc:cxnChg chg="add del">
          <ac:chgData name="Karyne Lachance" userId="f7bffda6-08c2-4c22-b186-ae3ee0329bbc" providerId="ADAL" clId="{050DE650-2736-4D5D-BE76-530A09DA5A77}" dt="2020-05-06T21:40:10.104" v="1939" actId="26606"/>
          <ac:cxnSpMkLst>
            <pc:docMk/>
            <pc:sldMk cId="2808891960" sldId="301"/>
            <ac:cxnSpMk id="12" creationId="{DB146403-F3D6-484B-B2ED-97F9565D0370}"/>
          </ac:cxnSpMkLst>
        </pc:cxnChg>
        <pc:cxnChg chg="add del">
          <ac:chgData name="Karyne Lachance" userId="f7bffda6-08c2-4c22-b186-ae3ee0329bbc" providerId="ADAL" clId="{050DE650-2736-4D5D-BE76-530A09DA5A77}" dt="2020-05-06T21:40:19.583" v="1941" actId="26606"/>
          <ac:cxnSpMkLst>
            <pc:docMk/>
            <pc:sldMk cId="2808891960" sldId="301"/>
            <ac:cxnSpMk id="13" creationId="{7E7C77BC-7138-40B1-A15B-20F57A494629}"/>
          </ac:cxnSpMkLst>
        </pc:cxnChg>
        <pc:cxnChg chg="add del">
          <ac:chgData name="Karyne Lachance" userId="f7bffda6-08c2-4c22-b186-ae3ee0329bbc" providerId="ADAL" clId="{050DE650-2736-4D5D-BE76-530A09DA5A77}" dt="2020-05-06T21:40:10.104" v="1939" actId="26606"/>
          <ac:cxnSpMkLst>
            <pc:docMk/>
            <pc:sldMk cId="2808891960" sldId="301"/>
            <ac:cxnSpMk id="16" creationId="{7E7C77BC-7138-40B1-A15B-20F57A494629}"/>
          </ac:cxnSpMkLst>
        </pc:cxnChg>
        <pc:cxnChg chg="add">
          <ac:chgData name="Karyne Lachance" userId="f7bffda6-08c2-4c22-b186-ae3ee0329bbc" providerId="ADAL" clId="{050DE650-2736-4D5D-BE76-530A09DA5A77}" dt="2020-05-06T21:40:44.703" v="1944" actId="26606"/>
          <ac:cxnSpMkLst>
            <pc:docMk/>
            <pc:sldMk cId="2808891960" sldId="301"/>
            <ac:cxnSpMk id="41" creationId="{DB146403-F3D6-484B-B2ED-97F9565D0370}"/>
          </ac:cxnSpMkLst>
        </pc:cxnChg>
        <pc:cxnChg chg="add">
          <ac:chgData name="Karyne Lachance" userId="f7bffda6-08c2-4c22-b186-ae3ee0329bbc" providerId="ADAL" clId="{050DE650-2736-4D5D-BE76-530A09DA5A77}" dt="2020-05-06T21:40:44.703" v="1944" actId="26606"/>
          <ac:cxnSpMkLst>
            <pc:docMk/>
            <pc:sldMk cId="2808891960" sldId="301"/>
            <ac:cxnSpMk id="43" creationId="{7E7C77BC-7138-40B1-A15B-20F57A494629}"/>
          </ac:cxnSpMkLst>
        </pc:cxnChg>
      </pc:sldChg>
      <pc:sldChg chg="modSp add del">
        <pc:chgData name="Karyne Lachance" userId="f7bffda6-08c2-4c22-b186-ae3ee0329bbc" providerId="ADAL" clId="{050DE650-2736-4D5D-BE76-530A09DA5A77}" dt="2020-05-06T21:59:42.522" v="2249" actId="2696"/>
        <pc:sldMkLst>
          <pc:docMk/>
          <pc:sldMk cId="2005010774" sldId="302"/>
        </pc:sldMkLst>
        <pc:spChg chg="mod">
          <ac:chgData name="Karyne Lachance" userId="f7bffda6-08c2-4c22-b186-ae3ee0329bbc" providerId="ADAL" clId="{050DE650-2736-4D5D-BE76-530A09DA5A77}" dt="2020-05-05T15:55:01.038" v="1882" actId="20577"/>
          <ac:spMkLst>
            <pc:docMk/>
            <pc:sldMk cId="2005010774" sldId="302"/>
            <ac:spMk id="2" creationId="{866E3DE6-5548-47E0-957F-A9CA2AC47020}"/>
          </ac:spMkLst>
        </pc:spChg>
      </pc:sldChg>
      <pc:sldChg chg="addSp delSp modSp add mod setBg addAnim delAnim modAnim">
        <pc:chgData name="Karyne Lachance" userId="f7bffda6-08c2-4c22-b186-ae3ee0329bbc" providerId="ADAL" clId="{050DE650-2736-4D5D-BE76-530A09DA5A77}" dt="2020-05-06T21:49:00.321" v="2047" actId="478"/>
        <pc:sldMkLst>
          <pc:docMk/>
          <pc:sldMk cId="2770004355" sldId="303"/>
        </pc:sldMkLst>
        <pc:spChg chg="mod">
          <ac:chgData name="Karyne Lachance" userId="f7bffda6-08c2-4c22-b186-ae3ee0329bbc" providerId="ADAL" clId="{050DE650-2736-4D5D-BE76-530A09DA5A77}" dt="2020-05-06T21:45:07.359" v="2034" actId="26606"/>
          <ac:spMkLst>
            <pc:docMk/>
            <pc:sldMk cId="2770004355" sldId="303"/>
            <ac:spMk id="2" creationId="{8261053E-B302-4978-8B0B-063F550E1B95}"/>
          </ac:spMkLst>
        </pc:spChg>
        <pc:spChg chg="del">
          <ac:chgData name="Karyne Lachance" userId="f7bffda6-08c2-4c22-b186-ae3ee0329bbc" providerId="ADAL" clId="{050DE650-2736-4D5D-BE76-530A09DA5A77}" dt="2020-05-06T21:44:56.548" v="2033"/>
          <ac:spMkLst>
            <pc:docMk/>
            <pc:sldMk cId="2770004355" sldId="303"/>
            <ac:spMk id="3" creationId="{8B29DFFF-5D9C-4AAF-A611-0BC3EE5CA6CD}"/>
          </ac:spMkLst>
        </pc:spChg>
        <pc:spChg chg="add del mod">
          <ac:chgData name="Karyne Lachance" userId="f7bffda6-08c2-4c22-b186-ae3ee0329bbc" providerId="ADAL" clId="{050DE650-2736-4D5D-BE76-530A09DA5A77}" dt="2020-05-06T21:49:00.321" v="2047" actId="478"/>
          <ac:spMkLst>
            <pc:docMk/>
            <pc:sldMk cId="2770004355" sldId="303"/>
            <ac:spMk id="6" creationId="{B5E1BEE8-51E8-403E-AC5B-B9DD7551E96C}"/>
          </ac:spMkLst>
        </pc:spChg>
        <pc:spChg chg="add del">
          <ac:chgData name="Karyne Lachance" userId="f7bffda6-08c2-4c22-b186-ae3ee0329bbc" providerId="ADAL" clId="{050DE650-2736-4D5D-BE76-530A09DA5A77}" dt="2020-05-06T21:46:36.688" v="2039" actId="478"/>
          <ac:spMkLst>
            <pc:docMk/>
            <pc:sldMk cId="2770004355" sldId="303"/>
            <ac:spMk id="8" creationId="{7F398D5D-1D2C-462A-9B6E-0DCFE616BB6C}"/>
          </ac:spMkLst>
        </pc:spChg>
        <pc:spChg chg="add">
          <ac:chgData name="Karyne Lachance" userId="f7bffda6-08c2-4c22-b186-ae3ee0329bbc" providerId="ADAL" clId="{050DE650-2736-4D5D-BE76-530A09DA5A77}" dt="2020-05-06T21:45:07.359" v="2034" actId="26606"/>
          <ac:spMkLst>
            <pc:docMk/>
            <pc:sldMk cId="2770004355" sldId="303"/>
            <ac:spMk id="11" creationId="{42A5316D-ED2F-4F89-B4B4-8D9240B1A348}"/>
          </ac:spMkLst>
        </pc:spChg>
        <pc:picChg chg="add del mod">
          <ac:chgData name="Karyne Lachance" userId="f7bffda6-08c2-4c22-b186-ae3ee0329bbc" providerId="ADAL" clId="{050DE650-2736-4D5D-BE76-530A09DA5A77}" dt="2020-05-06T21:48:42.164" v="2042" actId="478"/>
          <ac:picMkLst>
            <pc:docMk/>
            <pc:sldMk cId="2770004355" sldId="303"/>
            <ac:picMk id="4" creationId="{01DF1E31-7D34-4B29-B691-4D56825CF69A}"/>
          </ac:picMkLst>
        </pc:picChg>
        <pc:picChg chg="add del mod">
          <ac:chgData name="Karyne Lachance" userId="f7bffda6-08c2-4c22-b186-ae3ee0329bbc" providerId="ADAL" clId="{050DE650-2736-4D5D-BE76-530A09DA5A77}" dt="2020-05-06T21:49:00.321" v="2047" actId="478"/>
          <ac:picMkLst>
            <pc:docMk/>
            <pc:sldMk cId="2770004355" sldId="303"/>
            <ac:picMk id="7" creationId="{5B1ABB3D-82EF-4DDB-A845-121986BB1B0C}"/>
          </ac:picMkLst>
        </pc:picChg>
      </pc:sldChg>
      <pc:sldChg chg="addSp delSp modSp add mod setBg">
        <pc:chgData name="Karyne Lachance" userId="f7bffda6-08c2-4c22-b186-ae3ee0329bbc" providerId="ADAL" clId="{050DE650-2736-4D5D-BE76-530A09DA5A77}" dt="2020-05-06T21:53:05.945" v="2061" actId="1076"/>
        <pc:sldMkLst>
          <pc:docMk/>
          <pc:sldMk cId="1713802371" sldId="304"/>
        </pc:sldMkLst>
        <pc:spChg chg="mod">
          <ac:chgData name="Karyne Lachance" userId="f7bffda6-08c2-4c22-b186-ae3ee0329bbc" providerId="ADAL" clId="{050DE650-2736-4D5D-BE76-530A09DA5A77}" dt="2020-05-06T21:52:51.495" v="2056" actId="26606"/>
          <ac:spMkLst>
            <pc:docMk/>
            <pc:sldMk cId="1713802371" sldId="304"/>
            <ac:spMk id="2" creationId="{C6AABF39-5CEF-497F-B695-04C5376F8ACC}"/>
          </ac:spMkLst>
        </pc:spChg>
        <pc:spChg chg="del">
          <ac:chgData name="Karyne Lachance" userId="f7bffda6-08c2-4c22-b186-ae3ee0329bbc" providerId="ADAL" clId="{050DE650-2736-4D5D-BE76-530A09DA5A77}" dt="2020-05-06T21:52:18.771" v="2049"/>
          <ac:spMkLst>
            <pc:docMk/>
            <pc:sldMk cId="1713802371" sldId="304"/>
            <ac:spMk id="3" creationId="{9D9713AD-C8BC-461B-9368-A2C3E9397768}"/>
          </ac:spMkLst>
        </pc:spChg>
        <pc:spChg chg="add">
          <ac:chgData name="Karyne Lachance" userId="f7bffda6-08c2-4c22-b186-ae3ee0329bbc" providerId="ADAL" clId="{050DE650-2736-4D5D-BE76-530A09DA5A77}" dt="2020-05-06T21:52:51.495" v="2056" actId="26606"/>
          <ac:spMkLst>
            <pc:docMk/>
            <pc:sldMk cId="1713802371" sldId="304"/>
            <ac:spMk id="12" creationId="{DAE885FA-583E-488C-A3B2-2647B84A8162}"/>
          </ac:spMkLst>
        </pc:spChg>
        <pc:spChg chg="add">
          <ac:chgData name="Karyne Lachance" userId="f7bffda6-08c2-4c22-b186-ae3ee0329bbc" providerId="ADAL" clId="{050DE650-2736-4D5D-BE76-530A09DA5A77}" dt="2020-05-06T21:52:51.495" v="2056" actId="26606"/>
          <ac:spMkLst>
            <pc:docMk/>
            <pc:sldMk cId="1713802371" sldId="304"/>
            <ac:spMk id="14" creationId="{87B1CEC7-C2CE-4440-A0F7-0BE6B3AADB72}"/>
          </ac:spMkLst>
        </pc:spChg>
        <pc:spChg chg="add">
          <ac:chgData name="Karyne Lachance" userId="f7bffda6-08c2-4c22-b186-ae3ee0329bbc" providerId="ADAL" clId="{050DE650-2736-4D5D-BE76-530A09DA5A77}" dt="2020-05-06T21:52:51.495" v="2056" actId="26606"/>
          <ac:spMkLst>
            <pc:docMk/>
            <pc:sldMk cId="1713802371" sldId="304"/>
            <ac:spMk id="16" creationId="{7B0DBF0B-D7C2-4F15-94AE-315255824591}"/>
          </ac:spMkLst>
        </pc:spChg>
        <pc:picChg chg="add mod ord">
          <ac:chgData name="Karyne Lachance" userId="f7bffda6-08c2-4c22-b186-ae3ee0329bbc" providerId="ADAL" clId="{050DE650-2736-4D5D-BE76-530A09DA5A77}" dt="2020-05-06T21:53:05.945" v="2061" actId="1076"/>
          <ac:picMkLst>
            <pc:docMk/>
            <pc:sldMk cId="1713802371" sldId="304"/>
            <ac:picMk id="5" creationId="{584711CB-40F5-4442-A61C-21C9444763D8}"/>
          </ac:picMkLst>
        </pc:picChg>
        <pc:picChg chg="add mod ord">
          <ac:chgData name="Karyne Lachance" userId="f7bffda6-08c2-4c22-b186-ae3ee0329bbc" providerId="ADAL" clId="{050DE650-2736-4D5D-BE76-530A09DA5A77}" dt="2020-05-06T21:53:02.174" v="2060" actId="1076"/>
          <ac:picMkLst>
            <pc:docMk/>
            <pc:sldMk cId="1713802371" sldId="304"/>
            <ac:picMk id="7" creationId="{BC1A452C-0606-4452-B5E2-00D3287B1DC3}"/>
          </ac:picMkLst>
        </pc:picChg>
      </pc:sldChg>
      <pc:sldChg chg="addSp delSp modSp add mod setBg">
        <pc:chgData name="Karyne Lachance" userId="f7bffda6-08c2-4c22-b186-ae3ee0329bbc" providerId="ADAL" clId="{050DE650-2736-4D5D-BE76-530A09DA5A77}" dt="2020-05-06T22:01:49.024" v="2325" actId="478"/>
        <pc:sldMkLst>
          <pc:docMk/>
          <pc:sldMk cId="2644495568" sldId="305"/>
        </pc:sldMkLst>
        <pc:spChg chg="mod">
          <ac:chgData name="Karyne Lachance" userId="f7bffda6-08c2-4c22-b186-ae3ee0329bbc" providerId="ADAL" clId="{050DE650-2736-4D5D-BE76-530A09DA5A77}" dt="2020-05-06T21:53:50.189" v="2088" actId="26606"/>
          <ac:spMkLst>
            <pc:docMk/>
            <pc:sldMk cId="2644495568" sldId="305"/>
            <ac:spMk id="2" creationId="{23BDB5AD-EE56-469B-BA99-206DDF96E501}"/>
          </ac:spMkLst>
        </pc:spChg>
        <pc:spChg chg="del">
          <ac:chgData name="Karyne Lachance" userId="f7bffda6-08c2-4c22-b186-ae3ee0329bbc" providerId="ADAL" clId="{050DE650-2736-4D5D-BE76-530A09DA5A77}" dt="2020-05-06T21:53:22.514" v="2063"/>
          <ac:spMkLst>
            <pc:docMk/>
            <pc:sldMk cId="2644495568" sldId="305"/>
            <ac:spMk id="3" creationId="{1F3905B5-5FA1-4EE2-A2EA-942536EA1E8E}"/>
          </ac:spMkLst>
        </pc:spChg>
        <pc:spChg chg="add mod">
          <ac:chgData name="Karyne Lachance" userId="f7bffda6-08c2-4c22-b186-ae3ee0329bbc" providerId="ADAL" clId="{050DE650-2736-4D5D-BE76-530A09DA5A77}" dt="2020-05-06T21:55:03.078" v="2119" actId="1076"/>
          <ac:spMkLst>
            <pc:docMk/>
            <pc:sldMk cId="2644495568" sldId="305"/>
            <ac:spMk id="8" creationId="{4416396C-042C-4A88-8D38-C8B950FD66F0}"/>
          </ac:spMkLst>
        </pc:spChg>
        <pc:spChg chg="add">
          <ac:chgData name="Karyne Lachance" userId="f7bffda6-08c2-4c22-b186-ae3ee0329bbc" providerId="ADAL" clId="{050DE650-2736-4D5D-BE76-530A09DA5A77}" dt="2020-05-06T21:53:50.189" v="2088" actId="26606"/>
          <ac:spMkLst>
            <pc:docMk/>
            <pc:sldMk cId="2644495568" sldId="305"/>
            <ac:spMk id="10" creationId="{16C5FA50-8D52-4617-AF91-5C7B1C8352F1}"/>
          </ac:spMkLst>
        </pc:spChg>
        <pc:spChg chg="add">
          <ac:chgData name="Karyne Lachance" userId="f7bffda6-08c2-4c22-b186-ae3ee0329bbc" providerId="ADAL" clId="{050DE650-2736-4D5D-BE76-530A09DA5A77}" dt="2020-05-06T21:53:50.189" v="2088" actId="26606"/>
          <ac:spMkLst>
            <pc:docMk/>
            <pc:sldMk cId="2644495568" sldId="305"/>
            <ac:spMk id="12" creationId="{E223798C-12AD-4B0C-A50C-D676347D67CF}"/>
          </ac:spMkLst>
        </pc:spChg>
        <pc:spChg chg="add mod">
          <ac:chgData name="Karyne Lachance" userId="f7bffda6-08c2-4c22-b186-ae3ee0329bbc" providerId="ADAL" clId="{050DE650-2736-4D5D-BE76-530A09DA5A77}" dt="2020-05-06T21:57:05.191" v="2139" actId="1076"/>
          <ac:spMkLst>
            <pc:docMk/>
            <pc:sldMk cId="2644495568" sldId="305"/>
            <ac:spMk id="13" creationId="{D1972CBB-64F2-41C2-8AAD-8E73B567CE98}"/>
          </ac:spMkLst>
        </pc:spChg>
        <pc:spChg chg="add del mod">
          <ac:chgData name="Karyne Lachance" userId="f7bffda6-08c2-4c22-b186-ae3ee0329bbc" providerId="ADAL" clId="{050DE650-2736-4D5D-BE76-530A09DA5A77}" dt="2020-05-06T22:01:49.024" v="2325" actId="478"/>
          <ac:spMkLst>
            <pc:docMk/>
            <pc:sldMk cId="2644495568" sldId="305"/>
            <ac:spMk id="14" creationId="{5E27D5F9-9A8B-44F9-AE01-EE4881B8621B}"/>
          </ac:spMkLst>
        </pc:spChg>
        <pc:spChg chg="add mod">
          <ac:chgData name="Karyne Lachance" userId="f7bffda6-08c2-4c22-b186-ae3ee0329bbc" providerId="ADAL" clId="{050DE650-2736-4D5D-BE76-530A09DA5A77}" dt="2020-05-06T21:58:09.325" v="2236" actId="1076"/>
          <ac:spMkLst>
            <pc:docMk/>
            <pc:sldMk cId="2644495568" sldId="305"/>
            <ac:spMk id="15" creationId="{78D3C65C-5D8E-40C5-81D6-B60C7C720002}"/>
          </ac:spMkLst>
        </pc:spChg>
        <pc:spChg chg="add del mod">
          <ac:chgData name="Karyne Lachance" userId="f7bffda6-08c2-4c22-b186-ae3ee0329bbc" providerId="ADAL" clId="{050DE650-2736-4D5D-BE76-530A09DA5A77}" dt="2020-05-06T22:01:08.233" v="2286" actId="478"/>
          <ac:spMkLst>
            <pc:docMk/>
            <pc:sldMk cId="2644495568" sldId="305"/>
            <ac:spMk id="16" creationId="{FD3600C2-73F1-4851-B1EF-ECEA52F61D3D}"/>
          </ac:spMkLst>
        </pc:spChg>
        <pc:spChg chg="add mod">
          <ac:chgData name="Karyne Lachance" userId="f7bffda6-08c2-4c22-b186-ae3ee0329bbc" providerId="ADAL" clId="{050DE650-2736-4D5D-BE76-530A09DA5A77}" dt="2020-05-06T22:01:20.579" v="2290" actId="14100"/>
          <ac:spMkLst>
            <pc:docMk/>
            <pc:sldMk cId="2644495568" sldId="305"/>
            <ac:spMk id="19" creationId="{C13C35D1-E559-42A1-8907-49CF7656928B}"/>
          </ac:spMkLst>
        </pc:spChg>
        <pc:spChg chg="add del mod">
          <ac:chgData name="Karyne Lachance" userId="f7bffda6-08c2-4c22-b186-ae3ee0329bbc" providerId="ADAL" clId="{050DE650-2736-4D5D-BE76-530A09DA5A77}" dt="2020-05-06T22:01:44.521" v="2324" actId="478"/>
          <ac:spMkLst>
            <pc:docMk/>
            <pc:sldMk cId="2644495568" sldId="305"/>
            <ac:spMk id="20" creationId="{5DF729C8-C696-4B33-ABA2-381B83B6E18A}"/>
          </ac:spMkLst>
        </pc:spChg>
        <pc:picChg chg="add mod modCrop">
          <ac:chgData name="Karyne Lachance" userId="f7bffda6-08c2-4c22-b186-ae3ee0329bbc" providerId="ADAL" clId="{050DE650-2736-4D5D-BE76-530A09DA5A77}" dt="2020-05-06T21:58:19.234" v="2239" actId="1076"/>
          <ac:picMkLst>
            <pc:docMk/>
            <pc:sldMk cId="2644495568" sldId="305"/>
            <ac:picMk id="5" creationId="{2A6C5A67-74A2-42CB-99DF-CA03F7E239E3}"/>
          </ac:picMkLst>
        </pc:picChg>
        <pc:picChg chg="add mod modCrop">
          <ac:chgData name="Karyne Lachance" userId="f7bffda6-08c2-4c22-b186-ae3ee0329bbc" providerId="ADAL" clId="{050DE650-2736-4D5D-BE76-530A09DA5A77}" dt="2020-05-06T21:56:43.320" v="2130" actId="1076"/>
          <ac:picMkLst>
            <pc:docMk/>
            <pc:sldMk cId="2644495568" sldId="305"/>
            <ac:picMk id="7" creationId="{2894F046-CD04-4B7F-975E-F0C81A7667DA}"/>
          </ac:picMkLst>
        </pc:picChg>
        <pc:picChg chg="add del mod">
          <ac:chgData name="Karyne Lachance" userId="f7bffda6-08c2-4c22-b186-ae3ee0329bbc" providerId="ADAL" clId="{050DE650-2736-4D5D-BE76-530A09DA5A77}" dt="2020-05-06T21:56:49.219" v="2135"/>
          <ac:picMkLst>
            <pc:docMk/>
            <pc:sldMk cId="2644495568" sldId="305"/>
            <ac:picMk id="11" creationId="{7F7B4D52-2FAA-41F1-A65A-7DB76B9257CB}"/>
          </ac:picMkLst>
        </pc:picChg>
        <pc:picChg chg="add del mod">
          <ac:chgData name="Karyne Lachance" userId="f7bffda6-08c2-4c22-b186-ae3ee0329bbc" providerId="ADAL" clId="{050DE650-2736-4D5D-BE76-530A09DA5A77}" dt="2020-05-06T22:00:11.055" v="2277"/>
          <ac:picMkLst>
            <pc:docMk/>
            <pc:sldMk cId="2644495568" sldId="305"/>
            <ac:picMk id="18" creationId="{0173B539-9563-437B-9901-A42A1023B523}"/>
          </ac:picMkLst>
        </pc:picChg>
      </pc:sldChg>
      <pc:sldChg chg="addSp delSp modSp add del modAnim">
        <pc:chgData name="Karyne Lachance" userId="f7bffda6-08c2-4c22-b186-ae3ee0329bbc" providerId="ADAL" clId="{050DE650-2736-4D5D-BE76-530A09DA5A77}" dt="2020-05-06T21:49:02.041" v="2048" actId="2696"/>
        <pc:sldMkLst>
          <pc:docMk/>
          <pc:sldMk cId="4114043719" sldId="305"/>
        </pc:sldMkLst>
        <pc:spChg chg="del">
          <ac:chgData name="Karyne Lachance" userId="f7bffda6-08c2-4c22-b186-ae3ee0329bbc" providerId="ADAL" clId="{050DE650-2736-4D5D-BE76-530A09DA5A77}" dt="2020-05-06T21:48:08.218" v="2041"/>
          <ac:spMkLst>
            <pc:docMk/>
            <pc:sldMk cId="4114043719" sldId="305"/>
            <ac:spMk id="3" creationId="{7619EC17-97E0-418C-BADD-9BA1337870A2}"/>
          </ac:spMkLst>
        </pc:spChg>
        <pc:spChg chg="add mod">
          <ac:chgData name="Karyne Lachance" userId="f7bffda6-08c2-4c22-b186-ae3ee0329bbc" providerId="ADAL" clId="{050DE650-2736-4D5D-BE76-530A09DA5A77}" dt="2020-05-06T21:48:45.528" v="2043"/>
          <ac:spMkLst>
            <pc:docMk/>
            <pc:sldMk cId="4114043719" sldId="305"/>
            <ac:spMk id="5" creationId="{01556564-91EC-47BB-9783-2E4DFEECBBEF}"/>
          </ac:spMkLst>
        </pc:spChg>
        <pc:picChg chg="add del mod">
          <ac:chgData name="Karyne Lachance" userId="f7bffda6-08c2-4c22-b186-ae3ee0329bbc" providerId="ADAL" clId="{050DE650-2736-4D5D-BE76-530A09DA5A77}" dt="2020-05-06T21:48:45.528" v="2043"/>
          <ac:picMkLst>
            <pc:docMk/>
            <pc:sldMk cId="4114043719" sldId="305"/>
            <ac:picMk id="4" creationId="{48995654-B6A6-4635-95CF-8A59BA7D329E}"/>
          </ac:picMkLst>
        </pc:picChg>
      </pc:sldChg>
      <pc:sldChg chg="addSp delSp modSp add mod setBg">
        <pc:chgData name="Karyne Lachance" userId="f7bffda6-08c2-4c22-b186-ae3ee0329bbc" providerId="ADAL" clId="{050DE650-2736-4D5D-BE76-530A09DA5A77}" dt="2020-05-06T22:02:15.611" v="2333" actId="14100"/>
        <pc:sldMkLst>
          <pc:docMk/>
          <pc:sldMk cId="1761211520" sldId="306"/>
        </pc:sldMkLst>
        <pc:spChg chg="mod">
          <ac:chgData name="Karyne Lachance" userId="f7bffda6-08c2-4c22-b186-ae3ee0329bbc" providerId="ADAL" clId="{050DE650-2736-4D5D-BE76-530A09DA5A77}" dt="2020-05-06T22:00:36.040" v="2280" actId="26606"/>
          <ac:spMkLst>
            <pc:docMk/>
            <pc:sldMk cId="1761211520" sldId="306"/>
            <ac:spMk id="2" creationId="{4C00C8B5-FB29-4125-82E3-329275321456}"/>
          </ac:spMkLst>
        </pc:spChg>
        <pc:spChg chg="del">
          <ac:chgData name="Karyne Lachance" userId="f7bffda6-08c2-4c22-b186-ae3ee0329bbc" providerId="ADAL" clId="{050DE650-2736-4D5D-BE76-530A09DA5A77}" dt="2020-05-06T22:00:13.047" v="2278"/>
          <ac:spMkLst>
            <pc:docMk/>
            <pc:sldMk cId="1761211520" sldId="306"/>
            <ac:spMk id="3" creationId="{18AB6FA5-B6E1-4088-BEAD-70BABB4901B5}"/>
          </ac:spMkLst>
        </pc:spChg>
        <pc:spChg chg="add mod">
          <ac:chgData name="Karyne Lachance" userId="f7bffda6-08c2-4c22-b186-ae3ee0329bbc" providerId="ADAL" clId="{050DE650-2736-4D5D-BE76-530A09DA5A77}" dt="2020-05-06T22:02:05.384" v="2329" actId="1076"/>
          <ac:spMkLst>
            <pc:docMk/>
            <pc:sldMk cId="1761211520" sldId="306"/>
            <ac:spMk id="8" creationId="{7506A190-E5F3-4BAB-8DAE-396CE5C0E1D3}"/>
          </ac:spMkLst>
        </pc:spChg>
        <pc:spChg chg="add del">
          <ac:chgData name="Karyne Lachance" userId="f7bffda6-08c2-4c22-b186-ae3ee0329bbc" providerId="ADAL" clId="{050DE650-2736-4D5D-BE76-530A09DA5A77}" dt="2020-05-06T22:02:10.985" v="2331" actId="478"/>
          <ac:spMkLst>
            <pc:docMk/>
            <pc:sldMk cId="1761211520" sldId="306"/>
            <ac:spMk id="9" creationId="{C0CB72A1-7C3D-426F-A387-02DC49F56E0C}"/>
          </ac:spMkLst>
        </pc:spChg>
        <pc:spChg chg="add">
          <ac:chgData name="Karyne Lachance" userId="f7bffda6-08c2-4c22-b186-ae3ee0329bbc" providerId="ADAL" clId="{050DE650-2736-4D5D-BE76-530A09DA5A77}" dt="2020-05-06T22:00:36.040" v="2280" actId="26606"/>
          <ac:spMkLst>
            <pc:docMk/>
            <pc:sldMk cId="1761211520" sldId="306"/>
            <ac:spMk id="12" creationId="{42A5316D-ED2F-4F89-B4B4-8D9240B1A348}"/>
          </ac:spMkLst>
        </pc:spChg>
        <pc:picChg chg="add mod">
          <ac:chgData name="Karyne Lachance" userId="f7bffda6-08c2-4c22-b186-ae3ee0329bbc" providerId="ADAL" clId="{050DE650-2736-4D5D-BE76-530A09DA5A77}" dt="2020-05-06T22:02:15.611" v="2333" actId="14100"/>
          <ac:picMkLst>
            <pc:docMk/>
            <pc:sldMk cId="1761211520" sldId="306"/>
            <ac:picMk id="4" creationId="{AAB18466-4F69-40AD-A715-CA31FBD7E8CE}"/>
          </ac:picMkLst>
        </pc:picChg>
        <pc:picChg chg="add mod modCrop">
          <ac:chgData name="Karyne Lachance" userId="f7bffda6-08c2-4c22-b186-ae3ee0329bbc" providerId="ADAL" clId="{050DE650-2736-4D5D-BE76-530A09DA5A77}" dt="2020-05-06T22:01:00.949" v="2284" actId="1076"/>
          <ac:picMkLst>
            <pc:docMk/>
            <pc:sldMk cId="1761211520" sldId="306"/>
            <ac:picMk id="5" creationId="{70D8CDB4-37DF-444B-9355-0FB62B3C2D6D}"/>
          </ac:picMkLst>
        </pc:picChg>
      </pc:sldChg>
      <pc:sldChg chg="addSp delSp modSp add mod setBg setClrOvrMap">
        <pc:chgData name="Karyne Lachance" userId="f7bffda6-08c2-4c22-b186-ae3ee0329bbc" providerId="ADAL" clId="{050DE650-2736-4D5D-BE76-530A09DA5A77}" dt="2020-05-06T22:02:44.412" v="2356" actId="26606"/>
        <pc:sldMkLst>
          <pc:docMk/>
          <pc:sldMk cId="2189727362" sldId="307"/>
        </pc:sldMkLst>
        <pc:spChg chg="mod">
          <ac:chgData name="Karyne Lachance" userId="f7bffda6-08c2-4c22-b186-ae3ee0329bbc" providerId="ADAL" clId="{050DE650-2736-4D5D-BE76-530A09DA5A77}" dt="2020-05-06T22:02:44.412" v="2356" actId="26606"/>
          <ac:spMkLst>
            <pc:docMk/>
            <pc:sldMk cId="2189727362" sldId="307"/>
            <ac:spMk id="2" creationId="{6EA6D5A1-2DBD-4CCA-85AD-0DEE4D1B417E}"/>
          </ac:spMkLst>
        </pc:spChg>
        <pc:spChg chg="del">
          <ac:chgData name="Karyne Lachance" userId="f7bffda6-08c2-4c22-b186-ae3ee0329bbc" providerId="ADAL" clId="{050DE650-2736-4D5D-BE76-530A09DA5A77}" dt="2020-05-06T22:02:44.412" v="2356" actId="26606"/>
          <ac:spMkLst>
            <pc:docMk/>
            <pc:sldMk cId="2189727362" sldId="307"/>
            <ac:spMk id="3" creationId="{6B4541DD-9861-48D7-B5E4-6C921DFDC93C}"/>
          </ac:spMkLst>
        </pc:spChg>
        <pc:spChg chg="add">
          <ac:chgData name="Karyne Lachance" userId="f7bffda6-08c2-4c22-b186-ae3ee0329bbc" providerId="ADAL" clId="{050DE650-2736-4D5D-BE76-530A09DA5A77}" dt="2020-05-06T22:02:44.412" v="2356" actId="26606"/>
          <ac:spMkLst>
            <pc:docMk/>
            <pc:sldMk cId="2189727362" sldId="307"/>
            <ac:spMk id="8" creationId="{2A8AA5BC-4F7A-4226-8F99-6D824B226A97}"/>
          </ac:spMkLst>
        </pc:spChg>
        <pc:spChg chg="add">
          <ac:chgData name="Karyne Lachance" userId="f7bffda6-08c2-4c22-b186-ae3ee0329bbc" providerId="ADAL" clId="{050DE650-2736-4D5D-BE76-530A09DA5A77}" dt="2020-05-06T22:02:44.412" v="2356" actId="26606"/>
          <ac:spMkLst>
            <pc:docMk/>
            <pc:sldMk cId="2189727362" sldId="307"/>
            <ac:spMk id="10" creationId="{3E5445C6-DD42-4979-86FF-03730E8C6DB0}"/>
          </ac:spMkLst>
        </pc:spChg>
        <pc:cxnChg chg="add">
          <ac:chgData name="Karyne Lachance" userId="f7bffda6-08c2-4c22-b186-ae3ee0329bbc" providerId="ADAL" clId="{050DE650-2736-4D5D-BE76-530A09DA5A77}" dt="2020-05-06T22:02:44.412" v="2356" actId="26606"/>
          <ac:cxnSpMkLst>
            <pc:docMk/>
            <pc:sldMk cId="2189727362" sldId="307"/>
            <ac:cxnSpMk id="12" creationId="{45000665-DFC7-417E-8FD7-516A0F15C975}"/>
          </ac:cxnSpMkLst>
        </pc:cxnChg>
      </pc:sldChg>
    </pc:docChg>
  </pc:docChgLst>
  <pc:docChgLst>
    <pc:chgData name="Karyne Lachance" userId="f7bffda6-08c2-4c22-b186-ae3ee0329bbc" providerId="ADAL" clId="{9D47F427-3B04-4904-A6B0-A4C6AB4ED198}"/>
    <pc:docChg chg="modSld">
      <pc:chgData name="Karyne Lachance" userId="f7bffda6-08c2-4c22-b186-ae3ee0329bbc" providerId="ADAL" clId="{9D47F427-3B04-4904-A6B0-A4C6AB4ED198}" dt="2020-04-21T19:27:37.483" v="93" actId="20577"/>
      <pc:docMkLst>
        <pc:docMk/>
      </pc:docMkLst>
      <pc:sldChg chg="modSp modNotesTx">
        <pc:chgData name="Karyne Lachance" userId="f7bffda6-08c2-4c22-b186-ae3ee0329bbc" providerId="ADAL" clId="{9D47F427-3B04-4904-A6B0-A4C6AB4ED198}" dt="2020-04-21T19:27:37.483" v="93" actId="20577"/>
        <pc:sldMkLst>
          <pc:docMk/>
          <pc:sldMk cId="3033690314" sldId="257"/>
        </pc:sldMkLst>
        <pc:spChg chg="mod">
          <ac:chgData name="Karyne Lachance" userId="f7bffda6-08c2-4c22-b186-ae3ee0329bbc" providerId="ADAL" clId="{9D47F427-3B04-4904-A6B0-A4C6AB4ED198}" dt="2020-04-21T19:27:37.483" v="93" actId="20577"/>
          <ac:spMkLst>
            <pc:docMk/>
            <pc:sldMk cId="3033690314" sldId="257"/>
            <ac:spMk id="3" creationId="{00000000-0000-0000-0000-000000000000}"/>
          </ac:spMkLst>
        </pc:spChg>
      </pc:sldChg>
      <pc:sldChg chg="modNotesTx">
        <pc:chgData name="Karyne Lachance" userId="f7bffda6-08c2-4c22-b186-ae3ee0329bbc" providerId="ADAL" clId="{9D47F427-3B04-4904-A6B0-A4C6AB4ED198}" dt="2020-04-21T18:07:39.012" v="42" actId="20577"/>
        <pc:sldMkLst>
          <pc:docMk/>
          <pc:sldMk cId="4088893189" sldId="267"/>
        </pc:sldMkLst>
      </pc:sldChg>
      <pc:sldChg chg="modNotesTx">
        <pc:chgData name="Karyne Lachance" userId="f7bffda6-08c2-4c22-b186-ae3ee0329bbc" providerId="ADAL" clId="{9D47F427-3B04-4904-A6B0-A4C6AB4ED198}" dt="2020-04-21T18:07:54.396" v="66" actId="20577"/>
        <pc:sldMkLst>
          <pc:docMk/>
          <pc:sldMk cId="538992297" sldId="268"/>
        </pc:sldMkLst>
      </pc:sldChg>
      <pc:sldChg chg="modSp modNotesTx">
        <pc:chgData name="Karyne Lachance" userId="f7bffda6-08c2-4c22-b186-ae3ee0329bbc" providerId="ADAL" clId="{9D47F427-3B04-4904-A6B0-A4C6AB4ED198}" dt="2020-04-21T17:59:36.570" v="16" actId="20577"/>
        <pc:sldMkLst>
          <pc:docMk/>
          <pc:sldMk cId="1832582406" sldId="287"/>
        </pc:sldMkLst>
        <pc:graphicFrameChg chg="mod">
          <ac:chgData name="Karyne Lachance" userId="f7bffda6-08c2-4c22-b186-ae3ee0329bbc" providerId="ADAL" clId="{9D47F427-3B04-4904-A6B0-A4C6AB4ED198}" dt="2020-04-21T17:59:36.570" v="16" actId="20577"/>
          <ac:graphicFrameMkLst>
            <pc:docMk/>
            <pc:sldMk cId="1832582406" sldId="287"/>
            <ac:graphicFrameMk id="2" creationId="{20F2E55D-E497-4A3D-AA96-7C5445E5423D}"/>
          </ac:graphicFrameMkLst>
        </pc:graphicFrameChg>
      </pc:sldChg>
    </pc:docChg>
  </pc:docChgLst>
  <pc:docChgLst>
    <pc:chgData name="Karyne Lachance" userId="S::lachance.karyne@fgamonteregie.qc.ca::f7bffda6-08c2-4c22-b186-ae3ee0329bbc" providerId="AD" clId="Web-{0F61585E-FA02-4AF1-9DD1-DCB0A6508F91}"/>
    <pc:docChg chg="modSld">
      <pc:chgData name="Karyne Lachance" userId="S::lachance.karyne@fgamonteregie.qc.ca::f7bffda6-08c2-4c22-b186-ae3ee0329bbc" providerId="AD" clId="Web-{0F61585E-FA02-4AF1-9DD1-DCB0A6508F91}" dt="2020-05-07T10:06:35.258" v="1" actId="1076"/>
      <pc:docMkLst>
        <pc:docMk/>
      </pc:docMkLst>
      <pc:sldChg chg="addSp modSp">
        <pc:chgData name="Karyne Lachance" userId="S::lachance.karyne@fgamonteregie.qc.ca::f7bffda6-08c2-4c22-b186-ae3ee0329bbc" providerId="AD" clId="Web-{0F61585E-FA02-4AF1-9DD1-DCB0A6508F91}" dt="2020-05-07T10:06:35.258" v="1" actId="1076"/>
        <pc:sldMkLst>
          <pc:docMk/>
          <pc:sldMk cId="619055766" sldId="297"/>
        </pc:sldMkLst>
        <pc:picChg chg="add mod">
          <ac:chgData name="Karyne Lachance" userId="S::lachance.karyne@fgamonteregie.qc.ca::f7bffda6-08c2-4c22-b186-ae3ee0329bbc" providerId="AD" clId="Web-{0F61585E-FA02-4AF1-9DD1-DCB0A6508F91}" dt="2020-05-07T10:06:35.258" v="1" actId="1076"/>
          <ac:picMkLst>
            <pc:docMk/>
            <pc:sldMk cId="619055766" sldId="297"/>
            <ac:picMk id="4" creationId="{D27C1BFA-6A35-4143-B225-23793F4F6B40}"/>
          </ac:picMkLst>
        </pc:picChg>
      </pc:sldChg>
    </pc:docChg>
  </pc:docChgLst>
  <pc:docChgLst>
    <pc:chgData name="Utilisateur invité" userId="S::urn:spo:anon#435451b40bda6f32ff2559eb214c0194d1d2428d87f3776fdfa5bd6178fcdc25::" providerId="AD" clId="Web-{7106BBC7-942D-014B-3AF4-E8408059EEF6}"/>
    <pc:docChg chg="delSld modSld">
      <pc:chgData name="Utilisateur invité" userId="S::urn:spo:anon#435451b40bda6f32ff2559eb214c0194d1d2428d87f3776fdfa5bd6178fcdc25::" providerId="AD" clId="Web-{7106BBC7-942D-014B-3AF4-E8408059EEF6}" dt="2020-05-05T14:15:57.338" v="209"/>
      <pc:docMkLst>
        <pc:docMk/>
      </pc:docMkLst>
      <pc:sldChg chg="delSp">
        <pc:chgData name="Utilisateur invité" userId="S::urn:spo:anon#435451b40bda6f32ff2559eb214c0194d1d2428d87f3776fdfa5bd6178fcdc25::" providerId="AD" clId="Web-{7106BBC7-942D-014B-3AF4-E8408059EEF6}" dt="2020-05-05T14:12:10.814" v="196"/>
        <pc:sldMkLst>
          <pc:docMk/>
          <pc:sldMk cId="1245930859" sldId="269"/>
        </pc:sldMkLst>
        <pc:spChg chg="del">
          <ac:chgData name="Utilisateur invité" userId="S::urn:spo:anon#435451b40bda6f32ff2559eb214c0194d1d2428d87f3776fdfa5bd6178fcdc25::" providerId="AD" clId="Web-{7106BBC7-942D-014B-3AF4-E8408059EEF6}" dt="2020-05-05T14:12:10.814" v="196"/>
          <ac:spMkLst>
            <pc:docMk/>
            <pc:sldMk cId="1245930859" sldId="269"/>
            <ac:spMk id="15" creationId="{2F2E0534-EEA5-43A8-932C-CF806722C004}"/>
          </ac:spMkLst>
        </pc:spChg>
      </pc:sldChg>
      <pc:sldChg chg="del">
        <pc:chgData name="Utilisateur invité" userId="S::urn:spo:anon#435451b40bda6f32ff2559eb214c0194d1d2428d87f3776fdfa5bd6178fcdc25::" providerId="AD" clId="Web-{7106BBC7-942D-014B-3AF4-E8408059EEF6}" dt="2020-05-05T14:15:57.338" v="209"/>
        <pc:sldMkLst>
          <pc:docMk/>
          <pc:sldMk cId="3235994528" sldId="295"/>
        </pc:sldMkLst>
      </pc:sldChg>
      <pc:sldChg chg="addSp delSp modSp">
        <pc:chgData name="Utilisateur invité" userId="S::urn:spo:anon#435451b40bda6f32ff2559eb214c0194d1d2428d87f3776fdfa5bd6178fcdc25::" providerId="AD" clId="Web-{7106BBC7-942D-014B-3AF4-E8408059EEF6}" dt="2020-05-05T14:14:51.023" v="208" actId="1076"/>
        <pc:sldMkLst>
          <pc:docMk/>
          <pc:sldMk cId="965422774" sldId="299"/>
        </pc:sldMkLst>
        <pc:spChg chg="mod">
          <ac:chgData name="Utilisateur invité" userId="S::urn:spo:anon#435451b40bda6f32ff2559eb214c0194d1d2428d87f3776fdfa5bd6178fcdc25::" providerId="AD" clId="Web-{7106BBC7-942D-014B-3AF4-E8408059EEF6}" dt="2020-05-05T14:14:20.256" v="207" actId="1076"/>
          <ac:spMkLst>
            <pc:docMk/>
            <pc:sldMk cId="965422774" sldId="299"/>
            <ac:spMk id="2" creationId="{EC0E95CB-06EA-4631-A120-402BB21F538D}"/>
          </ac:spMkLst>
        </pc:spChg>
        <pc:spChg chg="add del mod">
          <ac:chgData name="Utilisateur invité" userId="S::urn:spo:anon#435451b40bda6f32ff2559eb214c0194d1d2428d87f3776fdfa5bd6178fcdc25::" providerId="AD" clId="Web-{7106BBC7-942D-014B-3AF4-E8408059EEF6}" dt="2020-05-05T14:03:55.482" v="135"/>
          <ac:spMkLst>
            <pc:docMk/>
            <pc:sldMk cId="965422774" sldId="299"/>
            <ac:spMk id="3" creationId="{3551B5FF-CA23-4D71-A975-3BAACC57322A}"/>
          </ac:spMkLst>
        </pc:spChg>
        <pc:spChg chg="del">
          <ac:chgData name="Utilisateur invité" userId="S::urn:spo:anon#435451b40bda6f32ff2559eb214c0194d1d2428d87f3776fdfa5bd6178fcdc25::" providerId="AD" clId="Web-{7106BBC7-942D-014B-3AF4-E8408059EEF6}" dt="2020-05-05T14:05:36.126" v="150"/>
          <ac:spMkLst>
            <pc:docMk/>
            <pc:sldMk cId="965422774" sldId="299"/>
            <ac:spMk id="4" creationId="{A7663DC1-5FFF-49C3-A41C-99369F1A8486}"/>
          </ac:spMkLst>
        </pc:spChg>
        <pc:spChg chg="add del mod">
          <ac:chgData name="Utilisateur invité" userId="S::urn:spo:anon#435451b40bda6f32ff2559eb214c0194d1d2428d87f3776fdfa5bd6178fcdc25::" providerId="AD" clId="Web-{7106BBC7-942D-014B-3AF4-E8408059EEF6}" dt="2020-05-05T14:03:22.668" v="105"/>
          <ac:spMkLst>
            <pc:docMk/>
            <pc:sldMk cId="965422774" sldId="299"/>
            <ac:spMk id="6" creationId="{EC8A4BD7-AD71-4FBE-8876-8BD5F9BE3319}"/>
          </ac:spMkLst>
        </pc:spChg>
        <pc:spChg chg="add del mod">
          <ac:chgData name="Utilisateur invité" userId="S::urn:spo:anon#435451b40bda6f32ff2559eb214c0194d1d2428d87f3776fdfa5bd6178fcdc25::" providerId="AD" clId="Web-{7106BBC7-942D-014B-3AF4-E8408059EEF6}" dt="2020-05-05T14:03:46.903" v="129"/>
          <ac:spMkLst>
            <pc:docMk/>
            <pc:sldMk cId="965422774" sldId="299"/>
            <ac:spMk id="8" creationId="{352D9BAF-E0F6-4F0E-8984-09AB284545DB}"/>
          </ac:spMkLst>
        </pc:spChg>
        <pc:spChg chg="add del mod">
          <ac:chgData name="Utilisateur invité" userId="S::urn:spo:anon#435451b40bda6f32ff2559eb214c0194d1d2428d87f3776fdfa5bd6178fcdc25::" providerId="AD" clId="Web-{7106BBC7-942D-014B-3AF4-E8408059EEF6}" dt="2020-05-05T14:05:04.297" v="145"/>
          <ac:spMkLst>
            <pc:docMk/>
            <pc:sldMk cId="965422774" sldId="299"/>
            <ac:spMk id="11" creationId="{F9F74E79-9E04-499E-92D7-A925FF9E69C1}"/>
          </ac:spMkLst>
        </pc:spChg>
        <pc:spChg chg="add del">
          <ac:chgData name="Utilisateur invité" userId="S::urn:spo:anon#435451b40bda6f32ff2559eb214c0194d1d2428d87f3776fdfa5bd6178fcdc25::" providerId="AD" clId="Web-{7106BBC7-942D-014B-3AF4-E8408059EEF6}" dt="2020-05-05T14:03:55.419" v="133"/>
          <ac:spMkLst>
            <pc:docMk/>
            <pc:sldMk cId="965422774" sldId="299"/>
            <ac:spMk id="12" creationId="{DA6BFC18-03D4-4E97-97E9-0913DDD2F4FB}"/>
          </ac:spMkLst>
        </pc:spChg>
        <pc:spChg chg="del">
          <ac:chgData name="Utilisateur invité" userId="S::urn:spo:anon#435451b40bda6f32ff2559eb214c0194d1d2428d87f3776fdfa5bd6178fcdc25::" providerId="AD" clId="Web-{7106BBC7-942D-014B-3AF4-E8408059EEF6}" dt="2020-05-05T14:05:45.705" v="153"/>
          <ac:spMkLst>
            <pc:docMk/>
            <pc:sldMk cId="965422774" sldId="299"/>
            <ac:spMk id="16" creationId="{FECD729A-E395-47DA-BA39-777FDBD9AD27}"/>
          </ac:spMkLst>
        </pc:spChg>
        <pc:spChg chg="del">
          <ac:chgData name="Utilisateur invité" userId="S::urn:spo:anon#435451b40bda6f32ff2559eb214c0194d1d2428d87f3776fdfa5bd6178fcdc25::" providerId="AD" clId="Web-{7106BBC7-942D-014B-3AF4-E8408059EEF6}" dt="2020-05-05T14:05:45.705" v="152"/>
          <ac:spMkLst>
            <pc:docMk/>
            <pc:sldMk cId="965422774" sldId="299"/>
            <ac:spMk id="17" creationId="{A5A83792-B722-4D62-821C-6A21CB45D7A8}"/>
          </ac:spMkLst>
        </pc:spChg>
        <pc:spChg chg="del">
          <ac:chgData name="Utilisateur invité" userId="S::urn:spo:anon#435451b40bda6f32ff2559eb214c0194d1d2428d87f3776fdfa5bd6178fcdc25::" providerId="AD" clId="Web-{7106BBC7-942D-014B-3AF4-E8408059EEF6}" dt="2020-05-05T14:05:45.689" v="151"/>
          <ac:spMkLst>
            <pc:docMk/>
            <pc:sldMk cId="965422774" sldId="299"/>
            <ac:spMk id="18" creationId="{6344E28E-3108-4E52-9E0E-616A369033AA}"/>
          </ac:spMkLst>
        </pc:spChg>
        <pc:spChg chg="del">
          <ac:chgData name="Utilisateur invité" userId="S::urn:spo:anon#435451b40bda6f32ff2559eb214c0194d1d2428d87f3776fdfa5bd6178fcdc25::" providerId="AD" clId="Web-{7106BBC7-942D-014B-3AF4-E8408059EEF6}" dt="2020-05-05T14:06:39.785" v="163"/>
          <ac:spMkLst>
            <pc:docMk/>
            <pc:sldMk cId="965422774" sldId="299"/>
            <ac:spMk id="19" creationId="{3F2FD186-050C-4311-AD67-56BDB35A8201}"/>
          </ac:spMkLst>
        </pc:spChg>
        <pc:spChg chg="add mod">
          <ac:chgData name="Utilisateur invité" userId="S::urn:spo:anon#435451b40bda6f32ff2559eb214c0194d1d2428d87f3776fdfa5bd6178fcdc25::" providerId="AD" clId="Web-{7106BBC7-942D-014B-3AF4-E8408059EEF6}" dt="2020-05-05T14:10:27.247" v="194" actId="14100"/>
          <ac:spMkLst>
            <pc:docMk/>
            <pc:sldMk cId="965422774" sldId="299"/>
            <ac:spMk id="24" creationId="{54CBF632-2FA7-48FC-8E82-3E90B5B42CFB}"/>
          </ac:spMkLst>
        </pc:spChg>
        <pc:spChg chg="add mod">
          <ac:chgData name="Utilisateur invité" userId="S::urn:spo:anon#435451b40bda6f32ff2559eb214c0194d1d2428d87f3776fdfa5bd6178fcdc25::" providerId="AD" clId="Web-{7106BBC7-942D-014B-3AF4-E8408059EEF6}" dt="2020-05-05T14:14:51.023" v="208" actId="1076"/>
          <ac:spMkLst>
            <pc:docMk/>
            <pc:sldMk cId="965422774" sldId="299"/>
            <ac:spMk id="26" creationId="{4C979485-6BA4-4C85-AA5A-01F085838C69}"/>
          </ac:spMkLst>
        </pc:spChg>
        <pc:spChg chg="add mod">
          <ac:chgData name="Utilisateur invité" userId="S::urn:spo:anon#435451b40bda6f32ff2559eb214c0194d1d2428d87f3776fdfa5bd6178fcdc25::" providerId="AD" clId="Web-{7106BBC7-942D-014B-3AF4-E8408059EEF6}" dt="2020-05-05T14:09:35.511" v="183" actId="14100"/>
          <ac:spMkLst>
            <pc:docMk/>
            <pc:sldMk cId="965422774" sldId="299"/>
            <ac:spMk id="27" creationId="{21368161-2EFF-4635-9F90-DB87892C4534}"/>
          </ac:spMkLst>
        </pc:spChg>
        <pc:spChg chg="add mod">
          <ac:chgData name="Utilisateur invité" userId="S::urn:spo:anon#435451b40bda6f32ff2559eb214c0194d1d2428d87f3776fdfa5bd6178fcdc25::" providerId="AD" clId="Web-{7106BBC7-942D-014B-3AF4-E8408059EEF6}" dt="2020-05-05T14:10:07.340" v="192" actId="1076"/>
          <ac:spMkLst>
            <pc:docMk/>
            <pc:sldMk cId="965422774" sldId="299"/>
            <ac:spMk id="28" creationId="{353114F4-735B-4985-98E9-E205E9AD1773}"/>
          </ac:spMkLst>
        </pc:spChg>
        <pc:spChg chg="add mod">
          <ac:chgData name="Utilisateur invité" userId="S::urn:spo:anon#435451b40bda6f32ff2559eb214c0194d1d2428d87f3776fdfa5bd6178fcdc25::" providerId="AD" clId="Web-{7106BBC7-942D-014B-3AF4-E8408059EEF6}" dt="2020-05-05T14:13:01.863" v="203" actId="14100"/>
          <ac:spMkLst>
            <pc:docMk/>
            <pc:sldMk cId="965422774" sldId="299"/>
            <ac:spMk id="29" creationId="{1218B140-37BB-4666-85FD-C579DFBBAF02}"/>
          </ac:spMkLst>
        </pc:spChg>
        <pc:picChg chg="add del">
          <ac:chgData name="Utilisateur invité" userId="S::urn:spo:anon#435451b40bda6f32ff2559eb214c0194d1d2428d87f3776fdfa5bd6178fcdc25::" providerId="AD" clId="Web-{7106BBC7-942D-014B-3AF4-E8408059EEF6}" dt="2020-05-05T14:03:55.419" v="134"/>
          <ac:picMkLst>
            <pc:docMk/>
            <pc:sldMk cId="965422774" sldId="299"/>
            <ac:picMk id="10" creationId="{20028922-D5D9-4FEE-A9BD-821C56A5EE0C}"/>
          </ac:picMkLst>
        </pc:picChg>
        <pc:picChg chg="del">
          <ac:chgData name="Utilisateur invité" userId="S::urn:spo:anon#435451b40bda6f32ff2559eb214c0194d1d2428d87f3776fdfa5bd6178fcdc25::" providerId="AD" clId="Web-{7106BBC7-942D-014B-3AF4-E8408059EEF6}" dt="2020-05-05T14:05:30.579" v="149"/>
          <ac:picMkLst>
            <pc:docMk/>
            <pc:sldMk cId="965422774" sldId="299"/>
            <ac:picMk id="15" creationId="{03C92761-7F87-4D5B-9E53-D8A30119E962}"/>
          </ac:picMkLst>
        </pc:picChg>
        <pc:picChg chg="add mod">
          <ac:chgData name="Utilisateur invité" userId="S::urn:spo:anon#435451b40bda6f32ff2559eb214c0194d1d2428d87f3776fdfa5bd6178fcdc25::" providerId="AD" clId="Web-{7106BBC7-942D-014B-3AF4-E8408059EEF6}" dt="2020-05-05T14:09:01.884" v="175" actId="1076"/>
          <ac:picMkLst>
            <pc:docMk/>
            <pc:sldMk cId="965422774" sldId="299"/>
            <ac:picMk id="21" creationId="{8AA994B2-18DF-4DBE-B2D3-B141B1EC7D92}"/>
          </ac:picMkLst>
        </pc:picChg>
        <pc:picChg chg="add mod">
          <ac:chgData name="Utilisateur invité" userId="S::urn:spo:anon#435451b40bda6f32ff2559eb214c0194d1d2428d87f3776fdfa5bd6178fcdc25::" providerId="AD" clId="Web-{7106BBC7-942D-014B-3AF4-E8408059EEF6}" dt="2020-05-05T14:06:18.972" v="160" actId="1076"/>
          <ac:picMkLst>
            <pc:docMk/>
            <pc:sldMk cId="965422774" sldId="299"/>
            <ac:picMk id="23" creationId="{BD811C72-E70F-40D5-ACE4-C543A19BE258}"/>
          </ac:picMkLst>
        </pc:picChg>
        <pc:picChg chg="add del">
          <ac:chgData name="Utilisateur invité" userId="S::urn:spo:anon#435451b40bda6f32ff2559eb214c0194d1d2428d87f3776fdfa5bd6178fcdc25::" providerId="AD" clId="Web-{7106BBC7-942D-014B-3AF4-E8408059EEF6}" dt="2020-05-05T14:08:49.571" v="174"/>
          <ac:picMkLst>
            <pc:docMk/>
            <pc:sldMk cId="965422774" sldId="299"/>
            <ac:picMk id="25" creationId="{820FF788-7D10-4128-A523-4516CAE8C962}"/>
          </ac:picMkLst>
        </pc:picChg>
        <pc:cxnChg chg="add del">
          <ac:chgData name="Utilisateur invité" userId="S::urn:spo:anon#435451b40bda6f32ff2559eb214c0194d1d2428d87f3776fdfa5bd6178fcdc25::" providerId="AD" clId="Web-{7106BBC7-942D-014B-3AF4-E8408059EEF6}" dt="2020-05-05T14:03:46.903" v="130"/>
          <ac:cxnSpMkLst>
            <pc:docMk/>
            <pc:sldMk cId="965422774" sldId="299"/>
            <ac:cxnSpMk id="14" creationId="{D6206FDC-2777-4D7F-AF9C-73413DA664C9}"/>
          </ac:cxnSpMkLst>
        </pc:cxnChg>
      </pc:sldChg>
    </pc:docChg>
  </pc:docChgLst>
  <pc:docChgLst>
    <pc:chgData name="Utilisateur invité" userId="S::urn:spo:anon#435451b40bda6f32ff2559eb214c0194d1d2428d87f3776fdfa5bd6178fcdc25::" providerId="AD" clId="Web-{EB00F92D-E22E-70DC-B542-A5962AC73C28}"/>
    <pc:docChg chg="addSld delSld sldOrd">
      <pc:chgData name="Utilisateur invité" userId="S::urn:spo:anon#435451b40bda6f32ff2559eb214c0194d1d2428d87f3776fdfa5bd6178fcdc25::" providerId="AD" clId="Web-{EB00F92D-E22E-70DC-B542-A5962AC73C28}" dt="2020-05-05T13:41:36.966" v="7"/>
      <pc:docMkLst>
        <pc:docMk/>
      </pc:docMkLst>
      <pc:sldChg chg="del">
        <pc:chgData name="Utilisateur invité" userId="S::urn:spo:anon#435451b40bda6f32ff2559eb214c0194d1d2428d87f3776fdfa5bd6178fcdc25::" providerId="AD" clId="Web-{EB00F92D-E22E-70DC-B542-A5962AC73C28}" dt="2020-05-05T13:41:17.794" v="6"/>
        <pc:sldMkLst>
          <pc:docMk/>
          <pc:sldMk cId="3033690314" sldId="257"/>
        </pc:sldMkLst>
      </pc:sldChg>
      <pc:sldChg chg="del">
        <pc:chgData name="Utilisateur invité" userId="S::urn:spo:anon#435451b40bda6f32ff2559eb214c0194d1d2428d87f3776fdfa5bd6178fcdc25::" providerId="AD" clId="Web-{EB00F92D-E22E-70DC-B542-A5962AC73C28}" dt="2020-05-05T13:37:19.776" v="1"/>
        <pc:sldMkLst>
          <pc:docMk/>
          <pc:sldMk cId="2155752269" sldId="291"/>
        </pc:sldMkLst>
      </pc:sldChg>
      <pc:sldChg chg="del">
        <pc:chgData name="Utilisateur invité" userId="S::urn:spo:anon#435451b40bda6f32ff2559eb214c0194d1d2428d87f3776fdfa5bd6178fcdc25::" providerId="AD" clId="Web-{EB00F92D-E22E-70DC-B542-A5962AC73C28}" dt="2020-05-05T13:38:26.183" v="3"/>
        <pc:sldMkLst>
          <pc:docMk/>
          <pc:sldMk cId="3998352469" sldId="292"/>
        </pc:sldMkLst>
      </pc:sldChg>
      <pc:sldChg chg="add ord">
        <pc:chgData name="Utilisateur invité" userId="S::urn:spo:anon#435451b40bda6f32ff2559eb214c0194d1d2428d87f3776fdfa5bd6178fcdc25::" providerId="AD" clId="Web-{EB00F92D-E22E-70DC-B542-A5962AC73C28}" dt="2020-05-05T13:41:36.966" v="7"/>
        <pc:sldMkLst>
          <pc:docMk/>
          <pc:sldMk cId="2488721031" sldId="294"/>
        </pc:sldMkLst>
      </pc:sldChg>
      <pc:sldChg chg="add">
        <pc:chgData name="Utilisateur invité" userId="S::urn:spo:anon#435451b40bda6f32ff2559eb214c0194d1d2428d87f3776fdfa5bd6178fcdc25::" providerId="AD" clId="Web-{EB00F92D-E22E-70DC-B542-A5962AC73C28}" dt="2020-05-05T13:38:19.823" v="2"/>
        <pc:sldMkLst>
          <pc:docMk/>
          <pc:sldMk cId="3235994528" sldId="295"/>
        </pc:sldMkLst>
      </pc:sldChg>
      <pc:sldChg chg="add">
        <pc:chgData name="Utilisateur invité" userId="S::urn:spo:anon#435451b40bda6f32ff2559eb214c0194d1d2428d87f3776fdfa5bd6178fcdc25::" providerId="AD" clId="Web-{EB00F92D-E22E-70DC-B542-A5962AC73C28}" dt="2020-05-05T13:41:01.715" v="4"/>
        <pc:sldMkLst>
          <pc:docMk/>
          <pc:sldMk cId="3701264329" sldId="296"/>
        </pc:sldMkLst>
      </pc:sldChg>
      <pc:sldChg chg="add">
        <pc:chgData name="Utilisateur invité" userId="S::urn:spo:anon#435451b40bda6f32ff2559eb214c0194d1d2428d87f3776fdfa5bd6178fcdc25::" providerId="AD" clId="Web-{EB00F92D-E22E-70DC-B542-A5962AC73C28}" dt="2020-05-05T13:41:01.778" v="5"/>
        <pc:sldMkLst>
          <pc:docMk/>
          <pc:sldMk cId="619055766" sldId="29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7.xml.rels><?xml version="1.0" encoding="UTF-8" standalone="yes"?>
<Relationships xmlns="http://schemas.openxmlformats.org/package/2006/relationships"><Relationship Id="rId3" Type="http://schemas.openxmlformats.org/officeDocument/2006/relationships/hyperlink" Target="https://support.office.com/fr-fr/" TargetMode="External"/><Relationship Id="rId2" Type="http://schemas.openxmlformats.org/officeDocument/2006/relationships/hyperlink" Target="https://campus.recit.qc.ca/teams" TargetMode="External"/><Relationship Id="rId1" Type="http://schemas.openxmlformats.org/officeDocument/2006/relationships/hyperlink" Target="https://support.office.com/fr-fr/article/guides-de-d%C3%A9marrage-rapide-office-25f909da-3e76-443d-94f4-6cdf7dedc51e" TargetMode="External"/><Relationship Id="rId4" Type="http://schemas.openxmlformats.org/officeDocument/2006/relationships/hyperlink" Target="http://recitfga.ca/2020/05/01/webinaires-recit-fga-semaine-du-4-mai-2020/"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7.xml.rels><?xml version="1.0" encoding="UTF-8" standalone="yes"?>
<Relationships xmlns="http://schemas.openxmlformats.org/package/2006/relationships"><Relationship Id="rId3" Type="http://schemas.openxmlformats.org/officeDocument/2006/relationships/hyperlink" Target="https://support.office.com/fr-fr/" TargetMode="External"/><Relationship Id="rId2" Type="http://schemas.openxmlformats.org/officeDocument/2006/relationships/hyperlink" Target="https://campus.recit.qc.ca/teams" TargetMode="External"/><Relationship Id="rId1" Type="http://schemas.openxmlformats.org/officeDocument/2006/relationships/hyperlink" Target="https://support.office.com/fr-fr/article/guides-de-d%C3%A9marrage-rapide-office-25f909da-3e76-443d-94f4-6cdf7dedc51e" TargetMode="External"/><Relationship Id="rId4" Type="http://schemas.openxmlformats.org/officeDocument/2006/relationships/hyperlink" Target="http://recitfga.ca/2020/05/01/webinaires-recit-fga-semaine-du-4-mai-2020/"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3446D-024C-46E2-8071-AF55AE6AACA7}"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0D41E05A-AF59-427A-92A9-A8A4B4773F2A}">
      <dgm:prSet/>
      <dgm:spPr/>
      <dgm:t>
        <a:bodyPr/>
        <a:lstStyle/>
        <a:p>
          <a:pPr>
            <a:lnSpc>
              <a:spcPct val="100000"/>
            </a:lnSpc>
            <a:defRPr cap="all"/>
          </a:pPr>
          <a:r>
            <a:rPr lang="fr-CA" dirty="0"/>
            <a:t>Pourquoi utiliser Teams?</a:t>
          </a:r>
          <a:endParaRPr lang="en-US" dirty="0"/>
        </a:p>
      </dgm:t>
    </dgm:pt>
    <dgm:pt modelId="{10429E4D-B8C9-4B11-AB82-2E420298E4AC}" type="parTrans" cxnId="{45AA8F1A-C9C6-4797-A680-3D873E4EF50B}">
      <dgm:prSet/>
      <dgm:spPr/>
      <dgm:t>
        <a:bodyPr/>
        <a:lstStyle/>
        <a:p>
          <a:endParaRPr lang="en-US"/>
        </a:p>
      </dgm:t>
    </dgm:pt>
    <dgm:pt modelId="{FA8CD30E-B49D-458E-81CC-F7AE311E2E01}" type="sibTrans" cxnId="{45AA8F1A-C9C6-4797-A680-3D873E4EF50B}">
      <dgm:prSet/>
      <dgm:spPr/>
      <dgm:t>
        <a:bodyPr/>
        <a:lstStyle/>
        <a:p>
          <a:pPr>
            <a:lnSpc>
              <a:spcPct val="100000"/>
            </a:lnSpc>
          </a:pPr>
          <a:endParaRPr lang="en-US"/>
        </a:p>
      </dgm:t>
    </dgm:pt>
    <dgm:pt modelId="{D24E1AF5-FE2C-47FE-BCBA-6B105871319E}">
      <dgm:prSet/>
      <dgm:spPr/>
      <dgm:t>
        <a:bodyPr/>
        <a:lstStyle/>
        <a:p>
          <a:pPr>
            <a:lnSpc>
              <a:spcPct val="100000"/>
            </a:lnSpc>
            <a:defRPr cap="all"/>
          </a:pPr>
          <a:r>
            <a:rPr lang="fr-CA"/>
            <a:t>Interface de l’application Teams</a:t>
          </a:r>
          <a:endParaRPr lang="en-US"/>
        </a:p>
      </dgm:t>
    </dgm:pt>
    <dgm:pt modelId="{619CF7D0-0297-42E0-96EA-2B255855E90C}" type="parTrans" cxnId="{4943DB81-E387-4308-A4E0-0BD4E2B3573D}">
      <dgm:prSet/>
      <dgm:spPr/>
      <dgm:t>
        <a:bodyPr/>
        <a:lstStyle/>
        <a:p>
          <a:endParaRPr lang="en-US"/>
        </a:p>
      </dgm:t>
    </dgm:pt>
    <dgm:pt modelId="{24C6D9EB-6D9C-4E93-992D-85F513172351}" type="sibTrans" cxnId="{4943DB81-E387-4308-A4E0-0BD4E2B3573D}">
      <dgm:prSet/>
      <dgm:spPr/>
      <dgm:t>
        <a:bodyPr/>
        <a:lstStyle/>
        <a:p>
          <a:pPr>
            <a:lnSpc>
              <a:spcPct val="100000"/>
            </a:lnSpc>
          </a:pPr>
          <a:endParaRPr lang="en-US"/>
        </a:p>
      </dgm:t>
    </dgm:pt>
    <dgm:pt modelId="{E707526D-C28D-41C0-8608-B020F5C09B4C}">
      <dgm:prSet/>
      <dgm:spPr/>
      <dgm:t>
        <a:bodyPr/>
        <a:lstStyle/>
        <a:p>
          <a:pPr>
            <a:lnSpc>
              <a:spcPct val="100000"/>
            </a:lnSpc>
            <a:defRPr cap="all"/>
          </a:pPr>
          <a:r>
            <a:rPr lang="fr-CA"/>
            <a:t>Rejoindre et créer une équipe</a:t>
          </a:r>
          <a:endParaRPr lang="en-US"/>
        </a:p>
      </dgm:t>
    </dgm:pt>
    <dgm:pt modelId="{F623963A-8599-479A-8376-A255AC0A36B8}" type="parTrans" cxnId="{3E6C0BDC-4FFB-47F1-A28E-D728408F1C26}">
      <dgm:prSet/>
      <dgm:spPr/>
      <dgm:t>
        <a:bodyPr/>
        <a:lstStyle/>
        <a:p>
          <a:endParaRPr lang="en-US"/>
        </a:p>
      </dgm:t>
    </dgm:pt>
    <dgm:pt modelId="{65A4B3F8-0E41-41AC-9B9C-55EE10F3167D}" type="sibTrans" cxnId="{3E6C0BDC-4FFB-47F1-A28E-D728408F1C26}">
      <dgm:prSet/>
      <dgm:spPr/>
      <dgm:t>
        <a:bodyPr/>
        <a:lstStyle/>
        <a:p>
          <a:pPr>
            <a:lnSpc>
              <a:spcPct val="100000"/>
            </a:lnSpc>
          </a:pPr>
          <a:endParaRPr lang="en-US"/>
        </a:p>
      </dgm:t>
    </dgm:pt>
    <dgm:pt modelId="{CE7DD662-41E6-4F9C-B560-F6F6BAD87050}">
      <dgm:prSet/>
      <dgm:spPr/>
      <dgm:t>
        <a:bodyPr/>
        <a:lstStyle/>
        <a:p>
          <a:pPr>
            <a:lnSpc>
              <a:spcPct val="100000"/>
            </a:lnSpc>
            <a:defRPr cap="all"/>
          </a:pPr>
          <a:r>
            <a:rPr lang="fr-CA"/>
            <a:t>Gérer l’équipe</a:t>
          </a:r>
          <a:endParaRPr lang="en-US"/>
        </a:p>
      </dgm:t>
    </dgm:pt>
    <dgm:pt modelId="{6F966747-A6D8-45ED-92E9-6EC872E444AD}" type="parTrans" cxnId="{CABE8F88-069F-4253-B318-286D2EEBF61A}">
      <dgm:prSet/>
      <dgm:spPr/>
      <dgm:t>
        <a:bodyPr/>
        <a:lstStyle/>
        <a:p>
          <a:endParaRPr lang="en-US"/>
        </a:p>
      </dgm:t>
    </dgm:pt>
    <dgm:pt modelId="{A39FC5A9-00DF-4514-BED5-67B99C3A5A5E}" type="sibTrans" cxnId="{CABE8F88-069F-4253-B318-286D2EEBF61A}">
      <dgm:prSet/>
      <dgm:spPr/>
      <dgm:t>
        <a:bodyPr/>
        <a:lstStyle/>
        <a:p>
          <a:pPr>
            <a:lnSpc>
              <a:spcPct val="100000"/>
            </a:lnSpc>
          </a:pPr>
          <a:endParaRPr lang="en-US"/>
        </a:p>
      </dgm:t>
    </dgm:pt>
    <dgm:pt modelId="{08D643F1-EBF2-461C-A6C4-67E409762B65}">
      <dgm:prSet/>
      <dgm:spPr/>
      <dgm:t>
        <a:bodyPr/>
        <a:lstStyle/>
        <a:p>
          <a:pPr>
            <a:lnSpc>
              <a:spcPct val="100000"/>
            </a:lnSpc>
            <a:defRPr cap="all"/>
          </a:pPr>
          <a:r>
            <a:rPr lang="fr-CA"/>
            <a:t>Le fil de discussion</a:t>
          </a:r>
          <a:endParaRPr lang="en-US"/>
        </a:p>
      </dgm:t>
    </dgm:pt>
    <dgm:pt modelId="{F33914CA-8850-4E77-BD53-E181C8AB005F}" type="parTrans" cxnId="{E56FE8C9-8532-4D85-85AD-B006994B71C5}">
      <dgm:prSet/>
      <dgm:spPr/>
      <dgm:t>
        <a:bodyPr/>
        <a:lstStyle/>
        <a:p>
          <a:endParaRPr lang="en-US"/>
        </a:p>
      </dgm:t>
    </dgm:pt>
    <dgm:pt modelId="{626D6DFC-222D-483C-95EB-A48966E06E9A}" type="sibTrans" cxnId="{E56FE8C9-8532-4D85-85AD-B006994B71C5}">
      <dgm:prSet/>
      <dgm:spPr/>
      <dgm:t>
        <a:bodyPr/>
        <a:lstStyle/>
        <a:p>
          <a:pPr>
            <a:lnSpc>
              <a:spcPct val="100000"/>
            </a:lnSpc>
          </a:pPr>
          <a:endParaRPr lang="en-US"/>
        </a:p>
      </dgm:t>
    </dgm:pt>
    <dgm:pt modelId="{2DC5EC54-B6E8-4BCA-A1BE-D2A91B526F7A}">
      <dgm:prSet/>
      <dgm:spPr/>
      <dgm:t>
        <a:bodyPr/>
        <a:lstStyle/>
        <a:p>
          <a:pPr>
            <a:lnSpc>
              <a:spcPct val="100000"/>
            </a:lnSpc>
            <a:defRPr cap="all"/>
          </a:pPr>
          <a:r>
            <a:rPr lang="fr-CA" dirty="0"/>
            <a:t>Les canaux et les onglets</a:t>
          </a:r>
          <a:endParaRPr lang="en-US" dirty="0"/>
        </a:p>
      </dgm:t>
    </dgm:pt>
    <dgm:pt modelId="{8E0017C8-07F6-4F8E-92FB-09DBA20F69B8}" type="parTrans" cxnId="{0880B64C-88BC-4522-833F-2271B1D5E587}">
      <dgm:prSet/>
      <dgm:spPr/>
      <dgm:t>
        <a:bodyPr/>
        <a:lstStyle/>
        <a:p>
          <a:endParaRPr lang="en-US"/>
        </a:p>
      </dgm:t>
    </dgm:pt>
    <dgm:pt modelId="{2377CEB7-ECF1-41E8-92D7-A35B92114AC2}" type="sibTrans" cxnId="{0880B64C-88BC-4522-833F-2271B1D5E587}">
      <dgm:prSet/>
      <dgm:spPr/>
      <dgm:t>
        <a:bodyPr/>
        <a:lstStyle/>
        <a:p>
          <a:pPr>
            <a:lnSpc>
              <a:spcPct val="100000"/>
            </a:lnSpc>
          </a:pPr>
          <a:endParaRPr lang="en-US"/>
        </a:p>
      </dgm:t>
    </dgm:pt>
    <dgm:pt modelId="{FF009E1B-FDF4-40EC-A73B-F83929F1A255}">
      <dgm:prSet/>
      <dgm:spPr/>
      <dgm:t>
        <a:bodyPr/>
        <a:lstStyle/>
        <a:p>
          <a:pPr>
            <a:lnSpc>
              <a:spcPct val="100000"/>
            </a:lnSpc>
            <a:defRPr cap="all"/>
          </a:pPr>
          <a:r>
            <a:rPr lang="fr-CA" dirty="0"/>
            <a:t>Planifier une réunion</a:t>
          </a:r>
          <a:endParaRPr lang="en-US" dirty="0"/>
        </a:p>
      </dgm:t>
    </dgm:pt>
    <dgm:pt modelId="{24879C7A-38DA-4917-8833-9CA550B38435}" type="parTrans" cxnId="{E2B24095-DB65-49FD-87CD-4C5F1F31B336}">
      <dgm:prSet/>
      <dgm:spPr/>
      <dgm:t>
        <a:bodyPr/>
        <a:lstStyle/>
        <a:p>
          <a:endParaRPr lang="en-US"/>
        </a:p>
      </dgm:t>
    </dgm:pt>
    <dgm:pt modelId="{EA5C5D35-CFFE-44C2-80F0-93F88467D855}" type="sibTrans" cxnId="{E2B24095-DB65-49FD-87CD-4C5F1F31B336}">
      <dgm:prSet/>
      <dgm:spPr/>
      <dgm:t>
        <a:bodyPr/>
        <a:lstStyle/>
        <a:p>
          <a:pPr>
            <a:lnSpc>
              <a:spcPct val="100000"/>
            </a:lnSpc>
          </a:pPr>
          <a:endParaRPr lang="en-US"/>
        </a:p>
      </dgm:t>
    </dgm:pt>
    <dgm:pt modelId="{9963EDCA-B9F0-44EF-B3F5-60A8EA549239}">
      <dgm:prSet/>
      <dgm:spPr/>
      <dgm:t>
        <a:bodyPr/>
        <a:lstStyle/>
        <a:p>
          <a:pPr>
            <a:lnSpc>
              <a:spcPct val="100000"/>
            </a:lnSpc>
            <a:defRPr cap="all"/>
          </a:pPr>
          <a:r>
            <a:rPr lang="fr-CA" dirty="0"/>
            <a:t>Ressources, questions et appréciation</a:t>
          </a:r>
          <a:endParaRPr lang="en-US" dirty="0"/>
        </a:p>
      </dgm:t>
    </dgm:pt>
    <dgm:pt modelId="{B06A4675-E72B-4E44-BF11-8D41AD255371}" type="parTrans" cxnId="{F5B50A3E-C2EB-4E73-8CB3-8D0073E3D0FF}">
      <dgm:prSet/>
      <dgm:spPr/>
      <dgm:t>
        <a:bodyPr/>
        <a:lstStyle/>
        <a:p>
          <a:endParaRPr lang="en-US"/>
        </a:p>
      </dgm:t>
    </dgm:pt>
    <dgm:pt modelId="{03B9F971-FBED-419C-8FE6-22474B238D7A}" type="sibTrans" cxnId="{F5B50A3E-C2EB-4E73-8CB3-8D0073E3D0FF}">
      <dgm:prSet/>
      <dgm:spPr/>
      <dgm:t>
        <a:bodyPr/>
        <a:lstStyle/>
        <a:p>
          <a:endParaRPr lang="en-US"/>
        </a:p>
      </dgm:t>
    </dgm:pt>
    <dgm:pt modelId="{170D54FF-C546-4985-B048-BAB2B07DF239}">
      <dgm:prSet/>
      <dgm:spPr/>
      <dgm:t>
        <a:bodyPr/>
        <a:lstStyle/>
        <a:p>
          <a:pPr>
            <a:lnSpc>
              <a:spcPct val="100000"/>
            </a:lnSpc>
            <a:defRPr cap="all"/>
          </a:pPr>
          <a:r>
            <a:rPr lang="en-US" dirty="0"/>
            <a:t>Les </a:t>
          </a:r>
          <a:r>
            <a:rPr lang="en-US" dirty="0" err="1"/>
            <a:t>fichiers</a:t>
          </a:r>
          <a:r>
            <a:rPr lang="en-US" dirty="0"/>
            <a:t> et les devoirs</a:t>
          </a:r>
        </a:p>
      </dgm:t>
    </dgm:pt>
    <dgm:pt modelId="{2550E9A2-4CB2-4C48-81D6-8EC5FA2EA608}" type="parTrans" cxnId="{5240D955-B817-4D92-AAAD-426D852020D3}">
      <dgm:prSet/>
      <dgm:spPr/>
      <dgm:t>
        <a:bodyPr/>
        <a:lstStyle/>
        <a:p>
          <a:endParaRPr lang="fr-CA"/>
        </a:p>
      </dgm:t>
    </dgm:pt>
    <dgm:pt modelId="{909C5BE7-3D61-4C37-B5A3-8F0DC365E9F1}" type="sibTrans" cxnId="{5240D955-B817-4D92-AAAD-426D852020D3}">
      <dgm:prSet/>
      <dgm:spPr/>
      <dgm:t>
        <a:bodyPr/>
        <a:lstStyle/>
        <a:p>
          <a:endParaRPr lang="fr-CA"/>
        </a:p>
      </dgm:t>
    </dgm:pt>
    <dgm:pt modelId="{7D62E59B-A9E7-4C21-84B4-236C142A7504}" type="pres">
      <dgm:prSet presAssocID="{FD83446D-024C-46E2-8071-AF55AE6AACA7}" presName="root" presStyleCnt="0">
        <dgm:presLayoutVars>
          <dgm:dir/>
          <dgm:resizeHandles val="exact"/>
        </dgm:presLayoutVars>
      </dgm:prSet>
      <dgm:spPr/>
    </dgm:pt>
    <dgm:pt modelId="{8DF00B90-8566-4DA2-8522-3ACF25515304}" type="pres">
      <dgm:prSet presAssocID="{0D41E05A-AF59-427A-92A9-A8A4B4773F2A}" presName="compNode" presStyleCnt="0"/>
      <dgm:spPr/>
    </dgm:pt>
    <dgm:pt modelId="{0012FBD2-98A2-40DC-BDFF-ED87E26EF561}" type="pres">
      <dgm:prSet presAssocID="{0D41E05A-AF59-427A-92A9-A8A4B4773F2A}" presName="iconBgRect" presStyleLbl="bgShp" presStyleIdx="0" presStyleCnt="9"/>
      <dgm:spPr>
        <a:prstGeom prst="round2DiagRect">
          <a:avLst>
            <a:gd name="adj1" fmla="val 29727"/>
            <a:gd name="adj2" fmla="val 0"/>
          </a:avLst>
        </a:prstGeom>
      </dgm:spPr>
    </dgm:pt>
    <dgm:pt modelId="{448FE432-CBC7-4424-AF82-6C093E8A8AAD}" type="pres">
      <dgm:prSet presAssocID="{0D41E05A-AF59-427A-92A9-A8A4B4773F2A}"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F688FC5D-9A53-495C-AEA1-4A50E872FD09}" type="pres">
      <dgm:prSet presAssocID="{0D41E05A-AF59-427A-92A9-A8A4B4773F2A}" presName="spaceRect" presStyleCnt="0"/>
      <dgm:spPr/>
    </dgm:pt>
    <dgm:pt modelId="{F6B988AA-AA05-44DA-8518-5F034930071D}" type="pres">
      <dgm:prSet presAssocID="{0D41E05A-AF59-427A-92A9-A8A4B4773F2A}" presName="textRect" presStyleLbl="revTx" presStyleIdx="0" presStyleCnt="9">
        <dgm:presLayoutVars>
          <dgm:chMax val="1"/>
          <dgm:chPref val="1"/>
        </dgm:presLayoutVars>
      </dgm:prSet>
      <dgm:spPr/>
    </dgm:pt>
    <dgm:pt modelId="{7388DF44-C58B-447F-9354-001B6606E9DA}" type="pres">
      <dgm:prSet presAssocID="{FA8CD30E-B49D-458E-81CC-F7AE311E2E01}" presName="sibTrans" presStyleCnt="0"/>
      <dgm:spPr/>
    </dgm:pt>
    <dgm:pt modelId="{2DF09E39-9C97-44A0-9FD4-AB2351EF6C9A}" type="pres">
      <dgm:prSet presAssocID="{D24E1AF5-FE2C-47FE-BCBA-6B105871319E}" presName="compNode" presStyleCnt="0"/>
      <dgm:spPr/>
    </dgm:pt>
    <dgm:pt modelId="{07B9D836-5683-44B4-A62E-F47546C413FB}" type="pres">
      <dgm:prSet presAssocID="{D24E1AF5-FE2C-47FE-BCBA-6B105871319E}" presName="iconBgRect" presStyleLbl="bgShp" presStyleIdx="1" presStyleCnt="9"/>
      <dgm:spPr>
        <a:prstGeom prst="round2DiagRect">
          <a:avLst>
            <a:gd name="adj1" fmla="val 29727"/>
            <a:gd name="adj2" fmla="val 0"/>
          </a:avLst>
        </a:prstGeom>
      </dgm:spPr>
    </dgm:pt>
    <dgm:pt modelId="{FC1DAD83-B1AD-4386-86B5-D27847008137}" type="pres">
      <dgm:prSet presAssocID="{D24E1AF5-FE2C-47FE-BCBA-6B105871319E}"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CFF5BDF8-C314-423B-B9DA-45BCC94F7EE7}" type="pres">
      <dgm:prSet presAssocID="{D24E1AF5-FE2C-47FE-BCBA-6B105871319E}" presName="spaceRect" presStyleCnt="0"/>
      <dgm:spPr/>
    </dgm:pt>
    <dgm:pt modelId="{ACFAEAD7-B200-4AD4-9D74-FF7D69627184}" type="pres">
      <dgm:prSet presAssocID="{D24E1AF5-FE2C-47FE-BCBA-6B105871319E}" presName="textRect" presStyleLbl="revTx" presStyleIdx="1" presStyleCnt="9">
        <dgm:presLayoutVars>
          <dgm:chMax val="1"/>
          <dgm:chPref val="1"/>
        </dgm:presLayoutVars>
      </dgm:prSet>
      <dgm:spPr/>
    </dgm:pt>
    <dgm:pt modelId="{5DAF7BD2-5D37-470D-9FE0-8A92A031A5ED}" type="pres">
      <dgm:prSet presAssocID="{24C6D9EB-6D9C-4E93-992D-85F513172351}" presName="sibTrans" presStyleCnt="0"/>
      <dgm:spPr/>
    </dgm:pt>
    <dgm:pt modelId="{D5341A5A-5FCF-4410-9265-31087F35AC02}" type="pres">
      <dgm:prSet presAssocID="{E707526D-C28D-41C0-8608-B020F5C09B4C}" presName="compNode" presStyleCnt="0"/>
      <dgm:spPr/>
    </dgm:pt>
    <dgm:pt modelId="{238CA63C-910E-43D6-8F4D-BFDBBEDF9077}" type="pres">
      <dgm:prSet presAssocID="{E707526D-C28D-41C0-8608-B020F5C09B4C}" presName="iconBgRect" presStyleLbl="bgShp" presStyleIdx="2" presStyleCnt="9"/>
      <dgm:spPr>
        <a:prstGeom prst="round2DiagRect">
          <a:avLst>
            <a:gd name="adj1" fmla="val 29727"/>
            <a:gd name="adj2" fmla="val 0"/>
          </a:avLst>
        </a:prstGeom>
      </dgm:spPr>
    </dgm:pt>
    <dgm:pt modelId="{8745279C-2EBB-4B14-B22B-FD8EE53008C3}" type="pres">
      <dgm:prSet presAssocID="{E707526D-C28D-41C0-8608-B020F5C09B4C}"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F18216DC-D318-43DD-BC90-B2A1CF843306}" type="pres">
      <dgm:prSet presAssocID="{E707526D-C28D-41C0-8608-B020F5C09B4C}" presName="spaceRect" presStyleCnt="0"/>
      <dgm:spPr/>
    </dgm:pt>
    <dgm:pt modelId="{312B4192-DCDF-4AB5-A554-1C26EA604F12}" type="pres">
      <dgm:prSet presAssocID="{E707526D-C28D-41C0-8608-B020F5C09B4C}" presName="textRect" presStyleLbl="revTx" presStyleIdx="2" presStyleCnt="9">
        <dgm:presLayoutVars>
          <dgm:chMax val="1"/>
          <dgm:chPref val="1"/>
        </dgm:presLayoutVars>
      </dgm:prSet>
      <dgm:spPr/>
    </dgm:pt>
    <dgm:pt modelId="{6C55DD00-E5AB-4DC9-9301-63F1B7826AB9}" type="pres">
      <dgm:prSet presAssocID="{65A4B3F8-0E41-41AC-9B9C-55EE10F3167D}" presName="sibTrans" presStyleCnt="0"/>
      <dgm:spPr/>
    </dgm:pt>
    <dgm:pt modelId="{7584056E-2704-4A42-B732-510C8C7FE2FE}" type="pres">
      <dgm:prSet presAssocID="{CE7DD662-41E6-4F9C-B560-F6F6BAD87050}" presName="compNode" presStyleCnt="0"/>
      <dgm:spPr/>
    </dgm:pt>
    <dgm:pt modelId="{300F3D0C-3483-412B-8995-B784C09B169E}" type="pres">
      <dgm:prSet presAssocID="{CE7DD662-41E6-4F9C-B560-F6F6BAD87050}" presName="iconBgRect" presStyleLbl="bgShp" presStyleIdx="3" presStyleCnt="9"/>
      <dgm:spPr>
        <a:prstGeom prst="round2DiagRect">
          <a:avLst>
            <a:gd name="adj1" fmla="val 29727"/>
            <a:gd name="adj2" fmla="val 0"/>
          </a:avLst>
        </a:prstGeom>
      </dgm:spPr>
    </dgm:pt>
    <dgm:pt modelId="{336CD40A-3650-4941-BBF6-E20081275DC8}" type="pres">
      <dgm:prSet presAssocID="{CE7DD662-41E6-4F9C-B560-F6F6BAD87050}"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1EE84C6B-3887-4F0F-B167-71E7BC5E0605}" type="pres">
      <dgm:prSet presAssocID="{CE7DD662-41E6-4F9C-B560-F6F6BAD87050}" presName="spaceRect" presStyleCnt="0"/>
      <dgm:spPr/>
    </dgm:pt>
    <dgm:pt modelId="{D69B1EE1-2FFF-4F5B-8B5C-981E64968918}" type="pres">
      <dgm:prSet presAssocID="{CE7DD662-41E6-4F9C-B560-F6F6BAD87050}" presName="textRect" presStyleLbl="revTx" presStyleIdx="3" presStyleCnt="9">
        <dgm:presLayoutVars>
          <dgm:chMax val="1"/>
          <dgm:chPref val="1"/>
        </dgm:presLayoutVars>
      </dgm:prSet>
      <dgm:spPr/>
    </dgm:pt>
    <dgm:pt modelId="{DE585501-8F46-4B7D-A034-E40A215A2E15}" type="pres">
      <dgm:prSet presAssocID="{A39FC5A9-00DF-4514-BED5-67B99C3A5A5E}" presName="sibTrans" presStyleCnt="0"/>
      <dgm:spPr/>
    </dgm:pt>
    <dgm:pt modelId="{F6EEA80B-0696-41EC-A6A2-053D4ED82710}" type="pres">
      <dgm:prSet presAssocID="{08D643F1-EBF2-461C-A6C4-67E409762B65}" presName="compNode" presStyleCnt="0"/>
      <dgm:spPr/>
    </dgm:pt>
    <dgm:pt modelId="{BC659512-6E0B-433F-B74D-23F1EEE063DC}" type="pres">
      <dgm:prSet presAssocID="{08D643F1-EBF2-461C-A6C4-67E409762B65}" presName="iconBgRect" presStyleLbl="bgShp" presStyleIdx="4" presStyleCnt="9"/>
      <dgm:spPr>
        <a:prstGeom prst="round2DiagRect">
          <a:avLst>
            <a:gd name="adj1" fmla="val 29727"/>
            <a:gd name="adj2" fmla="val 0"/>
          </a:avLst>
        </a:prstGeom>
      </dgm:spPr>
    </dgm:pt>
    <dgm:pt modelId="{8CDEB5D0-9042-457B-834D-3BD7EDA39F2D}" type="pres">
      <dgm:prSet presAssocID="{08D643F1-EBF2-461C-A6C4-67E409762B65}"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DF56C80B-EA2A-46E7-A401-9FC9149159BD}" type="pres">
      <dgm:prSet presAssocID="{08D643F1-EBF2-461C-A6C4-67E409762B65}" presName="spaceRect" presStyleCnt="0"/>
      <dgm:spPr/>
    </dgm:pt>
    <dgm:pt modelId="{4151995B-04F8-4FA9-9621-C41FEFC57EF4}" type="pres">
      <dgm:prSet presAssocID="{08D643F1-EBF2-461C-A6C4-67E409762B65}" presName="textRect" presStyleLbl="revTx" presStyleIdx="4" presStyleCnt="9">
        <dgm:presLayoutVars>
          <dgm:chMax val="1"/>
          <dgm:chPref val="1"/>
        </dgm:presLayoutVars>
      </dgm:prSet>
      <dgm:spPr/>
    </dgm:pt>
    <dgm:pt modelId="{59321393-4E99-4240-9E6D-ECC54D6EC02F}" type="pres">
      <dgm:prSet presAssocID="{626D6DFC-222D-483C-95EB-A48966E06E9A}" presName="sibTrans" presStyleCnt="0"/>
      <dgm:spPr/>
    </dgm:pt>
    <dgm:pt modelId="{302B9C82-470B-4CF7-B374-7664289238A2}" type="pres">
      <dgm:prSet presAssocID="{2DC5EC54-B6E8-4BCA-A1BE-D2A91B526F7A}" presName="compNode" presStyleCnt="0"/>
      <dgm:spPr/>
    </dgm:pt>
    <dgm:pt modelId="{9C6CFAB7-6564-468D-BF64-07C643FD9424}" type="pres">
      <dgm:prSet presAssocID="{2DC5EC54-B6E8-4BCA-A1BE-D2A91B526F7A}" presName="iconBgRect" presStyleLbl="bgShp" presStyleIdx="5" presStyleCnt="9"/>
      <dgm:spPr>
        <a:prstGeom prst="round2DiagRect">
          <a:avLst>
            <a:gd name="adj1" fmla="val 29727"/>
            <a:gd name="adj2" fmla="val 0"/>
          </a:avLst>
        </a:prstGeom>
      </dgm:spPr>
    </dgm:pt>
    <dgm:pt modelId="{030876C0-CE56-43FA-ABC0-1ACDACF83AEB}" type="pres">
      <dgm:prSet presAssocID="{2DC5EC54-B6E8-4BCA-A1BE-D2A91B526F7A}"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ne Arrow: Straight"/>
        </a:ext>
      </dgm:extLst>
    </dgm:pt>
    <dgm:pt modelId="{EF778412-31C4-4D11-AEAF-E8D7B82A962E}" type="pres">
      <dgm:prSet presAssocID="{2DC5EC54-B6E8-4BCA-A1BE-D2A91B526F7A}" presName="spaceRect" presStyleCnt="0"/>
      <dgm:spPr/>
    </dgm:pt>
    <dgm:pt modelId="{30380ABC-03AD-457D-9ED5-2D187E63FB1C}" type="pres">
      <dgm:prSet presAssocID="{2DC5EC54-B6E8-4BCA-A1BE-D2A91B526F7A}" presName="textRect" presStyleLbl="revTx" presStyleIdx="5" presStyleCnt="9">
        <dgm:presLayoutVars>
          <dgm:chMax val="1"/>
          <dgm:chPref val="1"/>
        </dgm:presLayoutVars>
      </dgm:prSet>
      <dgm:spPr/>
    </dgm:pt>
    <dgm:pt modelId="{16D64767-AB8C-4C31-B001-F2E601D4655C}" type="pres">
      <dgm:prSet presAssocID="{2377CEB7-ECF1-41E8-92D7-A35B92114AC2}" presName="sibTrans" presStyleCnt="0"/>
      <dgm:spPr/>
    </dgm:pt>
    <dgm:pt modelId="{A7D3AA91-0CEB-4174-84B3-9ED6CAFDDF5A}" type="pres">
      <dgm:prSet presAssocID="{170D54FF-C546-4985-B048-BAB2B07DF239}" presName="compNode" presStyleCnt="0"/>
      <dgm:spPr/>
    </dgm:pt>
    <dgm:pt modelId="{5BD4006B-47DB-4549-AEE2-F03A254765D0}" type="pres">
      <dgm:prSet presAssocID="{170D54FF-C546-4985-B048-BAB2B07DF239}" presName="iconBgRect" presStyleLbl="bgShp" presStyleIdx="6" presStyleCnt="9"/>
      <dgm:spPr>
        <a:prstGeom prst="round2DiagRect">
          <a:avLst>
            <a:gd name="adj1" fmla="val 29727"/>
            <a:gd name="adj2" fmla="val 0"/>
          </a:avLst>
        </a:prstGeom>
      </dgm:spPr>
    </dgm:pt>
    <dgm:pt modelId="{2A212F08-38C0-42DB-BE29-40239B26689B}" type="pres">
      <dgm:prSet presAssocID="{170D54FF-C546-4985-B048-BAB2B07DF239}" presName="iconRect" presStyleLbl="node1" presStyleIdx="6" presStyleCnt="9"/>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Dossier ouvert"/>
        </a:ext>
      </dgm:extLst>
    </dgm:pt>
    <dgm:pt modelId="{3C68593C-FB13-45BC-AB86-B453B053B221}" type="pres">
      <dgm:prSet presAssocID="{170D54FF-C546-4985-B048-BAB2B07DF239}" presName="spaceRect" presStyleCnt="0"/>
      <dgm:spPr/>
    </dgm:pt>
    <dgm:pt modelId="{D42DF7B5-81D0-490E-9B61-6F55A164DA89}" type="pres">
      <dgm:prSet presAssocID="{170D54FF-C546-4985-B048-BAB2B07DF239}" presName="textRect" presStyleLbl="revTx" presStyleIdx="6" presStyleCnt="9">
        <dgm:presLayoutVars>
          <dgm:chMax val="1"/>
          <dgm:chPref val="1"/>
        </dgm:presLayoutVars>
      </dgm:prSet>
      <dgm:spPr/>
    </dgm:pt>
    <dgm:pt modelId="{642EE73A-F181-47B6-8947-8ADADDC28E10}" type="pres">
      <dgm:prSet presAssocID="{909C5BE7-3D61-4C37-B5A3-8F0DC365E9F1}" presName="sibTrans" presStyleCnt="0"/>
      <dgm:spPr/>
    </dgm:pt>
    <dgm:pt modelId="{FCC4A908-5360-4674-A38E-BF57BF0315E1}" type="pres">
      <dgm:prSet presAssocID="{FF009E1B-FDF4-40EC-A73B-F83929F1A255}" presName="compNode" presStyleCnt="0"/>
      <dgm:spPr/>
    </dgm:pt>
    <dgm:pt modelId="{6906589D-A252-4D1D-8C66-7F90C7808FF7}" type="pres">
      <dgm:prSet presAssocID="{FF009E1B-FDF4-40EC-A73B-F83929F1A255}" presName="iconBgRect" presStyleLbl="bgShp" presStyleIdx="7" presStyleCnt="9"/>
      <dgm:spPr>
        <a:prstGeom prst="round2DiagRect">
          <a:avLst>
            <a:gd name="adj1" fmla="val 29727"/>
            <a:gd name="adj2" fmla="val 0"/>
          </a:avLst>
        </a:prstGeom>
      </dgm:spPr>
    </dgm:pt>
    <dgm:pt modelId="{06BE44BE-37DC-467C-9802-CDBFE1B467DD}" type="pres">
      <dgm:prSet presAssocID="{FF009E1B-FDF4-40EC-A73B-F83929F1A255}" presName="iconRect" presStyleLbl="nod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aily Calendar"/>
        </a:ext>
      </dgm:extLst>
    </dgm:pt>
    <dgm:pt modelId="{2A0E869E-E9C8-4A51-95D4-1D462912752B}" type="pres">
      <dgm:prSet presAssocID="{FF009E1B-FDF4-40EC-A73B-F83929F1A255}" presName="spaceRect" presStyleCnt="0"/>
      <dgm:spPr/>
    </dgm:pt>
    <dgm:pt modelId="{E4CE42DD-DEBD-41FA-864A-8B9D43E0B605}" type="pres">
      <dgm:prSet presAssocID="{FF009E1B-FDF4-40EC-A73B-F83929F1A255}" presName="textRect" presStyleLbl="revTx" presStyleIdx="7" presStyleCnt="9">
        <dgm:presLayoutVars>
          <dgm:chMax val="1"/>
          <dgm:chPref val="1"/>
        </dgm:presLayoutVars>
      </dgm:prSet>
      <dgm:spPr/>
    </dgm:pt>
    <dgm:pt modelId="{F50C1475-DF8B-4F7D-9AA3-C3C2341E69D7}" type="pres">
      <dgm:prSet presAssocID="{EA5C5D35-CFFE-44C2-80F0-93F88467D855}" presName="sibTrans" presStyleCnt="0"/>
      <dgm:spPr/>
    </dgm:pt>
    <dgm:pt modelId="{F7E048E2-A13B-4419-9F0E-0E8883278A4F}" type="pres">
      <dgm:prSet presAssocID="{9963EDCA-B9F0-44EF-B3F5-60A8EA549239}" presName="compNode" presStyleCnt="0"/>
      <dgm:spPr/>
    </dgm:pt>
    <dgm:pt modelId="{C224473D-056A-4285-A166-9E9146CDE7EA}" type="pres">
      <dgm:prSet presAssocID="{9963EDCA-B9F0-44EF-B3F5-60A8EA549239}" presName="iconBgRect" presStyleLbl="bgShp" presStyleIdx="8" presStyleCnt="9"/>
      <dgm:spPr>
        <a:prstGeom prst="round2DiagRect">
          <a:avLst>
            <a:gd name="adj1" fmla="val 29727"/>
            <a:gd name="adj2" fmla="val 0"/>
          </a:avLst>
        </a:prstGeom>
      </dgm:spPr>
    </dgm:pt>
    <dgm:pt modelId="{356B01A8-AD30-488B-A705-B3E516574A45}" type="pres">
      <dgm:prSet presAssocID="{9963EDCA-B9F0-44EF-B3F5-60A8EA549239}"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Check List"/>
        </a:ext>
      </dgm:extLst>
    </dgm:pt>
    <dgm:pt modelId="{6D901D27-7F6C-410D-BCF4-4371C5488403}" type="pres">
      <dgm:prSet presAssocID="{9963EDCA-B9F0-44EF-B3F5-60A8EA549239}" presName="spaceRect" presStyleCnt="0"/>
      <dgm:spPr/>
    </dgm:pt>
    <dgm:pt modelId="{CE5B7E01-1735-4CFB-A94A-80D751C3B77A}" type="pres">
      <dgm:prSet presAssocID="{9963EDCA-B9F0-44EF-B3F5-60A8EA549239}" presName="textRect" presStyleLbl="revTx" presStyleIdx="8" presStyleCnt="9">
        <dgm:presLayoutVars>
          <dgm:chMax val="1"/>
          <dgm:chPref val="1"/>
        </dgm:presLayoutVars>
      </dgm:prSet>
      <dgm:spPr/>
    </dgm:pt>
  </dgm:ptLst>
  <dgm:cxnLst>
    <dgm:cxn modelId="{45AA8F1A-C9C6-4797-A680-3D873E4EF50B}" srcId="{FD83446D-024C-46E2-8071-AF55AE6AACA7}" destId="{0D41E05A-AF59-427A-92A9-A8A4B4773F2A}" srcOrd="0" destOrd="0" parTransId="{10429E4D-B8C9-4B11-AB82-2E420298E4AC}" sibTransId="{FA8CD30E-B49D-458E-81CC-F7AE311E2E01}"/>
    <dgm:cxn modelId="{EA0A832E-7B45-4341-89DC-DD71614ABC19}" type="presOf" srcId="{D24E1AF5-FE2C-47FE-BCBA-6B105871319E}" destId="{ACFAEAD7-B200-4AD4-9D74-FF7D69627184}" srcOrd="0" destOrd="0" presId="urn:microsoft.com/office/officeart/2018/5/layout/IconLeafLabelList"/>
    <dgm:cxn modelId="{53E4A235-263E-4954-9C89-E1B73C90A4EA}" type="presOf" srcId="{08D643F1-EBF2-461C-A6C4-67E409762B65}" destId="{4151995B-04F8-4FA9-9621-C41FEFC57EF4}" srcOrd="0" destOrd="0" presId="urn:microsoft.com/office/officeart/2018/5/layout/IconLeafLabelList"/>
    <dgm:cxn modelId="{F5B50A3E-C2EB-4E73-8CB3-8D0073E3D0FF}" srcId="{FD83446D-024C-46E2-8071-AF55AE6AACA7}" destId="{9963EDCA-B9F0-44EF-B3F5-60A8EA549239}" srcOrd="8" destOrd="0" parTransId="{B06A4675-E72B-4E44-BF11-8D41AD255371}" sibTransId="{03B9F971-FBED-419C-8FE6-22474B238D7A}"/>
    <dgm:cxn modelId="{6E7DBC3E-5ED7-48A5-940E-5AE2CDDD9E8D}" type="presOf" srcId="{E707526D-C28D-41C0-8608-B020F5C09B4C}" destId="{312B4192-DCDF-4AB5-A554-1C26EA604F12}" srcOrd="0" destOrd="0" presId="urn:microsoft.com/office/officeart/2018/5/layout/IconLeafLabelList"/>
    <dgm:cxn modelId="{0880B64C-88BC-4522-833F-2271B1D5E587}" srcId="{FD83446D-024C-46E2-8071-AF55AE6AACA7}" destId="{2DC5EC54-B6E8-4BCA-A1BE-D2A91B526F7A}" srcOrd="5" destOrd="0" parTransId="{8E0017C8-07F6-4F8E-92FB-09DBA20F69B8}" sibTransId="{2377CEB7-ECF1-41E8-92D7-A35B92114AC2}"/>
    <dgm:cxn modelId="{565B7073-7C5D-4C11-858C-62256EA2D9E2}" type="presOf" srcId="{CE7DD662-41E6-4F9C-B560-F6F6BAD87050}" destId="{D69B1EE1-2FFF-4F5B-8B5C-981E64968918}" srcOrd="0" destOrd="0" presId="urn:microsoft.com/office/officeart/2018/5/layout/IconLeafLabelList"/>
    <dgm:cxn modelId="{5240D955-B817-4D92-AAAD-426D852020D3}" srcId="{FD83446D-024C-46E2-8071-AF55AE6AACA7}" destId="{170D54FF-C546-4985-B048-BAB2B07DF239}" srcOrd="6" destOrd="0" parTransId="{2550E9A2-4CB2-4C48-81D6-8EC5FA2EA608}" sibTransId="{909C5BE7-3D61-4C37-B5A3-8F0DC365E9F1}"/>
    <dgm:cxn modelId="{240AC981-10C0-4D7C-BA15-B3396D19CE0C}" type="presOf" srcId="{9963EDCA-B9F0-44EF-B3F5-60A8EA549239}" destId="{CE5B7E01-1735-4CFB-A94A-80D751C3B77A}" srcOrd="0" destOrd="0" presId="urn:microsoft.com/office/officeart/2018/5/layout/IconLeafLabelList"/>
    <dgm:cxn modelId="{4943DB81-E387-4308-A4E0-0BD4E2B3573D}" srcId="{FD83446D-024C-46E2-8071-AF55AE6AACA7}" destId="{D24E1AF5-FE2C-47FE-BCBA-6B105871319E}" srcOrd="1" destOrd="0" parTransId="{619CF7D0-0297-42E0-96EA-2B255855E90C}" sibTransId="{24C6D9EB-6D9C-4E93-992D-85F513172351}"/>
    <dgm:cxn modelId="{CABE8F88-069F-4253-B318-286D2EEBF61A}" srcId="{FD83446D-024C-46E2-8071-AF55AE6AACA7}" destId="{CE7DD662-41E6-4F9C-B560-F6F6BAD87050}" srcOrd="3" destOrd="0" parTransId="{6F966747-A6D8-45ED-92E9-6EC872E444AD}" sibTransId="{A39FC5A9-00DF-4514-BED5-67B99C3A5A5E}"/>
    <dgm:cxn modelId="{E2B24095-DB65-49FD-87CD-4C5F1F31B336}" srcId="{FD83446D-024C-46E2-8071-AF55AE6AACA7}" destId="{FF009E1B-FDF4-40EC-A73B-F83929F1A255}" srcOrd="7" destOrd="0" parTransId="{24879C7A-38DA-4917-8833-9CA550B38435}" sibTransId="{EA5C5D35-CFFE-44C2-80F0-93F88467D855}"/>
    <dgm:cxn modelId="{0FFE819D-72A3-431C-B3A4-6FBC89E48F6A}" type="presOf" srcId="{170D54FF-C546-4985-B048-BAB2B07DF239}" destId="{D42DF7B5-81D0-490E-9B61-6F55A164DA89}" srcOrd="0" destOrd="0" presId="urn:microsoft.com/office/officeart/2018/5/layout/IconLeafLabelList"/>
    <dgm:cxn modelId="{DF5C95B2-205F-4A85-BC18-28B91CE0DEDE}" type="presOf" srcId="{FF009E1B-FDF4-40EC-A73B-F83929F1A255}" destId="{E4CE42DD-DEBD-41FA-864A-8B9D43E0B605}" srcOrd="0" destOrd="0" presId="urn:microsoft.com/office/officeart/2018/5/layout/IconLeafLabelList"/>
    <dgm:cxn modelId="{E56FE8C9-8532-4D85-85AD-B006994B71C5}" srcId="{FD83446D-024C-46E2-8071-AF55AE6AACA7}" destId="{08D643F1-EBF2-461C-A6C4-67E409762B65}" srcOrd="4" destOrd="0" parTransId="{F33914CA-8850-4E77-BD53-E181C8AB005F}" sibTransId="{626D6DFC-222D-483C-95EB-A48966E06E9A}"/>
    <dgm:cxn modelId="{3E6C0BDC-4FFB-47F1-A28E-D728408F1C26}" srcId="{FD83446D-024C-46E2-8071-AF55AE6AACA7}" destId="{E707526D-C28D-41C0-8608-B020F5C09B4C}" srcOrd="2" destOrd="0" parTransId="{F623963A-8599-479A-8376-A255AC0A36B8}" sibTransId="{65A4B3F8-0E41-41AC-9B9C-55EE10F3167D}"/>
    <dgm:cxn modelId="{38E9BAE0-9FA3-4956-B978-A3074E040B60}" type="presOf" srcId="{FD83446D-024C-46E2-8071-AF55AE6AACA7}" destId="{7D62E59B-A9E7-4C21-84B4-236C142A7504}" srcOrd="0" destOrd="0" presId="urn:microsoft.com/office/officeart/2018/5/layout/IconLeafLabelList"/>
    <dgm:cxn modelId="{DEE26EE8-3E4B-44C9-BB12-57E1BC4E7DD8}" type="presOf" srcId="{0D41E05A-AF59-427A-92A9-A8A4B4773F2A}" destId="{F6B988AA-AA05-44DA-8518-5F034930071D}" srcOrd="0" destOrd="0" presId="urn:microsoft.com/office/officeart/2018/5/layout/IconLeafLabelList"/>
    <dgm:cxn modelId="{B7FEEEF0-B590-4BED-91D8-A27D87E0E06E}" type="presOf" srcId="{2DC5EC54-B6E8-4BCA-A1BE-D2A91B526F7A}" destId="{30380ABC-03AD-457D-9ED5-2D187E63FB1C}" srcOrd="0" destOrd="0" presId="urn:microsoft.com/office/officeart/2018/5/layout/IconLeafLabelList"/>
    <dgm:cxn modelId="{F3C0E2C0-2D86-45D5-8A9C-6A4FB3D6B64B}" type="presParOf" srcId="{7D62E59B-A9E7-4C21-84B4-236C142A7504}" destId="{8DF00B90-8566-4DA2-8522-3ACF25515304}" srcOrd="0" destOrd="0" presId="urn:microsoft.com/office/officeart/2018/5/layout/IconLeafLabelList"/>
    <dgm:cxn modelId="{A895A171-2458-4659-B6EE-60BF099C7BC2}" type="presParOf" srcId="{8DF00B90-8566-4DA2-8522-3ACF25515304}" destId="{0012FBD2-98A2-40DC-BDFF-ED87E26EF561}" srcOrd="0" destOrd="0" presId="urn:microsoft.com/office/officeart/2018/5/layout/IconLeafLabelList"/>
    <dgm:cxn modelId="{64071D90-F90A-48B0-802A-896AA8FB6ECC}" type="presParOf" srcId="{8DF00B90-8566-4DA2-8522-3ACF25515304}" destId="{448FE432-CBC7-4424-AF82-6C093E8A8AAD}" srcOrd="1" destOrd="0" presId="urn:microsoft.com/office/officeart/2018/5/layout/IconLeafLabelList"/>
    <dgm:cxn modelId="{6C9DBB19-1BD4-400A-8592-C804A3ADD4E3}" type="presParOf" srcId="{8DF00B90-8566-4DA2-8522-3ACF25515304}" destId="{F688FC5D-9A53-495C-AEA1-4A50E872FD09}" srcOrd="2" destOrd="0" presId="urn:microsoft.com/office/officeart/2018/5/layout/IconLeafLabelList"/>
    <dgm:cxn modelId="{0FDA796A-0A13-40F0-B2BD-6B64060A56C2}" type="presParOf" srcId="{8DF00B90-8566-4DA2-8522-3ACF25515304}" destId="{F6B988AA-AA05-44DA-8518-5F034930071D}" srcOrd="3" destOrd="0" presId="urn:microsoft.com/office/officeart/2018/5/layout/IconLeafLabelList"/>
    <dgm:cxn modelId="{D8D993A4-2DA6-40D6-A680-FA100D96CEE7}" type="presParOf" srcId="{7D62E59B-A9E7-4C21-84B4-236C142A7504}" destId="{7388DF44-C58B-447F-9354-001B6606E9DA}" srcOrd="1" destOrd="0" presId="urn:microsoft.com/office/officeart/2018/5/layout/IconLeafLabelList"/>
    <dgm:cxn modelId="{0BCD6017-D9F2-4ADE-9ADA-96AE6745BE49}" type="presParOf" srcId="{7D62E59B-A9E7-4C21-84B4-236C142A7504}" destId="{2DF09E39-9C97-44A0-9FD4-AB2351EF6C9A}" srcOrd="2" destOrd="0" presId="urn:microsoft.com/office/officeart/2018/5/layout/IconLeafLabelList"/>
    <dgm:cxn modelId="{141571B8-5642-4662-8026-CE5A6DBCC844}" type="presParOf" srcId="{2DF09E39-9C97-44A0-9FD4-AB2351EF6C9A}" destId="{07B9D836-5683-44B4-A62E-F47546C413FB}" srcOrd="0" destOrd="0" presId="urn:microsoft.com/office/officeart/2018/5/layout/IconLeafLabelList"/>
    <dgm:cxn modelId="{DFC1560B-4FEE-421C-B92E-F85D6A473213}" type="presParOf" srcId="{2DF09E39-9C97-44A0-9FD4-AB2351EF6C9A}" destId="{FC1DAD83-B1AD-4386-86B5-D27847008137}" srcOrd="1" destOrd="0" presId="urn:microsoft.com/office/officeart/2018/5/layout/IconLeafLabelList"/>
    <dgm:cxn modelId="{509B70B9-2381-42EE-AB81-A71576C38575}" type="presParOf" srcId="{2DF09E39-9C97-44A0-9FD4-AB2351EF6C9A}" destId="{CFF5BDF8-C314-423B-B9DA-45BCC94F7EE7}" srcOrd="2" destOrd="0" presId="urn:microsoft.com/office/officeart/2018/5/layout/IconLeafLabelList"/>
    <dgm:cxn modelId="{4C2B5DAC-7BAB-4105-A84F-7226DE5DAEF9}" type="presParOf" srcId="{2DF09E39-9C97-44A0-9FD4-AB2351EF6C9A}" destId="{ACFAEAD7-B200-4AD4-9D74-FF7D69627184}" srcOrd="3" destOrd="0" presId="urn:microsoft.com/office/officeart/2018/5/layout/IconLeafLabelList"/>
    <dgm:cxn modelId="{602EB384-ABD5-49CE-88E1-9CAB306D16FC}" type="presParOf" srcId="{7D62E59B-A9E7-4C21-84B4-236C142A7504}" destId="{5DAF7BD2-5D37-470D-9FE0-8A92A031A5ED}" srcOrd="3" destOrd="0" presId="urn:microsoft.com/office/officeart/2018/5/layout/IconLeafLabelList"/>
    <dgm:cxn modelId="{E94B8C6A-614F-4743-A5B5-6045B86E1817}" type="presParOf" srcId="{7D62E59B-A9E7-4C21-84B4-236C142A7504}" destId="{D5341A5A-5FCF-4410-9265-31087F35AC02}" srcOrd="4" destOrd="0" presId="urn:microsoft.com/office/officeart/2018/5/layout/IconLeafLabelList"/>
    <dgm:cxn modelId="{F83A4D01-C7D0-4056-B01B-3C3E6D1F67EB}" type="presParOf" srcId="{D5341A5A-5FCF-4410-9265-31087F35AC02}" destId="{238CA63C-910E-43D6-8F4D-BFDBBEDF9077}" srcOrd="0" destOrd="0" presId="urn:microsoft.com/office/officeart/2018/5/layout/IconLeafLabelList"/>
    <dgm:cxn modelId="{BC7CF1AF-86A8-4934-97D7-B4153C16489B}" type="presParOf" srcId="{D5341A5A-5FCF-4410-9265-31087F35AC02}" destId="{8745279C-2EBB-4B14-B22B-FD8EE53008C3}" srcOrd="1" destOrd="0" presId="urn:microsoft.com/office/officeart/2018/5/layout/IconLeafLabelList"/>
    <dgm:cxn modelId="{C7929638-0D8F-4184-BEDF-9E5BC2F910F8}" type="presParOf" srcId="{D5341A5A-5FCF-4410-9265-31087F35AC02}" destId="{F18216DC-D318-43DD-BC90-B2A1CF843306}" srcOrd="2" destOrd="0" presId="urn:microsoft.com/office/officeart/2018/5/layout/IconLeafLabelList"/>
    <dgm:cxn modelId="{D0C0AB72-9F44-4975-8EB9-DF619B3E47E3}" type="presParOf" srcId="{D5341A5A-5FCF-4410-9265-31087F35AC02}" destId="{312B4192-DCDF-4AB5-A554-1C26EA604F12}" srcOrd="3" destOrd="0" presId="urn:microsoft.com/office/officeart/2018/5/layout/IconLeafLabelList"/>
    <dgm:cxn modelId="{6911B53C-238D-4497-A987-045A350A1B26}" type="presParOf" srcId="{7D62E59B-A9E7-4C21-84B4-236C142A7504}" destId="{6C55DD00-E5AB-4DC9-9301-63F1B7826AB9}" srcOrd="5" destOrd="0" presId="urn:microsoft.com/office/officeart/2018/5/layout/IconLeafLabelList"/>
    <dgm:cxn modelId="{B2005C36-6BA0-42D6-8B63-D054D4E14866}" type="presParOf" srcId="{7D62E59B-A9E7-4C21-84B4-236C142A7504}" destId="{7584056E-2704-4A42-B732-510C8C7FE2FE}" srcOrd="6" destOrd="0" presId="urn:microsoft.com/office/officeart/2018/5/layout/IconLeafLabelList"/>
    <dgm:cxn modelId="{16B05CDB-2161-4460-B5FE-14CE7CBB5A9D}" type="presParOf" srcId="{7584056E-2704-4A42-B732-510C8C7FE2FE}" destId="{300F3D0C-3483-412B-8995-B784C09B169E}" srcOrd="0" destOrd="0" presId="urn:microsoft.com/office/officeart/2018/5/layout/IconLeafLabelList"/>
    <dgm:cxn modelId="{D8AFBC4A-97A7-44DF-800F-883EDE65F9A3}" type="presParOf" srcId="{7584056E-2704-4A42-B732-510C8C7FE2FE}" destId="{336CD40A-3650-4941-BBF6-E20081275DC8}" srcOrd="1" destOrd="0" presId="urn:microsoft.com/office/officeart/2018/5/layout/IconLeafLabelList"/>
    <dgm:cxn modelId="{23CCDACA-24AA-4C77-9654-D605F6E69CAC}" type="presParOf" srcId="{7584056E-2704-4A42-B732-510C8C7FE2FE}" destId="{1EE84C6B-3887-4F0F-B167-71E7BC5E0605}" srcOrd="2" destOrd="0" presId="urn:microsoft.com/office/officeart/2018/5/layout/IconLeafLabelList"/>
    <dgm:cxn modelId="{DE9E3B01-B86E-4DDF-8D4B-55BCE6C997B1}" type="presParOf" srcId="{7584056E-2704-4A42-B732-510C8C7FE2FE}" destId="{D69B1EE1-2FFF-4F5B-8B5C-981E64968918}" srcOrd="3" destOrd="0" presId="urn:microsoft.com/office/officeart/2018/5/layout/IconLeafLabelList"/>
    <dgm:cxn modelId="{88497540-0B92-4C0C-A6AB-942880252C6A}" type="presParOf" srcId="{7D62E59B-A9E7-4C21-84B4-236C142A7504}" destId="{DE585501-8F46-4B7D-A034-E40A215A2E15}" srcOrd="7" destOrd="0" presId="urn:microsoft.com/office/officeart/2018/5/layout/IconLeafLabelList"/>
    <dgm:cxn modelId="{E64AA3D6-C26B-4553-9B64-714AD4DFC54C}" type="presParOf" srcId="{7D62E59B-A9E7-4C21-84B4-236C142A7504}" destId="{F6EEA80B-0696-41EC-A6A2-053D4ED82710}" srcOrd="8" destOrd="0" presId="urn:microsoft.com/office/officeart/2018/5/layout/IconLeafLabelList"/>
    <dgm:cxn modelId="{95CF2D37-FC8A-40E9-915E-D7F3EB64FA59}" type="presParOf" srcId="{F6EEA80B-0696-41EC-A6A2-053D4ED82710}" destId="{BC659512-6E0B-433F-B74D-23F1EEE063DC}" srcOrd="0" destOrd="0" presId="urn:microsoft.com/office/officeart/2018/5/layout/IconLeafLabelList"/>
    <dgm:cxn modelId="{6A9AB742-FD87-465B-970F-8A0818230564}" type="presParOf" srcId="{F6EEA80B-0696-41EC-A6A2-053D4ED82710}" destId="{8CDEB5D0-9042-457B-834D-3BD7EDA39F2D}" srcOrd="1" destOrd="0" presId="urn:microsoft.com/office/officeart/2018/5/layout/IconLeafLabelList"/>
    <dgm:cxn modelId="{BFF10F51-99A9-4230-9E5F-57CBC3D51315}" type="presParOf" srcId="{F6EEA80B-0696-41EC-A6A2-053D4ED82710}" destId="{DF56C80B-EA2A-46E7-A401-9FC9149159BD}" srcOrd="2" destOrd="0" presId="urn:microsoft.com/office/officeart/2018/5/layout/IconLeafLabelList"/>
    <dgm:cxn modelId="{3F0992D6-4D82-4F42-9EAA-6A9F6F4C9C2C}" type="presParOf" srcId="{F6EEA80B-0696-41EC-A6A2-053D4ED82710}" destId="{4151995B-04F8-4FA9-9621-C41FEFC57EF4}" srcOrd="3" destOrd="0" presId="urn:microsoft.com/office/officeart/2018/5/layout/IconLeafLabelList"/>
    <dgm:cxn modelId="{35B64BB9-CE56-48B6-90D4-9AD3814835F2}" type="presParOf" srcId="{7D62E59B-A9E7-4C21-84B4-236C142A7504}" destId="{59321393-4E99-4240-9E6D-ECC54D6EC02F}" srcOrd="9" destOrd="0" presId="urn:microsoft.com/office/officeart/2018/5/layout/IconLeafLabelList"/>
    <dgm:cxn modelId="{31C9E21C-0C60-4132-9BD0-79BEF25FC2CD}" type="presParOf" srcId="{7D62E59B-A9E7-4C21-84B4-236C142A7504}" destId="{302B9C82-470B-4CF7-B374-7664289238A2}" srcOrd="10" destOrd="0" presId="urn:microsoft.com/office/officeart/2018/5/layout/IconLeafLabelList"/>
    <dgm:cxn modelId="{DF8ED059-B1B6-4ED9-99EB-3056B67D392B}" type="presParOf" srcId="{302B9C82-470B-4CF7-B374-7664289238A2}" destId="{9C6CFAB7-6564-468D-BF64-07C643FD9424}" srcOrd="0" destOrd="0" presId="urn:microsoft.com/office/officeart/2018/5/layout/IconLeafLabelList"/>
    <dgm:cxn modelId="{BF05D6D4-1837-47B6-B0C8-1473F43D66E4}" type="presParOf" srcId="{302B9C82-470B-4CF7-B374-7664289238A2}" destId="{030876C0-CE56-43FA-ABC0-1ACDACF83AEB}" srcOrd="1" destOrd="0" presId="urn:microsoft.com/office/officeart/2018/5/layout/IconLeafLabelList"/>
    <dgm:cxn modelId="{232105C2-75F4-4092-9149-553776B4FFA9}" type="presParOf" srcId="{302B9C82-470B-4CF7-B374-7664289238A2}" destId="{EF778412-31C4-4D11-AEAF-E8D7B82A962E}" srcOrd="2" destOrd="0" presId="urn:microsoft.com/office/officeart/2018/5/layout/IconLeafLabelList"/>
    <dgm:cxn modelId="{84FE27FE-7791-4D79-8771-6758738786C1}" type="presParOf" srcId="{302B9C82-470B-4CF7-B374-7664289238A2}" destId="{30380ABC-03AD-457D-9ED5-2D187E63FB1C}" srcOrd="3" destOrd="0" presId="urn:microsoft.com/office/officeart/2018/5/layout/IconLeafLabelList"/>
    <dgm:cxn modelId="{6FE2A07E-60DF-4B64-BA71-9B6C2ADD05CF}" type="presParOf" srcId="{7D62E59B-A9E7-4C21-84B4-236C142A7504}" destId="{16D64767-AB8C-4C31-B001-F2E601D4655C}" srcOrd="11" destOrd="0" presId="urn:microsoft.com/office/officeart/2018/5/layout/IconLeafLabelList"/>
    <dgm:cxn modelId="{FF07136B-0D1B-4980-80B0-1CF7BA1F24D8}" type="presParOf" srcId="{7D62E59B-A9E7-4C21-84B4-236C142A7504}" destId="{A7D3AA91-0CEB-4174-84B3-9ED6CAFDDF5A}" srcOrd="12" destOrd="0" presId="urn:microsoft.com/office/officeart/2018/5/layout/IconLeafLabelList"/>
    <dgm:cxn modelId="{FCCB5118-A854-4CED-A8D4-70BAEF9DF9F8}" type="presParOf" srcId="{A7D3AA91-0CEB-4174-84B3-9ED6CAFDDF5A}" destId="{5BD4006B-47DB-4549-AEE2-F03A254765D0}" srcOrd="0" destOrd="0" presId="urn:microsoft.com/office/officeart/2018/5/layout/IconLeafLabelList"/>
    <dgm:cxn modelId="{1FE3FA2D-434A-42C8-B14C-D6B2AB4D1123}" type="presParOf" srcId="{A7D3AA91-0CEB-4174-84B3-9ED6CAFDDF5A}" destId="{2A212F08-38C0-42DB-BE29-40239B26689B}" srcOrd="1" destOrd="0" presId="urn:microsoft.com/office/officeart/2018/5/layout/IconLeafLabelList"/>
    <dgm:cxn modelId="{AFC17B72-176B-4143-A285-5260755A78CD}" type="presParOf" srcId="{A7D3AA91-0CEB-4174-84B3-9ED6CAFDDF5A}" destId="{3C68593C-FB13-45BC-AB86-B453B053B221}" srcOrd="2" destOrd="0" presId="urn:microsoft.com/office/officeart/2018/5/layout/IconLeafLabelList"/>
    <dgm:cxn modelId="{A5194DCE-6D98-4C33-A5DE-5690FF79A311}" type="presParOf" srcId="{A7D3AA91-0CEB-4174-84B3-9ED6CAFDDF5A}" destId="{D42DF7B5-81D0-490E-9B61-6F55A164DA89}" srcOrd="3" destOrd="0" presId="urn:microsoft.com/office/officeart/2018/5/layout/IconLeafLabelList"/>
    <dgm:cxn modelId="{FF6759E5-5728-473A-BBE1-F4FEBDFBF5F6}" type="presParOf" srcId="{7D62E59B-A9E7-4C21-84B4-236C142A7504}" destId="{642EE73A-F181-47B6-8947-8ADADDC28E10}" srcOrd="13" destOrd="0" presId="urn:microsoft.com/office/officeart/2018/5/layout/IconLeafLabelList"/>
    <dgm:cxn modelId="{D3AE0CF3-DED2-47B0-A1EF-5EE59E6E4434}" type="presParOf" srcId="{7D62E59B-A9E7-4C21-84B4-236C142A7504}" destId="{FCC4A908-5360-4674-A38E-BF57BF0315E1}" srcOrd="14" destOrd="0" presId="urn:microsoft.com/office/officeart/2018/5/layout/IconLeafLabelList"/>
    <dgm:cxn modelId="{E5DF81A7-175B-404B-890A-BF2BFB64F569}" type="presParOf" srcId="{FCC4A908-5360-4674-A38E-BF57BF0315E1}" destId="{6906589D-A252-4D1D-8C66-7F90C7808FF7}" srcOrd="0" destOrd="0" presId="urn:microsoft.com/office/officeart/2018/5/layout/IconLeafLabelList"/>
    <dgm:cxn modelId="{8E03A531-F72B-45DC-AB73-B3D95E84E3FD}" type="presParOf" srcId="{FCC4A908-5360-4674-A38E-BF57BF0315E1}" destId="{06BE44BE-37DC-467C-9802-CDBFE1B467DD}" srcOrd="1" destOrd="0" presId="urn:microsoft.com/office/officeart/2018/5/layout/IconLeafLabelList"/>
    <dgm:cxn modelId="{8D1BF78C-5F92-45F5-A5FD-4D6819B04E34}" type="presParOf" srcId="{FCC4A908-5360-4674-A38E-BF57BF0315E1}" destId="{2A0E869E-E9C8-4A51-95D4-1D462912752B}" srcOrd="2" destOrd="0" presId="urn:microsoft.com/office/officeart/2018/5/layout/IconLeafLabelList"/>
    <dgm:cxn modelId="{0A91FDF4-243A-4E9F-A915-D30BD82950A3}" type="presParOf" srcId="{FCC4A908-5360-4674-A38E-BF57BF0315E1}" destId="{E4CE42DD-DEBD-41FA-864A-8B9D43E0B605}" srcOrd="3" destOrd="0" presId="urn:microsoft.com/office/officeart/2018/5/layout/IconLeafLabelList"/>
    <dgm:cxn modelId="{DB57A36E-5C2C-4944-A615-75E4EBCBA8CB}" type="presParOf" srcId="{7D62E59B-A9E7-4C21-84B4-236C142A7504}" destId="{F50C1475-DF8B-4F7D-9AA3-C3C2341E69D7}" srcOrd="15" destOrd="0" presId="urn:microsoft.com/office/officeart/2018/5/layout/IconLeafLabelList"/>
    <dgm:cxn modelId="{D3F9B613-E5BB-4019-9A24-8334F88EC32C}" type="presParOf" srcId="{7D62E59B-A9E7-4C21-84B4-236C142A7504}" destId="{F7E048E2-A13B-4419-9F0E-0E8883278A4F}" srcOrd="16" destOrd="0" presId="urn:microsoft.com/office/officeart/2018/5/layout/IconLeafLabelList"/>
    <dgm:cxn modelId="{EE3A263E-2F5E-4CAA-A0F8-4955D6FC3D80}" type="presParOf" srcId="{F7E048E2-A13B-4419-9F0E-0E8883278A4F}" destId="{C224473D-056A-4285-A166-9E9146CDE7EA}" srcOrd="0" destOrd="0" presId="urn:microsoft.com/office/officeart/2018/5/layout/IconLeafLabelList"/>
    <dgm:cxn modelId="{E8633BCB-565D-4F67-B14E-36A8F831A3D9}" type="presParOf" srcId="{F7E048E2-A13B-4419-9F0E-0E8883278A4F}" destId="{356B01A8-AD30-488B-A705-B3E516574A45}" srcOrd="1" destOrd="0" presId="urn:microsoft.com/office/officeart/2018/5/layout/IconLeafLabelList"/>
    <dgm:cxn modelId="{A40FD231-B966-435D-A6B6-C742E3E964DB}" type="presParOf" srcId="{F7E048E2-A13B-4419-9F0E-0E8883278A4F}" destId="{6D901D27-7F6C-410D-BCF4-4371C5488403}" srcOrd="2" destOrd="0" presId="urn:microsoft.com/office/officeart/2018/5/layout/IconLeafLabelList"/>
    <dgm:cxn modelId="{6861E74E-4F36-485C-8F7E-528CF3960CC3}" type="presParOf" srcId="{F7E048E2-A13B-4419-9F0E-0E8883278A4F}" destId="{CE5B7E01-1735-4CFB-A94A-80D751C3B77A}"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E9B3E-BCDA-4624-A6DB-A5697D561566}"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56B49807-9A97-4BB3-97B5-6B3F32B3C50F}">
      <dgm:prSet/>
      <dgm:spPr/>
      <dgm:t>
        <a:bodyPr/>
        <a:lstStyle/>
        <a:p>
          <a:r>
            <a:rPr lang="fr-CA"/>
            <a:t>Classes – Inclus Class Notebook et devoirs</a:t>
          </a:r>
          <a:endParaRPr lang="en-US"/>
        </a:p>
      </dgm:t>
    </dgm:pt>
    <dgm:pt modelId="{72F3598D-1E8F-4394-8791-7F4596A2FC4C}" type="parTrans" cxnId="{6173E6FD-2EB9-4EA4-8235-CA9CA084B74E}">
      <dgm:prSet/>
      <dgm:spPr/>
      <dgm:t>
        <a:bodyPr/>
        <a:lstStyle/>
        <a:p>
          <a:endParaRPr lang="en-US"/>
        </a:p>
      </dgm:t>
    </dgm:pt>
    <dgm:pt modelId="{82DC99C9-967A-4347-95FC-716474D2E103}" type="sibTrans" cxnId="{6173E6FD-2EB9-4EA4-8235-CA9CA084B74E}">
      <dgm:prSet/>
      <dgm:spPr/>
      <dgm:t>
        <a:bodyPr/>
        <a:lstStyle/>
        <a:p>
          <a:endParaRPr lang="en-US"/>
        </a:p>
      </dgm:t>
    </dgm:pt>
    <dgm:pt modelId="{DCC545D4-420D-456C-B149-11ECE7507F16}">
      <dgm:prSet/>
      <dgm:spPr/>
      <dgm:t>
        <a:bodyPr/>
        <a:lstStyle/>
        <a:p>
          <a:r>
            <a:rPr lang="fr-CA"/>
            <a:t>PLC– COP/CAP avec OneNote</a:t>
          </a:r>
          <a:endParaRPr lang="en-US"/>
        </a:p>
      </dgm:t>
    </dgm:pt>
    <dgm:pt modelId="{08E502B5-DEE6-4F6E-B116-EDA4B9B975AD}" type="parTrans" cxnId="{53E33F99-BDB6-4BCD-922D-776FDE8AEB48}">
      <dgm:prSet/>
      <dgm:spPr/>
      <dgm:t>
        <a:bodyPr/>
        <a:lstStyle/>
        <a:p>
          <a:endParaRPr lang="en-US"/>
        </a:p>
      </dgm:t>
    </dgm:pt>
    <dgm:pt modelId="{1AB23B34-9933-4E2C-9710-0EC4A72C4511}" type="sibTrans" cxnId="{53E33F99-BDB6-4BCD-922D-776FDE8AEB48}">
      <dgm:prSet/>
      <dgm:spPr/>
      <dgm:t>
        <a:bodyPr/>
        <a:lstStyle/>
        <a:p>
          <a:endParaRPr lang="en-US"/>
        </a:p>
      </dgm:t>
    </dgm:pt>
    <dgm:pt modelId="{B5B44B9D-4DA2-4BA8-85E4-93FBC7F04817}">
      <dgm:prSet/>
      <dgm:spPr/>
      <dgm:t>
        <a:bodyPr/>
        <a:lstStyle/>
        <a:p>
          <a:r>
            <a:rPr lang="fr-CA"/>
            <a:t>Personnel (membres du) – Inclus Staff Notebook</a:t>
          </a:r>
          <a:endParaRPr lang="en-US"/>
        </a:p>
      </dgm:t>
    </dgm:pt>
    <dgm:pt modelId="{C8EEAF75-D0F2-480F-8244-CA66602127FD}" type="parTrans" cxnId="{597E59B6-6437-40D6-8F6D-46130321E8C1}">
      <dgm:prSet/>
      <dgm:spPr/>
      <dgm:t>
        <a:bodyPr/>
        <a:lstStyle/>
        <a:p>
          <a:endParaRPr lang="en-US"/>
        </a:p>
      </dgm:t>
    </dgm:pt>
    <dgm:pt modelId="{4BF2438E-540B-434D-9CD7-F9C9166210C9}" type="sibTrans" cxnId="{597E59B6-6437-40D6-8F6D-46130321E8C1}">
      <dgm:prSet/>
      <dgm:spPr/>
      <dgm:t>
        <a:bodyPr/>
        <a:lstStyle/>
        <a:p>
          <a:endParaRPr lang="en-US"/>
        </a:p>
      </dgm:t>
    </dgm:pt>
    <dgm:pt modelId="{B8F85E2E-0A6F-43A3-9F66-A2AD791B8A5B}">
      <dgm:prSet/>
      <dgm:spPr/>
      <dgm:t>
        <a:bodyPr/>
        <a:lstStyle/>
        <a:p>
          <a:r>
            <a:rPr lang="fr-CA"/>
            <a:t>Autre – Vide, tout est à ajouter</a:t>
          </a:r>
          <a:endParaRPr lang="en-US"/>
        </a:p>
      </dgm:t>
    </dgm:pt>
    <dgm:pt modelId="{279E5A29-E0CE-4CC4-B9CC-40EF332CD07C}" type="parTrans" cxnId="{1A0A38F9-6040-40A2-92A4-3A9F307C5F3E}">
      <dgm:prSet/>
      <dgm:spPr/>
      <dgm:t>
        <a:bodyPr/>
        <a:lstStyle/>
        <a:p>
          <a:endParaRPr lang="en-US"/>
        </a:p>
      </dgm:t>
    </dgm:pt>
    <dgm:pt modelId="{71B8E694-6579-4DEF-B0C1-9D150EF65B50}" type="sibTrans" cxnId="{1A0A38F9-6040-40A2-92A4-3A9F307C5F3E}">
      <dgm:prSet/>
      <dgm:spPr/>
      <dgm:t>
        <a:bodyPr/>
        <a:lstStyle/>
        <a:p>
          <a:endParaRPr lang="en-US"/>
        </a:p>
      </dgm:t>
    </dgm:pt>
    <dgm:pt modelId="{7BDFD9C4-3F82-4984-BAB1-F95B9888CE21}" type="pres">
      <dgm:prSet presAssocID="{6DDE9B3E-BCDA-4624-A6DB-A5697D561566}" presName="linear" presStyleCnt="0">
        <dgm:presLayoutVars>
          <dgm:animLvl val="lvl"/>
          <dgm:resizeHandles val="exact"/>
        </dgm:presLayoutVars>
      </dgm:prSet>
      <dgm:spPr/>
    </dgm:pt>
    <dgm:pt modelId="{EC4A4D6C-22E4-4CBC-882E-A31C85F177C6}" type="pres">
      <dgm:prSet presAssocID="{56B49807-9A97-4BB3-97B5-6B3F32B3C50F}" presName="parentText" presStyleLbl="node1" presStyleIdx="0" presStyleCnt="4">
        <dgm:presLayoutVars>
          <dgm:chMax val="0"/>
          <dgm:bulletEnabled val="1"/>
        </dgm:presLayoutVars>
      </dgm:prSet>
      <dgm:spPr/>
    </dgm:pt>
    <dgm:pt modelId="{60B8C3E2-594A-4FFD-BB06-D81B324D24A8}" type="pres">
      <dgm:prSet presAssocID="{82DC99C9-967A-4347-95FC-716474D2E103}" presName="spacer" presStyleCnt="0"/>
      <dgm:spPr/>
    </dgm:pt>
    <dgm:pt modelId="{5BA0A585-856B-45BA-BA20-20B1BC6979AC}" type="pres">
      <dgm:prSet presAssocID="{DCC545D4-420D-456C-B149-11ECE7507F16}" presName="parentText" presStyleLbl="node1" presStyleIdx="1" presStyleCnt="4">
        <dgm:presLayoutVars>
          <dgm:chMax val="0"/>
          <dgm:bulletEnabled val="1"/>
        </dgm:presLayoutVars>
      </dgm:prSet>
      <dgm:spPr/>
    </dgm:pt>
    <dgm:pt modelId="{06C3ECBE-FEE4-41A1-8D97-CBA7E747467B}" type="pres">
      <dgm:prSet presAssocID="{1AB23B34-9933-4E2C-9710-0EC4A72C4511}" presName="spacer" presStyleCnt="0"/>
      <dgm:spPr/>
    </dgm:pt>
    <dgm:pt modelId="{402B6D0D-9A0A-409F-8E97-0E56C615F15E}" type="pres">
      <dgm:prSet presAssocID="{B5B44B9D-4DA2-4BA8-85E4-93FBC7F04817}" presName="parentText" presStyleLbl="node1" presStyleIdx="2" presStyleCnt="4">
        <dgm:presLayoutVars>
          <dgm:chMax val="0"/>
          <dgm:bulletEnabled val="1"/>
        </dgm:presLayoutVars>
      </dgm:prSet>
      <dgm:spPr/>
    </dgm:pt>
    <dgm:pt modelId="{04AF5C8A-6B21-43A5-BD89-856D79A887FA}" type="pres">
      <dgm:prSet presAssocID="{4BF2438E-540B-434D-9CD7-F9C9166210C9}" presName="spacer" presStyleCnt="0"/>
      <dgm:spPr/>
    </dgm:pt>
    <dgm:pt modelId="{AD608282-1F1E-4F2D-8997-9C7B826DD89B}" type="pres">
      <dgm:prSet presAssocID="{B8F85E2E-0A6F-43A3-9F66-A2AD791B8A5B}" presName="parentText" presStyleLbl="node1" presStyleIdx="3" presStyleCnt="4">
        <dgm:presLayoutVars>
          <dgm:chMax val="0"/>
          <dgm:bulletEnabled val="1"/>
        </dgm:presLayoutVars>
      </dgm:prSet>
      <dgm:spPr/>
    </dgm:pt>
  </dgm:ptLst>
  <dgm:cxnLst>
    <dgm:cxn modelId="{B408B74C-C935-4267-BBF0-928C92E4F2D0}" type="presOf" srcId="{56B49807-9A97-4BB3-97B5-6B3F32B3C50F}" destId="{EC4A4D6C-22E4-4CBC-882E-A31C85F177C6}" srcOrd="0" destOrd="0" presId="urn:microsoft.com/office/officeart/2005/8/layout/vList2"/>
    <dgm:cxn modelId="{53E33F99-BDB6-4BCD-922D-776FDE8AEB48}" srcId="{6DDE9B3E-BCDA-4624-A6DB-A5697D561566}" destId="{DCC545D4-420D-456C-B149-11ECE7507F16}" srcOrd="1" destOrd="0" parTransId="{08E502B5-DEE6-4F6E-B116-EDA4B9B975AD}" sibTransId="{1AB23B34-9933-4E2C-9710-0EC4A72C4511}"/>
    <dgm:cxn modelId="{597E59B6-6437-40D6-8F6D-46130321E8C1}" srcId="{6DDE9B3E-BCDA-4624-A6DB-A5697D561566}" destId="{B5B44B9D-4DA2-4BA8-85E4-93FBC7F04817}" srcOrd="2" destOrd="0" parTransId="{C8EEAF75-D0F2-480F-8244-CA66602127FD}" sibTransId="{4BF2438E-540B-434D-9CD7-F9C9166210C9}"/>
    <dgm:cxn modelId="{596F55BD-C432-4A35-BB10-81F12FE530C7}" type="presOf" srcId="{B8F85E2E-0A6F-43A3-9F66-A2AD791B8A5B}" destId="{AD608282-1F1E-4F2D-8997-9C7B826DD89B}" srcOrd="0" destOrd="0" presId="urn:microsoft.com/office/officeart/2005/8/layout/vList2"/>
    <dgm:cxn modelId="{6332B7CD-E214-4DD2-9620-E84302B45359}" type="presOf" srcId="{DCC545D4-420D-456C-B149-11ECE7507F16}" destId="{5BA0A585-856B-45BA-BA20-20B1BC6979AC}" srcOrd="0" destOrd="0" presId="urn:microsoft.com/office/officeart/2005/8/layout/vList2"/>
    <dgm:cxn modelId="{B39201EF-8FA2-43B4-AA5E-9647B51D1849}" type="presOf" srcId="{6DDE9B3E-BCDA-4624-A6DB-A5697D561566}" destId="{7BDFD9C4-3F82-4984-BAB1-F95B9888CE21}" srcOrd="0" destOrd="0" presId="urn:microsoft.com/office/officeart/2005/8/layout/vList2"/>
    <dgm:cxn modelId="{C7ADC8F2-0B29-4A34-BD09-81D18EF2E1C1}" type="presOf" srcId="{B5B44B9D-4DA2-4BA8-85E4-93FBC7F04817}" destId="{402B6D0D-9A0A-409F-8E97-0E56C615F15E}" srcOrd="0" destOrd="0" presId="urn:microsoft.com/office/officeart/2005/8/layout/vList2"/>
    <dgm:cxn modelId="{1A0A38F9-6040-40A2-92A4-3A9F307C5F3E}" srcId="{6DDE9B3E-BCDA-4624-A6DB-A5697D561566}" destId="{B8F85E2E-0A6F-43A3-9F66-A2AD791B8A5B}" srcOrd="3" destOrd="0" parTransId="{279E5A29-E0CE-4CC4-B9CC-40EF332CD07C}" sibTransId="{71B8E694-6579-4DEF-B0C1-9D150EF65B50}"/>
    <dgm:cxn modelId="{6173E6FD-2EB9-4EA4-8235-CA9CA084B74E}" srcId="{6DDE9B3E-BCDA-4624-A6DB-A5697D561566}" destId="{56B49807-9A97-4BB3-97B5-6B3F32B3C50F}" srcOrd="0" destOrd="0" parTransId="{72F3598D-1E8F-4394-8791-7F4596A2FC4C}" sibTransId="{82DC99C9-967A-4347-95FC-716474D2E103}"/>
    <dgm:cxn modelId="{F2C0D9F8-574B-4634-843F-64261A903B80}" type="presParOf" srcId="{7BDFD9C4-3F82-4984-BAB1-F95B9888CE21}" destId="{EC4A4D6C-22E4-4CBC-882E-A31C85F177C6}" srcOrd="0" destOrd="0" presId="urn:microsoft.com/office/officeart/2005/8/layout/vList2"/>
    <dgm:cxn modelId="{FBC6BC57-3F94-4470-A096-9FF556B2C9A8}" type="presParOf" srcId="{7BDFD9C4-3F82-4984-BAB1-F95B9888CE21}" destId="{60B8C3E2-594A-4FFD-BB06-D81B324D24A8}" srcOrd="1" destOrd="0" presId="urn:microsoft.com/office/officeart/2005/8/layout/vList2"/>
    <dgm:cxn modelId="{5C6C5608-5913-4585-BE5C-F18A143DF5F3}" type="presParOf" srcId="{7BDFD9C4-3F82-4984-BAB1-F95B9888CE21}" destId="{5BA0A585-856B-45BA-BA20-20B1BC6979AC}" srcOrd="2" destOrd="0" presId="urn:microsoft.com/office/officeart/2005/8/layout/vList2"/>
    <dgm:cxn modelId="{8846C0CC-1334-43A9-8340-31C584A88B58}" type="presParOf" srcId="{7BDFD9C4-3F82-4984-BAB1-F95B9888CE21}" destId="{06C3ECBE-FEE4-41A1-8D97-CBA7E747467B}" srcOrd="3" destOrd="0" presId="urn:microsoft.com/office/officeart/2005/8/layout/vList2"/>
    <dgm:cxn modelId="{917E2E65-E70A-43B1-ADFE-15C285D4538F}" type="presParOf" srcId="{7BDFD9C4-3F82-4984-BAB1-F95B9888CE21}" destId="{402B6D0D-9A0A-409F-8E97-0E56C615F15E}" srcOrd="4" destOrd="0" presId="urn:microsoft.com/office/officeart/2005/8/layout/vList2"/>
    <dgm:cxn modelId="{8AF62283-863F-458C-B0A3-F388ADFE38AC}" type="presParOf" srcId="{7BDFD9C4-3F82-4984-BAB1-F95B9888CE21}" destId="{04AF5C8A-6B21-43A5-BD89-856D79A887FA}" srcOrd="5" destOrd="0" presId="urn:microsoft.com/office/officeart/2005/8/layout/vList2"/>
    <dgm:cxn modelId="{FAD6D43E-9A07-4E09-9AE6-9EDD3BE213DC}" type="presParOf" srcId="{7BDFD9C4-3F82-4984-BAB1-F95B9888CE21}" destId="{AD608282-1F1E-4F2D-8997-9C7B826DD89B}"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14A5A6-C080-4A56-8145-73416C40138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938DEE2-0BB7-43EA-8862-8C09CB78E19D}">
      <dgm:prSet/>
      <dgm:spPr/>
      <dgm:t>
        <a:bodyPr/>
        <a:lstStyle/>
        <a:p>
          <a:pPr>
            <a:lnSpc>
              <a:spcPct val="100000"/>
            </a:lnSpc>
          </a:pPr>
          <a:r>
            <a:rPr lang="fr-CA" dirty="0"/>
            <a:t>Générer un code.</a:t>
          </a:r>
          <a:endParaRPr lang="en-US" dirty="0"/>
        </a:p>
      </dgm:t>
    </dgm:pt>
    <dgm:pt modelId="{90135107-78CA-4B75-8188-192B91A6F78C}" type="parTrans" cxnId="{75AA931F-D6AD-40FD-9241-F8FA995D1FB0}">
      <dgm:prSet/>
      <dgm:spPr/>
      <dgm:t>
        <a:bodyPr/>
        <a:lstStyle/>
        <a:p>
          <a:endParaRPr lang="en-US"/>
        </a:p>
      </dgm:t>
    </dgm:pt>
    <dgm:pt modelId="{863A8860-FD95-4CF3-9207-DF7F3AC5A7BD}" type="sibTrans" cxnId="{75AA931F-D6AD-40FD-9241-F8FA995D1FB0}">
      <dgm:prSet/>
      <dgm:spPr/>
      <dgm:t>
        <a:bodyPr/>
        <a:lstStyle/>
        <a:p>
          <a:pPr>
            <a:lnSpc>
              <a:spcPct val="100000"/>
            </a:lnSpc>
          </a:pPr>
          <a:endParaRPr lang="en-US"/>
        </a:p>
      </dgm:t>
    </dgm:pt>
    <dgm:pt modelId="{6710F409-67D8-4067-8CA1-6B53418C6D3C}">
      <dgm:prSet/>
      <dgm:spPr/>
      <dgm:t>
        <a:bodyPr/>
        <a:lstStyle/>
        <a:p>
          <a:pPr>
            <a:lnSpc>
              <a:spcPct val="100000"/>
            </a:lnSpc>
          </a:pPr>
          <a:r>
            <a:rPr lang="fr-CA" dirty="0"/>
            <a:t>L’envoyer aux élèves par courriel.</a:t>
          </a:r>
          <a:endParaRPr lang="en-US" dirty="0"/>
        </a:p>
      </dgm:t>
    </dgm:pt>
    <dgm:pt modelId="{A6FD3900-D4A7-4F6F-A61F-14ADE72E795F}" type="parTrans" cxnId="{36AE6659-5C7F-47BE-A56D-52FD72433227}">
      <dgm:prSet/>
      <dgm:spPr/>
      <dgm:t>
        <a:bodyPr/>
        <a:lstStyle/>
        <a:p>
          <a:endParaRPr lang="en-US"/>
        </a:p>
      </dgm:t>
    </dgm:pt>
    <dgm:pt modelId="{65EC9874-2A77-423B-8E74-2A50AF748CC1}" type="sibTrans" cxnId="{36AE6659-5C7F-47BE-A56D-52FD72433227}">
      <dgm:prSet/>
      <dgm:spPr/>
      <dgm:t>
        <a:bodyPr/>
        <a:lstStyle/>
        <a:p>
          <a:pPr>
            <a:lnSpc>
              <a:spcPct val="100000"/>
            </a:lnSpc>
          </a:pPr>
          <a:endParaRPr lang="en-US"/>
        </a:p>
      </dgm:t>
    </dgm:pt>
    <dgm:pt modelId="{456DAF74-6204-44B6-9AC7-7A08C83CF32F}">
      <dgm:prSet/>
      <dgm:spPr/>
      <dgm:t>
        <a:bodyPr/>
        <a:lstStyle/>
        <a:p>
          <a:pPr>
            <a:lnSpc>
              <a:spcPct val="100000"/>
            </a:lnSpc>
          </a:pPr>
          <a:r>
            <a:rPr lang="fr-CA" dirty="0"/>
            <a:t>L’élève ouvre Teams et sélectionne « Rejoindre ou créer une équipe ».</a:t>
          </a:r>
          <a:endParaRPr lang="en-US" dirty="0"/>
        </a:p>
      </dgm:t>
    </dgm:pt>
    <dgm:pt modelId="{70AD2127-B44E-4E68-B1D3-D5A4099B7848}" type="parTrans" cxnId="{6E84FA8D-AF3B-4D2E-AE96-50944F56D9A2}">
      <dgm:prSet/>
      <dgm:spPr/>
      <dgm:t>
        <a:bodyPr/>
        <a:lstStyle/>
        <a:p>
          <a:endParaRPr lang="en-US"/>
        </a:p>
      </dgm:t>
    </dgm:pt>
    <dgm:pt modelId="{458A27CC-9946-42C8-88DF-4AFC68FCBAFE}" type="sibTrans" cxnId="{6E84FA8D-AF3B-4D2E-AE96-50944F56D9A2}">
      <dgm:prSet/>
      <dgm:spPr/>
      <dgm:t>
        <a:bodyPr/>
        <a:lstStyle/>
        <a:p>
          <a:pPr>
            <a:lnSpc>
              <a:spcPct val="100000"/>
            </a:lnSpc>
          </a:pPr>
          <a:endParaRPr lang="en-US"/>
        </a:p>
      </dgm:t>
    </dgm:pt>
    <dgm:pt modelId="{054482B6-6BDD-481B-B0C7-A18FF4C5A695}">
      <dgm:prSet/>
      <dgm:spPr/>
      <dgm:t>
        <a:bodyPr/>
        <a:lstStyle/>
        <a:p>
          <a:pPr>
            <a:lnSpc>
              <a:spcPct val="100000"/>
            </a:lnSpc>
          </a:pPr>
          <a:r>
            <a:rPr lang="fr-CA" dirty="0"/>
            <a:t>Il entre le code de l’équipe.</a:t>
          </a:r>
          <a:endParaRPr lang="en-US" dirty="0"/>
        </a:p>
      </dgm:t>
    </dgm:pt>
    <dgm:pt modelId="{03F8F8AC-E070-4B76-86ED-DBFB11D005C3}" type="parTrans" cxnId="{B07D3EBA-4FC8-4A91-AB55-28E5CA549165}">
      <dgm:prSet/>
      <dgm:spPr/>
      <dgm:t>
        <a:bodyPr/>
        <a:lstStyle/>
        <a:p>
          <a:endParaRPr lang="en-US"/>
        </a:p>
      </dgm:t>
    </dgm:pt>
    <dgm:pt modelId="{22B0F307-2060-4ED6-915B-7893FC452437}" type="sibTrans" cxnId="{B07D3EBA-4FC8-4A91-AB55-28E5CA549165}">
      <dgm:prSet/>
      <dgm:spPr/>
      <dgm:t>
        <a:bodyPr/>
        <a:lstStyle/>
        <a:p>
          <a:endParaRPr lang="en-US"/>
        </a:p>
      </dgm:t>
    </dgm:pt>
    <dgm:pt modelId="{85F12F73-C83A-443E-8B46-92D74E373902}" type="pres">
      <dgm:prSet presAssocID="{CD14A5A6-C080-4A56-8145-73416C40138A}" presName="root" presStyleCnt="0">
        <dgm:presLayoutVars>
          <dgm:dir/>
          <dgm:resizeHandles val="exact"/>
        </dgm:presLayoutVars>
      </dgm:prSet>
      <dgm:spPr/>
    </dgm:pt>
    <dgm:pt modelId="{F5E9A978-BE13-47C1-901D-43A198DF6970}" type="pres">
      <dgm:prSet presAssocID="{CD14A5A6-C080-4A56-8145-73416C40138A}" presName="container" presStyleCnt="0">
        <dgm:presLayoutVars>
          <dgm:dir/>
          <dgm:resizeHandles val="exact"/>
        </dgm:presLayoutVars>
      </dgm:prSet>
      <dgm:spPr/>
    </dgm:pt>
    <dgm:pt modelId="{51B5A774-01EC-4157-9AB5-A49F33728AC4}" type="pres">
      <dgm:prSet presAssocID="{1938DEE2-0BB7-43EA-8862-8C09CB78E19D}" presName="compNode" presStyleCnt="0"/>
      <dgm:spPr/>
    </dgm:pt>
    <dgm:pt modelId="{477350FB-AB7E-4046-B9D2-6A877223CF29}" type="pres">
      <dgm:prSet presAssocID="{1938DEE2-0BB7-43EA-8862-8C09CB78E19D}" presName="iconBgRect" presStyleLbl="bgShp" presStyleIdx="0" presStyleCnt="4"/>
      <dgm:spPr/>
    </dgm:pt>
    <dgm:pt modelId="{7284C7F6-095E-49C6-95CF-4AD61E734C0E}" type="pres">
      <dgm:prSet presAssocID="{1938DEE2-0BB7-43EA-8862-8C09CB78E1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8FA639EE-BC9E-4110-827E-5CEB8E52CE89}" type="pres">
      <dgm:prSet presAssocID="{1938DEE2-0BB7-43EA-8862-8C09CB78E19D}" presName="spaceRect" presStyleCnt="0"/>
      <dgm:spPr/>
    </dgm:pt>
    <dgm:pt modelId="{40139F7E-B107-4945-91FF-8DFF838F907D}" type="pres">
      <dgm:prSet presAssocID="{1938DEE2-0BB7-43EA-8862-8C09CB78E19D}" presName="textRect" presStyleLbl="revTx" presStyleIdx="0" presStyleCnt="4">
        <dgm:presLayoutVars>
          <dgm:chMax val="1"/>
          <dgm:chPref val="1"/>
        </dgm:presLayoutVars>
      </dgm:prSet>
      <dgm:spPr/>
    </dgm:pt>
    <dgm:pt modelId="{9BAC8317-B3CA-42FF-BB01-632B93728B34}" type="pres">
      <dgm:prSet presAssocID="{863A8860-FD95-4CF3-9207-DF7F3AC5A7BD}" presName="sibTrans" presStyleLbl="sibTrans2D1" presStyleIdx="0" presStyleCnt="0"/>
      <dgm:spPr/>
    </dgm:pt>
    <dgm:pt modelId="{64F16780-3BE1-404D-9D10-27D2839A649F}" type="pres">
      <dgm:prSet presAssocID="{6710F409-67D8-4067-8CA1-6B53418C6D3C}" presName="compNode" presStyleCnt="0"/>
      <dgm:spPr/>
    </dgm:pt>
    <dgm:pt modelId="{C03E323F-E951-4217-8647-2702211DFCE7}" type="pres">
      <dgm:prSet presAssocID="{6710F409-67D8-4067-8CA1-6B53418C6D3C}" presName="iconBgRect" presStyleLbl="bgShp" presStyleIdx="1" presStyleCnt="4"/>
      <dgm:spPr/>
    </dgm:pt>
    <dgm:pt modelId="{EB873928-71AA-4564-ADEE-8AC0A9FDFBE9}" type="pres">
      <dgm:prSet presAssocID="{6710F409-67D8-4067-8CA1-6B53418C6D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35BDB287-00F9-467B-BE5C-AC4D0A0D5C67}" type="pres">
      <dgm:prSet presAssocID="{6710F409-67D8-4067-8CA1-6B53418C6D3C}" presName="spaceRect" presStyleCnt="0"/>
      <dgm:spPr/>
    </dgm:pt>
    <dgm:pt modelId="{5EA633B3-FF39-44BE-B01F-89EC7A140281}" type="pres">
      <dgm:prSet presAssocID="{6710F409-67D8-4067-8CA1-6B53418C6D3C}" presName="textRect" presStyleLbl="revTx" presStyleIdx="1" presStyleCnt="4">
        <dgm:presLayoutVars>
          <dgm:chMax val="1"/>
          <dgm:chPref val="1"/>
        </dgm:presLayoutVars>
      </dgm:prSet>
      <dgm:spPr/>
    </dgm:pt>
    <dgm:pt modelId="{0379D021-9954-4B09-9FE6-11A3360B772D}" type="pres">
      <dgm:prSet presAssocID="{65EC9874-2A77-423B-8E74-2A50AF748CC1}" presName="sibTrans" presStyleLbl="sibTrans2D1" presStyleIdx="0" presStyleCnt="0"/>
      <dgm:spPr/>
    </dgm:pt>
    <dgm:pt modelId="{17005233-B0CA-4C8F-AEF9-EE988C259D0D}" type="pres">
      <dgm:prSet presAssocID="{456DAF74-6204-44B6-9AC7-7A08C83CF32F}" presName="compNode" presStyleCnt="0"/>
      <dgm:spPr/>
    </dgm:pt>
    <dgm:pt modelId="{8B1A564E-B5A2-482F-9C9E-66F2A3D7D989}" type="pres">
      <dgm:prSet presAssocID="{456DAF74-6204-44B6-9AC7-7A08C83CF32F}" presName="iconBgRect" presStyleLbl="bgShp" presStyleIdx="2" presStyleCnt="4"/>
      <dgm:spPr/>
    </dgm:pt>
    <dgm:pt modelId="{D0B3F838-21DE-44EC-BDCB-DF235492D50E}" type="pres">
      <dgm:prSet presAssocID="{456DAF74-6204-44B6-9AC7-7A08C83CF3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DADF4FE8-5EBE-4D51-83C2-E3A1295AEA3D}" type="pres">
      <dgm:prSet presAssocID="{456DAF74-6204-44B6-9AC7-7A08C83CF32F}" presName="spaceRect" presStyleCnt="0"/>
      <dgm:spPr/>
    </dgm:pt>
    <dgm:pt modelId="{1E4D07B4-EEBF-442D-BF49-97103FD96186}" type="pres">
      <dgm:prSet presAssocID="{456DAF74-6204-44B6-9AC7-7A08C83CF32F}" presName="textRect" presStyleLbl="revTx" presStyleIdx="2" presStyleCnt="4">
        <dgm:presLayoutVars>
          <dgm:chMax val="1"/>
          <dgm:chPref val="1"/>
        </dgm:presLayoutVars>
      </dgm:prSet>
      <dgm:spPr/>
    </dgm:pt>
    <dgm:pt modelId="{AD655FC9-A404-4C7D-9D34-47F59795DA54}" type="pres">
      <dgm:prSet presAssocID="{458A27CC-9946-42C8-88DF-4AFC68FCBAFE}" presName="sibTrans" presStyleLbl="sibTrans2D1" presStyleIdx="0" presStyleCnt="0"/>
      <dgm:spPr/>
    </dgm:pt>
    <dgm:pt modelId="{8581FD07-18D2-4589-B180-C76A3236C185}" type="pres">
      <dgm:prSet presAssocID="{054482B6-6BDD-481B-B0C7-A18FF4C5A695}" presName="compNode" presStyleCnt="0"/>
      <dgm:spPr/>
    </dgm:pt>
    <dgm:pt modelId="{2BEAB211-8456-40AB-9FCB-C2477B68B864}" type="pres">
      <dgm:prSet presAssocID="{054482B6-6BDD-481B-B0C7-A18FF4C5A695}" presName="iconBgRect" presStyleLbl="bgShp" presStyleIdx="3" presStyleCnt="4"/>
      <dgm:spPr/>
    </dgm:pt>
    <dgm:pt modelId="{F52C99CF-117F-4996-BCFE-D4AAE68DA73D}" type="pres">
      <dgm:prSet presAssocID="{054482B6-6BDD-481B-B0C7-A18FF4C5A69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7C7E4A21-0E18-4E91-AA3A-20EBEBF7F3E1}" type="pres">
      <dgm:prSet presAssocID="{054482B6-6BDD-481B-B0C7-A18FF4C5A695}" presName="spaceRect" presStyleCnt="0"/>
      <dgm:spPr/>
    </dgm:pt>
    <dgm:pt modelId="{770E8ADB-F1B0-4905-92C9-180211942E65}" type="pres">
      <dgm:prSet presAssocID="{054482B6-6BDD-481B-B0C7-A18FF4C5A695}" presName="textRect" presStyleLbl="revTx" presStyleIdx="3" presStyleCnt="4">
        <dgm:presLayoutVars>
          <dgm:chMax val="1"/>
          <dgm:chPref val="1"/>
        </dgm:presLayoutVars>
      </dgm:prSet>
      <dgm:spPr/>
    </dgm:pt>
  </dgm:ptLst>
  <dgm:cxnLst>
    <dgm:cxn modelId="{2EBF3510-84EA-452E-B10C-B08DAE85E3E0}" type="presOf" srcId="{6710F409-67D8-4067-8CA1-6B53418C6D3C}" destId="{5EA633B3-FF39-44BE-B01F-89EC7A140281}" srcOrd="0" destOrd="0" presId="urn:microsoft.com/office/officeart/2018/2/layout/IconCircleList"/>
    <dgm:cxn modelId="{75AA931F-D6AD-40FD-9241-F8FA995D1FB0}" srcId="{CD14A5A6-C080-4A56-8145-73416C40138A}" destId="{1938DEE2-0BB7-43EA-8862-8C09CB78E19D}" srcOrd="0" destOrd="0" parTransId="{90135107-78CA-4B75-8188-192B91A6F78C}" sibTransId="{863A8860-FD95-4CF3-9207-DF7F3AC5A7BD}"/>
    <dgm:cxn modelId="{4739CC56-DBEB-46A7-8098-5FC50D1D123E}" type="presOf" srcId="{1938DEE2-0BB7-43EA-8862-8C09CB78E19D}" destId="{40139F7E-B107-4945-91FF-8DFF838F907D}" srcOrd="0" destOrd="0" presId="urn:microsoft.com/office/officeart/2018/2/layout/IconCircleList"/>
    <dgm:cxn modelId="{BA3FD678-0372-42B2-8BE9-D4CD30B703DC}" type="presOf" srcId="{054482B6-6BDD-481B-B0C7-A18FF4C5A695}" destId="{770E8ADB-F1B0-4905-92C9-180211942E65}" srcOrd="0" destOrd="0" presId="urn:microsoft.com/office/officeart/2018/2/layout/IconCircleList"/>
    <dgm:cxn modelId="{36AE6659-5C7F-47BE-A56D-52FD72433227}" srcId="{CD14A5A6-C080-4A56-8145-73416C40138A}" destId="{6710F409-67D8-4067-8CA1-6B53418C6D3C}" srcOrd="1" destOrd="0" parTransId="{A6FD3900-D4A7-4F6F-A61F-14ADE72E795F}" sibTransId="{65EC9874-2A77-423B-8E74-2A50AF748CC1}"/>
    <dgm:cxn modelId="{835BA88D-D162-4450-9559-C08A3DE39892}" type="presOf" srcId="{65EC9874-2A77-423B-8E74-2A50AF748CC1}" destId="{0379D021-9954-4B09-9FE6-11A3360B772D}" srcOrd="0" destOrd="0" presId="urn:microsoft.com/office/officeart/2018/2/layout/IconCircleList"/>
    <dgm:cxn modelId="{6E84FA8D-AF3B-4D2E-AE96-50944F56D9A2}" srcId="{CD14A5A6-C080-4A56-8145-73416C40138A}" destId="{456DAF74-6204-44B6-9AC7-7A08C83CF32F}" srcOrd="2" destOrd="0" parTransId="{70AD2127-B44E-4E68-B1D3-D5A4099B7848}" sibTransId="{458A27CC-9946-42C8-88DF-4AFC68FCBAFE}"/>
    <dgm:cxn modelId="{E3F502B3-6A71-4A78-8C47-76C7E076473F}" type="presOf" srcId="{CD14A5A6-C080-4A56-8145-73416C40138A}" destId="{85F12F73-C83A-443E-8B46-92D74E373902}" srcOrd="0" destOrd="0" presId="urn:microsoft.com/office/officeart/2018/2/layout/IconCircleList"/>
    <dgm:cxn modelId="{B07D3EBA-4FC8-4A91-AB55-28E5CA549165}" srcId="{CD14A5A6-C080-4A56-8145-73416C40138A}" destId="{054482B6-6BDD-481B-B0C7-A18FF4C5A695}" srcOrd="3" destOrd="0" parTransId="{03F8F8AC-E070-4B76-86ED-DBFB11D005C3}" sibTransId="{22B0F307-2060-4ED6-915B-7893FC452437}"/>
    <dgm:cxn modelId="{DD7114C3-BC12-48A6-AACA-7AFF2EE25D14}" type="presOf" srcId="{863A8860-FD95-4CF3-9207-DF7F3AC5A7BD}" destId="{9BAC8317-B3CA-42FF-BB01-632B93728B34}" srcOrd="0" destOrd="0" presId="urn:microsoft.com/office/officeart/2018/2/layout/IconCircleList"/>
    <dgm:cxn modelId="{16DFBEC3-4F15-49A2-AD43-A190FC3E9E47}" type="presOf" srcId="{458A27CC-9946-42C8-88DF-4AFC68FCBAFE}" destId="{AD655FC9-A404-4C7D-9D34-47F59795DA54}" srcOrd="0" destOrd="0" presId="urn:microsoft.com/office/officeart/2018/2/layout/IconCircleList"/>
    <dgm:cxn modelId="{907237D5-829E-44D4-802F-70A2720DC2D5}" type="presOf" srcId="{456DAF74-6204-44B6-9AC7-7A08C83CF32F}" destId="{1E4D07B4-EEBF-442D-BF49-97103FD96186}" srcOrd="0" destOrd="0" presId="urn:microsoft.com/office/officeart/2018/2/layout/IconCircleList"/>
    <dgm:cxn modelId="{82617EB0-CEDC-42E1-B803-1951F111B0AC}" type="presParOf" srcId="{85F12F73-C83A-443E-8B46-92D74E373902}" destId="{F5E9A978-BE13-47C1-901D-43A198DF6970}" srcOrd="0" destOrd="0" presId="urn:microsoft.com/office/officeart/2018/2/layout/IconCircleList"/>
    <dgm:cxn modelId="{8638561B-7F78-4A96-9891-8122444C3D64}" type="presParOf" srcId="{F5E9A978-BE13-47C1-901D-43A198DF6970}" destId="{51B5A774-01EC-4157-9AB5-A49F33728AC4}" srcOrd="0" destOrd="0" presId="urn:microsoft.com/office/officeart/2018/2/layout/IconCircleList"/>
    <dgm:cxn modelId="{919B3239-A1D0-4E23-A3DE-FAF8D8A85A3B}" type="presParOf" srcId="{51B5A774-01EC-4157-9AB5-A49F33728AC4}" destId="{477350FB-AB7E-4046-B9D2-6A877223CF29}" srcOrd="0" destOrd="0" presId="urn:microsoft.com/office/officeart/2018/2/layout/IconCircleList"/>
    <dgm:cxn modelId="{7ED32D76-CE19-481F-904E-B77B35659D09}" type="presParOf" srcId="{51B5A774-01EC-4157-9AB5-A49F33728AC4}" destId="{7284C7F6-095E-49C6-95CF-4AD61E734C0E}" srcOrd="1" destOrd="0" presId="urn:microsoft.com/office/officeart/2018/2/layout/IconCircleList"/>
    <dgm:cxn modelId="{FEEDD023-C255-4C08-8B11-BDDFB587DB84}" type="presParOf" srcId="{51B5A774-01EC-4157-9AB5-A49F33728AC4}" destId="{8FA639EE-BC9E-4110-827E-5CEB8E52CE89}" srcOrd="2" destOrd="0" presId="urn:microsoft.com/office/officeart/2018/2/layout/IconCircleList"/>
    <dgm:cxn modelId="{5072A98A-04A7-4BE3-92C7-6FD17DE171F0}" type="presParOf" srcId="{51B5A774-01EC-4157-9AB5-A49F33728AC4}" destId="{40139F7E-B107-4945-91FF-8DFF838F907D}" srcOrd="3" destOrd="0" presId="urn:microsoft.com/office/officeart/2018/2/layout/IconCircleList"/>
    <dgm:cxn modelId="{CEA61B76-5C53-4C83-AD4B-F75B1BAA6303}" type="presParOf" srcId="{F5E9A978-BE13-47C1-901D-43A198DF6970}" destId="{9BAC8317-B3CA-42FF-BB01-632B93728B34}" srcOrd="1" destOrd="0" presId="urn:microsoft.com/office/officeart/2018/2/layout/IconCircleList"/>
    <dgm:cxn modelId="{46F175D1-8D86-4983-B9B4-03C76BF8F037}" type="presParOf" srcId="{F5E9A978-BE13-47C1-901D-43A198DF6970}" destId="{64F16780-3BE1-404D-9D10-27D2839A649F}" srcOrd="2" destOrd="0" presId="urn:microsoft.com/office/officeart/2018/2/layout/IconCircleList"/>
    <dgm:cxn modelId="{D65D58BF-2979-4111-87FA-6640C904A25A}" type="presParOf" srcId="{64F16780-3BE1-404D-9D10-27D2839A649F}" destId="{C03E323F-E951-4217-8647-2702211DFCE7}" srcOrd="0" destOrd="0" presId="urn:microsoft.com/office/officeart/2018/2/layout/IconCircleList"/>
    <dgm:cxn modelId="{C9A47A7C-A7A3-49CE-8619-68F7FE421AFA}" type="presParOf" srcId="{64F16780-3BE1-404D-9D10-27D2839A649F}" destId="{EB873928-71AA-4564-ADEE-8AC0A9FDFBE9}" srcOrd="1" destOrd="0" presId="urn:microsoft.com/office/officeart/2018/2/layout/IconCircleList"/>
    <dgm:cxn modelId="{433D257B-3C05-452B-A61E-7671E42380DD}" type="presParOf" srcId="{64F16780-3BE1-404D-9D10-27D2839A649F}" destId="{35BDB287-00F9-467B-BE5C-AC4D0A0D5C67}" srcOrd="2" destOrd="0" presId="urn:microsoft.com/office/officeart/2018/2/layout/IconCircleList"/>
    <dgm:cxn modelId="{2EB5D64D-8905-45B5-9948-7589A1A313DA}" type="presParOf" srcId="{64F16780-3BE1-404D-9D10-27D2839A649F}" destId="{5EA633B3-FF39-44BE-B01F-89EC7A140281}" srcOrd="3" destOrd="0" presId="urn:microsoft.com/office/officeart/2018/2/layout/IconCircleList"/>
    <dgm:cxn modelId="{A38E017F-C789-4728-927D-CEC94AAB06EB}" type="presParOf" srcId="{F5E9A978-BE13-47C1-901D-43A198DF6970}" destId="{0379D021-9954-4B09-9FE6-11A3360B772D}" srcOrd="3" destOrd="0" presId="urn:microsoft.com/office/officeart/2018/2/layout/IconCircleList"/>
    <dgm:cxn modelId="{CF90595C-409B-477F-9A68-EF76612593DF}" type="presParOf" srcId="{F5E9A978-BE13-47C1-901D-43A198DF6970}" destId="{17005233-B0CA-4C8F-AEF9-EE988C259D0D}" srcOrd="4" destOrd="0" presId="urn:microsoft.com/office/officeart/2018/2/layout/IconCircleList"/>
    <dgm:cxn modelId="{D9C9662D-8706-43E4-A698-80B715BE88FE}" type="presParOf" srcId="{17005233-B0CA-4C8F-AEF9-EE988C259D0D}" destId="{8B1A564E-B5A2-482F-9C9E-66F2A3D7D989}" srcOrd="0" destOrd="0" presId="urn:microsoft.com/office/officeart/2018/2/layout/IconCircleList"/>
    <dgm:cxn modelId="{04451802-2BE8-4F7C-820E-52709D08B046}" type="presParOf" srcId="{17005233-B0CA-4C8F-AEF9-EE988C259D0D}" destId="{D0B3F838-21DE-44EC-BDCB-DF235492D50E}" srcOrd="1" destOrd="0" presId="urn:microsoft.com/office/officeart/2018/2/layout/IconCircleList"/>
    <dgm:cxn modelId="{7ACFE2EA-B0C2-4DA1-974B-12D975F6B904}" type="presParOf" srcId="{17005233-B0CA-4C8F-AEF9-EE988C259D0D}" destId="{DADF4FE8-5EBE-4D51-83C2-E3A1295AEA3D}" srcOrd="2" destOrd="0" presId="urn:microsoft.com/office/officeart/2018/2/layout/IconCircleList"/>
    <dgm:cxn modelId="{50A752A0-D2AF-4426-8BC1-174F4A3A9F92}" type="presParOf" srcId="{17005233-B0CA-4C8F-AEF9-EE988C259D0D}" destId="{1E4D07B4-EEBF-442D-BF49-97103FD96186}" srcOrd="3" destOrd="0" presId="urn:microsoft.com/office/officeart/2018/2/layout/IconCircleList"/>
    <dgm:cxn modelId="{3032B8C2-7EE5-40CE-8578-3056293FC562}" type="presParOf" srcId="{F5E9A978-BE13-47C1-901D-43A198DF6970}" destId="{AD655FC9-A404-4C7D-9D34-47F59795DA54}" srcOrd="5" destOrd="0" presId="urn:microsoft.com/office/officeart/2018/2/layout/IconCircleList"/>
    <dgm:cxn modelId="{04CDD22E-E87A-43D9-8948-643C552BF51D}" type="presParOf" srcId="{F5E9A978-BE13-47C1-901D-43A198DF6970}" destId="{8581FD07-18D2-4589-B180-C76A3236C185}" srcOrd="6" destOrd="0" presId="urn:microsoft.com/office/officeart/2018/2/layout/IconCircleList"/>
    <dgm:cxn modelId="{407A5E00-2498-4591-9EBE-761411C9FAFB}" type="presParOf" srcId="{8581FD07-18D2-4589-B180-C76A3236C185}" destId="{2BEAB211-8456-40AB-9FCB-C2477B68B864}" srcOrd="0" destOrd="0" presId="urn:microsoft.com/office/officeart/2018/2/layout/IconCircleList"/>
    <dgm:cxn modelId="{B938EEC3-9CB5-47F5-96CD-AFB0E98625C4}" type="presParOf" srcId="{8581FD07-18D2-4589-B180-C76A3236C185}" destId="{F52C99CF-117F-4996-BCFE-D4AAE68DA73D}" srcOrd="1" destOrd="0" presId="urn:microsoft.com/office/officeart/2018/2/layout/IconCircleList"/>
    <dgm:cxn modelId="{F233FCDF-F0AB-4774-B3DC-4CC4B8A5CF5D}" type="presParOf" srcId="{8581FD07-18D2-4589-B180-C76A3236C185}" destId="{7C7E4A21-0E18-4E91-AA3A-20EBEBF7F3E1}" srcOrd="2" destOrd="0" presId="urn:microsoft.com/office/officeart/2018/2/layout/IconCircleList"/>
    <dgm:cxn modelId="{9C9A81EC-44D7-4363-99A7-DA92745EC167}" type="presParOf" srcId="{8581FD07-18D2-4589-B180-C76A3236C185}" destId="{770E8ADB-F1B0-4905-92C9-180211942E65}" srcOrd="3" destOrd="0" presId="urn:microsoft.com/office/officeart/2018/2/layout/IconCircleList"/>
  </dgm:cxnLst>
  <dgm:bg/>
  <dgm:whole>
    <a:ln w="28575">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42A58D-7933-463C-92B8-ADAEDD9352F1}" type="doc">
      <dgm:prSet loTypeId="urn:microsoft.com/office/officeart/2018/layout/CircleProcess" loCatId="simpleprocesssa" qsTypeId="urn:microsoft.com/office/officeart/2005/8/quickstyle/simple1" qsCatId="simple" csTypeId="urn:microsoft.com/office/officeart/2005/8/colors/colorful1" csCatId="colorful"/>
      <dgm:spPr/>
      <dgm:t>
        <a:bodyPr/>
        <a:lstStyle/>
        <a:p>
          <a:endParaRPr lang="en-US"/>
        </a:p>
      </dgm:t>
    </dgm:pt>
    <dgm:pt modelId="{FAF42A4A-FA94-43AB-9C81-B51B8BEFBE6D}">
      <dgm:prSet/>
      <dgm:spPr/>
      <dgm:t>
        <a:bodyPr/>
        <a:lstStyle/>
        <a:p>
          <a:r>
            <a:rPr lang="fr-CA"/>
            <a:t>Les élèves inscrits reçoivent un courriel.</a:t>
          </a:r>
          <a:endParaRPr lang="en-US"/>
        </a:p>
      </dgm:t>
    </dgm:pt>
    <dgm:pt modelId="{FA219C78-6869-4B6D-A3F1-77E355731018}" type="parTrans" cxnId="{00666D04-3AE2-4E6D-A681-4C4A817FB09E}">
      <dgm:prSet/>
      <dgm:spPr/>
      <dgm:t>
        <a:bodyPr/>
        <a:lstStyle/>
        <a:p>
          <a:endParaRPr lang="en-US"/>
        </a:p>
      </dgm:t>
    </dgm:pt>
    <dgm:pt modelId="{C5C830C4-151A-44B3-BFA4-D55CD0B6EF1E}" type="sibTrans" cxnId="{00666D04-3AE2-4E6D-A681-4C4A817FB09E}">
      <dgm:prSet/>
      <dgm:spPr/>
      <dgm:t>
        <a:bodyPr/>
        <a:lstStyle/>
        <a:p>
          <a:endParaRPr lang="en-US"/>
        </a:p>
      </dgm:t>
    </dgm:pt>
    <dgm:pt modelId="{E5153479-DAEE-4226-80B4-E33D98680797}">
      <dgm:prSet/>
      <dgm:spPr/>
      <dgm:t>
        <a:bodyPr/>
        <a:lstStyle/>
        <a:p>
          <a:r>
            <a:rPr lang="fr-CA"/>
            <a:t>Ils cliquent sur le lien dans le message.</a:t>
          </a:r>
          <a:endParaRPr lang="en-US"/>
        </a:p>
      </dgm:t>
    </dgm:pt>
    <dgm:pt modelId="{8435EE3C-E982-41F9-83F2-312ABBC75265}" type="parTrans" cxnId="{A7D1EFCD-A0CC-4C6C-BB71-593216B37E7D}">
      <dgm:prSet/>
      <dgm:spPr/>
      <dgm:t>
        <a:bodyPr/>
        <a:lstStyle/>
        <a:p>
          <a:endParaRPr lang="en-US"/>
        </a:p>
      </dgm:t>
    </dgm:pt>
    <dgm:pt modelId="{27857DEF-0E48-4F81-8253-BC53DD074494}" type="sibTrans" cxnId="{A7D1EFCD-A0CC-4C6C-BB71-593216B37E7D}">
      <dgm:prSet/>
      <dgm:spPr/>
      <dgm:t>
        <a:bodyPr/>
        <a:lstStyle/>
        <a:p>
          <a:endParaRPr lang="en-US"/>
        </a:p>
      </dgm:t>
    </dgm:pt>
    <dgm:pt modelId="{7DB35B95-01D5-4543-B105-63477B6D1333}">
      <dgm:prSet/>
      <dgm:spPr/>
      <dgm:t>
        <a:bodyPr/>
        <a:lstStyle/>
        <a:p>
          <a:r>
            <a:rPr lang="fr-CA"/>
            <a:t>Ils sélectionnent la version web ou l’application.</a:t>
          </a:r>
          <a:endParaRPr lang="en-US"/>
        </a:p>
      </dgm:t>
    </dgm:pt>
    <dgm:pt modelId="{DFDE9158-2FBF-4C22-BDEE-CDCFC1479528}" type="parTrans" cxnId="{387F3F11-2C41-46A6-82C8-B2CAA93E7197}">
      <dgm:prSet/>
      <dgm:spPr/>
      <dgm:t>
        <a:bodyPr/>
        <a:lstStyle/>
        <a:p>
          <a:endParaRPr lang="en-US"/>
        </a:p>
      </dgm:t>
    </dgm:pt>
    <dgm:pt modelId="{6F0B2B17-63DA-43AB-8B77-D58BBCE5B1CB}" type="sibTrans" cxnId="{387F3F11-2C41-46A6-82C8-B2CAA93E7197}">
      <dgm:prSet/>
      <dgm:spPr/>
      <dgm:t>
        <a:bodyPr/>
        <a:lstStyle/>
        <a:p>
          <a:endParaRPr lang="en-US"/>
        </a:p>
      </dgm:t>
    </dgm:pt>
    <dgm:pt modelId="{E11CA8DB-DF7B-4814-8261-AE19E570ADE1}" type="pres">
      <dgm:prSet presAssocID="{6142A58D-7933-463C-92B8-ADAEDD9352F1}" presName="Name0" presStyleCnt="0">
        <dgm:presLayoutVars>
          <dgm:chMax val="11"/>
          <dgm:chPref val="11"/>
          <dgm:dir/>
          <dgm:resizeHandles/>
        </dgm:presLayoutVars>
      </dgm:prSet>
      <dgm:spPr/>
    </dgm:pt>
    <dgm:pt modelId="{03499F07-C2EF-43CF-8231-C1EBF0B76401}" type="pres">
      <dgm:prSet presAssocID="{7DB35B95-01D5-4543-B105-63477B6D1333}" presName="Accent3" presStyleCnt="0"/>
      <dgm:spPr/>
    </dgm:pt>
    <dgm:pt modelId="{AD2F6AFA-709B-4999-8C2F-2EFDF3D67601}" type="pres">
      <dgm:prSet presAssocID="{7DB35B95-01D5-4543-B105-63477B6D1333}" presName="Accent" presStyleLbl="node1" presStyleIdx="0" presStyleCnt="6"/>
      <dgm:spPr/>
    </dgm:pt>
    <dgm:pt modelId="{AE7A5DAB-D709-496B-B24F-33A821780958}" type="pres">
      <dgm:prSet presAssocID="{7DB35B95-01D5-4543-B105-63477B6D1333}" presName="ParentBackground3" presStyleCnt="0"/>
      <dgm:spPr/>
    </dgm:pt>
    <dgm:pt modelId="{EFA57A7A-D467-417C-9D43-35C748061944}" type="pres">
      <dgm:prSet presAssocID="{7DB35B95-01D5-4543-B105-63477B6D1333}" presName="ParentBackground" presStyleLbl="node1" presStyleIdx="1" presStyleCnt="6"/>
      <dgm:spPr/>
    </dgm:pt>
    <dgm:pt modelId="{A7379788-B914-4DCF-B320-8CCCD529557E}" type="pres">
      <dgm:prSet presAssocID="{7DB35B95-01D5-4543-B105-63477B6D1333}" presName="Parent3" presStyleLbl="fgAcc0" presStyleIdx="0" presStyleCnt="0">
        <dgm:presLayoutVars>
          <dgm:chMax val="1"/>
          <dgm:chPref val="1"/>
          <dgm:bulletEnabled val="1"/>
        </dgm:presLayoutVars>
      </dgm:prSet>
      <dgm:spPr/>
    </dgm:pt>
    <dgm:pt modelId="{DAD5AD12-6DE4-4E21-9B2B-2F4347A8C54E}" type="pres">
      <dgm:prSet presAssocID="{E5153479-DAEE-4226-80B4-E33D98680797}" presName="Accent2" presStyleCnt="0"/>
      <dgm:spPr/>
    </dgm:pt>
    <dgm:pt modelId="{950B5B0E-6A5A-465C-A4AF-4210646AD6A9}" type="pres">
      <dgm:prSet presAssocID="{E5153479-DAEE-4226-80B4-E33D98680797}" presName="Accent" presStyleLbl="node1" presStyleIdx="2" presStyleCnt="6"/>
      <dgm:spPr/>
    </dgm:pt>
    <dgm:pt modelId="{0322EA43-3C26-4F17-B886-8A21C9AFA07D}" type="pres">
      <dgm:prSet presAssocID="{E5153479-DAEE-4226-80B4-E33D98680797}" presName="ParentBackground2" presStyleCnt="0"/>
      <dgm:spPr/>
    </dgm:pt>
    <dgm:pt modelId="{4CCABC3A-371A-4589-9666-183EEF46DF5D}" type="pres">
      <dgm:prSet presAssocID="{E5153479-DAEE-4226-80B4-E33D98680797}" presName="ParentBackground" presStyleLbl="node1" presStyleIdx="3" presStyleCnt="6"/>
      <dgm:spPr/>
    </dgm:pt>
    <dgm:pt modelId="{389FEB45-678E-4742-A9A2-995BB43A15BA}" type="pres">
      <dgm:prSet presAssocID="{E5153479-DAEE-4226-80B4-E33D98680797}" presName="Parent2" presStyleLbl="fgAcc0" presStyleIdx="0" presStyleCnt="0">
        <dgm:presLayoutVars>
          <dgm:chMax val="1"/>
          <dgm:chPref val="1"/>
          <dgm:bulletEnabled val="1"/>
        </dgm:presLayoutVars>
      </dgm:prSet>
      <dgm:spPr/>
    </dgm:pt>
    <dgm:pt modelId="{A8D31C83-C245-4772-9B83-42F4A95A8114}" type="pres">
      <dgm:prSet presAssocID="{FAF42A4A-FA94-43AB-9C81-B51B8BEFBE6D}" presName="Accent1" presStyleCnt="0"/>
      <dgm:spPr/>
    </dgm:pt>
    <dgm:pt modelId="{9A6DD860-735D-4D0F-ADE1-39A1C1CF6B54}" type="pres">
      <dgm:prSet presAssocID="{FAF42A4A-FA94-43AB-9C81-B51B8BEFBE6D}" presName="Accent" presStyleLbl="node1" presStyleIdx="4" presStyleCnt="6"/>
      <dgm:spPr/>
    </dgm:pt>
    <dgm:pt modelId="{0657A9EA-C7D8-4E77-A275-890B9F755FD3}" type="pres">
      <dgm:prSet presAssocID="{FAF42A4A-FA94-43AB-9C81-B51B8BEFBE6D}" presName="ParentBackground1" presStyleCnt="0"/>
      <dgm:spPr/>
    </dgm:pt>
    <dgm:pt modelId="{99519F75-1519-4A2D-AB61-00A898617986}" type="pres">
      <dgm:prSet presAssocID="{FAF42A4A-FA94-43AB-9C81-B51B8BEFBE6D}" presName="ParentBackground" presStyleLbl="node1" presStyleIdx="5" presStyleCnt="6"/>
      <dgm:spPr/>
    </dgm:pt>
    <dgm:pt modelId="{F1087545-3271-48E6-A6B8-5485FAAF2089}" type="pres">
      <dgm:prSet presAssocID="{FAF42A4A-FA94-43AB-9C81-B51B8BEFBE6D}" presName="Parent1" presStyleLbl="fgAcc0" presStyleIdx="0" presStyleCnt="0">
        <dgm:presLayoutVars>
          <dgm:chMax val="1"/>
          <dgm:chPref val="1"/>
          <dgm:bulletEnabled val="1"/>
        </dgm:presLayoutVars>
      </dgm:prSet>
      <dgm:spPr/>
    </dgm:pt>
  </dgm:ptLst>
  <dgm:cxnLst>
    <dgm:cxn modelId="{00666D04-3AE2-4E6D-A681-4C4A817FB09E}" srcId="{6142A58D-7933-463C-92B8-ADAEDD9352F1}" destId="{FAF42A4A-FA94-43AB-9C81-B51B8BEFBE6D}" srcOrd="0" destOrd="0" parTransId="{FA219C78-6869-4B6D-A3F1-77E355731018}" sibTransId="{C5C830C4-151A-44B3-BFA4-D55CD0B6EF1E}"/>
    <dgm:cxn modelId="{387F3F11-2C41-46A6-82C8-B2CAA93E7197}" srcId="{6142A58D-7933-463C-92B8-ADAEDD9352F1}" destId="{7DB35B95-01D5-4543-B105-63477B6D1333}" srcOrd="2" destOrd="0" parTransId="{DFDE9158-2FBF-4C22-BDEE-CDCFC1479528}" sibTransId="{6F0B2B17-63DA-43AB-8B77-D58BBCE5B1CB}"/>
    <dgm:cxn modelId="{9AEDDC2B-1BC5-4EEE-BE35-16CE14BF5C46}" type="presOf" srcId="{7DB35B95-01D5-4543-B105-63477B6D1333}" destId="{EFA57A7A-D467-417C-9D43-35C748061944}" srcOrd="0" destOrd="0" presId="urn:microsoft.com/office/officeart/2018/layout/CircleProcess"/>
    <dgm:cxn modelId="{E3BD2A4E-6E51-4412-83E0-5643EEED5F3B}" type="presOf" srcId="{E5153479-DAEE-4226-80B4-E33D98680797}" destId="{389FEB45-678E-4742-A9A2-995BB43A15BA}" srcOrd="1" destOrd="0" presId="urn:microsoft.com/office/officeart/2018/layout/CircleProcess"/>
    <dgm:cxn modelId="{97889479-9086-4EE5-8E33-4A331C34A5E0}" type="presOf" srcId="{FAF42A4A-FA94-43AB-9C81-B51B8BEFBE6D}" destId="{99519F75-1519-4A2D-AB61-00A898617986}" srcOrd="0" destOrd="0" presId="urn:microsoft.com/office/officeart/2018/layout/CircleProcess"/>
    <dgm:cxn modelId="{B7C925A5-21EB-4C72-A62C-66EFA9ACAC4A}" type="presOf" srcId="{FAF42A4A-FA94-43AB-9C81-B51B8BEFBE6D}" destId="{F1087545-3271-48E6-A6B8-5485FAAF2089}" srcOrd="1" destOrd="0" presId="urn:microsoft.com/office/officeart/2018/layout/CircleProcess"/>
    <dgm:cxn modelId="{2B9254B0-8A79-48A6-9FEE-40A4EFE0B2C8}" type="presOf" srcId="{6142A58D-7933-463C-92B8-ADAEDD9352F1}" destId="{E11CA8DB-DF7B-4814-8261-AE19E570ADE1}" srcOrd="0" destOrd="0" presId="urn:microsoft.com/office/officeart/2018/layout/CircleProcess"/>
    <dgm:cxn modelId="{A7D1EFCD-A0CC-4C6C-BB71-593216B37E7D}" srcId="{6142A58D-7933-463C-92B8-ADAEDD9352F1}" destId="{E5153479-DAEE-4226-80B4-E33D98680797}" srcOrd="1" destOrd="0" parTransId="{8435EE3C-E982-41F9-83F2-312ABBC75265}" sibTransId="{27857DEF-0E48-4F81-8253-BC53DD074494}"/>
    <dgm:cxn modelId="{73DC50CF-4AA8-473B-8534-2F41C524A34B}" type="presOf" srcId="{E5153479-DAEE-4226-80B4-E33D98680797}" destId="{4CCABC3A-371A-4589-9666-183EEF46DF5D}" srcOrd="0" destOrd="0" presId="urn:microsoft.com/office/officeart/2018/layout/CircleProcess"/>
    <dgm:cxn modelId="{9B364EF0-C7F0-4867-8CC6-AC5C26510189}" type="presOf" srcId="{7DB35B95-01D5-4543-B105-63477B6D1333}" destId="{A7379788-B914-4DCF-B320-8CCCD529557E}" srcOrd="1" destOrd="0" presId="urn:microsoft.com/office/officeart/2018/layout/CircleProcess"/>
    <dgm:cxn modelId="{0EF118F1-C437-4901-8F6E-C9E95F7EB4B9}" type="presParOf" srcId="{E11CA8DB-DF7B-4814-8261-AE19E570ADE1}" destId="{03499F07-C2EF-43CF-8231-C1EBF0B76401}" srcOrd="0" destOrd="0" presId="urn:microsoft.com/office/officeart/2018/layout/CircleProcess"/>
    <dgm:cxn modelId="{681555A7-DE39-4090-BEE1-32601A2005E0}" type="presParOf" srcId="{03499F07-C2EF-43CF-8231-C1EBF0B76401}" destId="{AD2F6AFA-709B-4999-8C2F-2EFDF3D67601}" srcOrd="0" destOrd="0" presId="urn:microsoft.com/office/officeart/2018/layout/CircleProcess"/>
    <dgm:cxn modelId="{384832B5-48F7-4F7A-AECB-417087615CA0}" type="presParOf" srcId="{E11CA8DB-DF7B-4814-8261-AE19E570ADE1}" destId="{AE7A5DAB-D709-496B-B24F-33A821780958}" srcOrd="1" destOrd="0" presId="urn:microsoft.com/office/officeart/2018/layout/CircleProcess"/>
    <dgm:cxn modelId="{F9CA443E-87E0-4DD0-988E-6AFDFC29A349}" type="presParOf" srcId="{AE7A5DAB-D709-496B-B24F-33A821780958}" destId="{EFA57A7A-D467-417C-9D43-35C748061944}" srcOrd="0" destOrd="0" presId="urn:microsoft.com/office/officeart/2018/layout/CircleProcess"/>
    <dgm:cxn modelId="{9521B084-6F86-431F-95D1-F36B3ABE1786}" type="presParOf" srcId="{E11CA8DB-DF7B-4814-8261-AE19E570ADE1}" destId="{A7379788-B914-4DCF-B320-8CCCD529557E}" srcOrd="2" destOrd="0" presId="urn:microsoft.com/office/officeart/2018/layout/CircleProcess"/>
    <dgm:cxn modelId="{2BA24C76-978B-48AD-A59D-B75712A5DAC6}" type="presParOf" srcId="{E11CA8DB-DF7B-4814-8261-AE19E570ADE1}" destId="{DAD5AD12-6DE4-4E21-9B2B-2F4347A8C54E}" srcOrd="3" destOrd="0" presId="urn:microsoft.com/office/officeart/2018/layout/CircleProcess"/>
    <dgm:cxn modelId="{99C43575-5FD0-401D-BAFC-6FAEA0B39D80}" type="presParOf" srcId="{DAD5AD12-6DE4-4E21-9B2B-2F4347A8C54E}" destId="{950B5B0E-6A5A-465C-A4AF-4210646AD6A9}" srcOrd="0" destOrd="0" presId="urn:microsoft.com/office/officeart/2018/layout/CircleProcess"/>
    <dgm:cxn modelId="{B47E83F4-1CA1-4FD0-BB8D-59CA6B2A4EDC}" type="presParOf" srcId="{E11CA8DB-DF7B-4814-8261-AE19E570ADE1}" destId="{0322EA43-3C26-4F17-B886-8A21C9AFA07D}" srcOrd="4" destOrd="0" presId="urn:microsoft.com/office/officeart/2018/layout/CircleProcess"/>
    <dgm:cxn modelId="{7F036680-3B4F-4E17-9D98-5E1A99D0F42E}" type="presParOf" srcId="{0322EA43-3C26-4F17-B886-8A21C9AFA07D}" destId="{4CCABC3A-371A-4589-9666-183EEF46DF5D}" srcOrd="0" destOrd="0" presId="urn:microsoft.com/office/officeart/2018/layout/CircleProcess"/>
    <dgm:cxn modelId="{7ED72BD4-7023-4128-B959-49BB99B1D009}" type="presParOf" srcId="{E11CA8DB-DF7B-4814-8261-AE19E570ADE1}" destId="{389FEB45-678E-4742-A9A2-995BB43A15BA}" srcOrd="5" destOrd="0" presId="urn:microsoft.com/office/officeart/2018/layout/CircleProcess"/>
    <dgm:cxn modelId="{3CC60D14-82E3-4A2E-981D-127C33E4DB8D}" type="presParOf" srcId="{E11CA8DB-DF7B-4814-8261-AE19E570ADE1}" destId="{A8D31C83-C245-4772-9B83-42F4A95A8114}" srcOrd="6" destOrd="0" presId="urn:microsoft.com/office/officeart/2018/layout/CircleProcess"/>
    <dgm:cxn modelId="{EA0F0769-2010-47F1-9D20-F7146D5D4153}" type="presParOf" srcId="{A8D31C83-C245-4772-9B83-42F4A95A8114}" destId="{9A6DD860-735D-4D0F-ADE1-39A1C1CF6B54}" srcOrd="0" destOrd="0" presId="urn:microsoft.com/office/officeart/2018/layout/CircleProcess"/>
    <dgm:cxn modelId="{61C8273E-AAFD-4566-B886-4893EF118544}" type="presParOf" srcId="{E11CA8DB-DF7B-4814-8261-AE19E570ADE1}" destId="{0657A9EA-C7D8-4E77-A275-890B9F755FD3}" srcOrd="7" destOrd="0" presId="urn:microsoft.com/office/officeart/2018/layout/CircleProcess"/>
    <dgm:cxn modelId="{A125DE82-5930-47E8-8A68-1C5D2DC4BCDB}" type="presParOf" srcId="{0657A9EA-C7D8-4E77-A275-890B9F755FD3}" destId="{99519F75-1519-4A2D-AB61-00A898617986}" srcOrd="0" destOrd="0" presId="urn:microsoft.com/office/officeart/2018/layout/CircleProcess"/>
    <dgm:cxn modelId="{2F2855EE-3D5D-4DB2-9188-8422CDADE980}" type="presParOf" srcId="{E11CA8DB-DF7B-4814-8261-AE19E570ADE1}" destId="{F1087545-3271-48E6-A6B8-5485FAAF2089}" srcOrd="8" destOrd="0" presId="urn:microsoft.com/office/officeart/2018/layout/CircleProcess"/>
  </dgm:cxnLst>
  <dgm:bg/>
  <dgm:whole>
    <a:ln w="28575">
      <a:solidFill>
        <a:srgbClr val="5B9BD5"/>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6AEC38-AC73-4AA3-980F-A164263ED5BB}" type="doc">
      <dgm:prSet loTypeId="urn:microsoft.com/office/officeart/2005/8/layout/hierarchy2" loCatId="hierarchy" qsTypeId="urn:microsoft.com/office/officeart/2005/8/quickstyle/3d5" qsCatId="3D" csTypeId="urn:microsoft.com/office/officeart/2005/8/colors/colorful2" csCatId="colorful" phldr="1"/>
      <dgm:spPr/>
      <dgm:t>
        <a:bodyPr/>
        <a:lstStyle/>
        <a:p>
          <a:endParaRPr lang="fr-CA"/>
        </a:p>
      </dgm:t>
    </dgm:pt>
    <dgm:pt modelId="{9F59E141-EFA9-4F3E-BD03-CB44DA060203}">
      <dgm:prSet phldrT="[Texte]" custT="1"/>
      <dgm:spPr/>
      <dgm:t>
        <a:bodyPr/>
        <a:lstStyle/>
        <a:p>
          <a:r>
            <a:rPr lang="fr-CA" sz="1800"/>
            <a:t>Votre Teams</a:t>
          </a:r>
        </a:p>
        <a:p>
          <a:r>
            <a:rPr lang="fr-CA" sz="1800"/>
            <a:t>(équipe</a:t>
          </a:r>
          <a:r>
            <a:rPr lang="fr-CA" sz="1400"/>
            <a:t>)</a:t>
          </a:r>
        </a:p>
      </dgm:t>
    </dgm:pt>
    <dgm:pt modelId="{0C0DE3AD-970C-451F-ADB6-8A231A8578FE}" type="parTrans" cxnId="{49FA6174-F02D-4989-A2E4-A32096037FEB}">
      <dgm:prSet/>
      <dgm:spPr/>
      <dgm:t>
        <a:bodyPr/>
        <a:lstStyle/>
        <a:p>
          <a:endParaRPr lang="fr-CA"/>
        </a:p>
      </dgm:t>
    </dgm:pt>
    <dgm:pt modelId="{24865D06-79C0-4B51-BE48-66D792FF65FF}" type="sibTrans" cxnId="{49FA6174-F02D-4989-A2E4-A32096037FEB}">
      <dgm:prSet/>
      <dgm:spPr/>
      <dgm:t>
        <a:bodyPr/>
        <a:lstStyle/>
        <a:p>
          <a:endParaRPr lang="fr-CA"/>
        </a:p>
      </dgm:t>
    </dgm:pt>
    <dgm:pt modelId="{D63D270B-22BF-4AC3-89EA-0663648FF0EF}">
      <dgm:prSet phldrT="[Texte]"/>
      <dgm:spPr>
        <a:solidFill>
          <a:schemeClr val="accent6"/>
        </a:solidFill>
      </dgm:spPr>
      <dgm:t>
        <a:bodyPr/>
        <a:lstStyle/>
        <a:p>
          <a:r>
            <a:rPr lang="fr-CA"/>
            <a:t>Canal général</a:t>
          </a:r>
        </a:p>
        <a:p>
          <a:r>
            <a:rPr lang="fr-CA"/>
            <a:t>(onglets dédiés)</a:t>
          </a:r>
        </a:p>
      </dgm:t>
    </dgm:pt>
    <dgm:pt modelId="{CCAD8BC2-0959-4996-B660-9A99E361B310}" type="parTrans" cxnId="{97A1FEFA-7E8B-401E-911F-E45A5FE62D3D}">
      <dgm:prSet/>
      <dgm:spPr/>
      <dgm:t>
        <a:bodyPr/>
        <a:lstStyle/>
        <a:p>
          <a:endParaRPr lang="fr-CA"/>
        </a:p>
      </dgm:t>
    </dgm:pt>
    <dgm:pt modelId="{E5451B75-4641-4CB6-A597-8AF50B56617B}" type="sibTrans" cxnId="{97A1FEFA-7E8B-401E-911F-E45A5FE62D3D}">
      <dgm:prSet/>
      <dgm:spPr/>
      <dgm:t>
        <a:bodyPr/>
        <a:lstStyle/>
        <a:p>
          <a:endParaRPr lang="fr-CA"/>
        </a:p>
      </dgm:t>
    </dgm:pt>
    <dgm:pt modelId="{36ADA13C-1737-47C1-9225-800E8B86AD0E}">
      <dgm:prSet phldrT="[Texte]"/>
      <dgm:spPr/>
      <dgm:t>
        <a:bodyPr/>
        <a:lstStyle/>
        <a:p>
          <a:r>
            <a:rPr lang="fr-CA"/>
            <a:t>Publications</a:t>
          </a:r>
        </a:p>
      </dgm:t>
    </dgm:pt>
    <dgm:pt modelId="{AAB28DCB-BCDA-44E7-BD02-55CAF245B843}" type="parTrans" cxnId="{0D5F9059-CFF6-4205-9F11-6258EC2F13F6}">
      <dgm:prSet/>
      <dgm:spPr/>
      <dgm:t>
        <a:bodyPr/>
        <a:lstStyle/>
        <a:p>
          <a:endParaRPr lang="fr-CA"/>
        </a:p>
      </dgm:t>
    </dgm:pt>
    <dgm:pt modelId="{2F1D573D-889E-4B64-8C1D-7AE04CD1EE59}" type="sibTrans" cxnId="{0D5F9059-CFF6-4205-9F11-6258EC2F13F6}">
      <dgm:prSet/>
      <dgm:spPr/>
      <dgm:t>
        <a:bodyPr/>
        <a:lstStyle/>
        <a:p>
          <a:endParaRPr lang="fr-CA"/>
        </a:p>
      </dgm:t>
    </dgm:pt>
    <dgm:pt modelId="{C194032A-F25F-45AF-8A05-87B6019E15C6}">
      <dgm:prSet phldrT="[Texte]"/>
      <dgm:spPr/>
      <dgm:t>
        <a:bodyPr/>
        <a:lstStyle/>
        <a:p>
          <a:r>
            <a:rPr lang="fr-CA"/>
            <a:t>Fichiers</a:t>
          </a:r>
        </a:p>
      </dgm:t>
    </dgm:pt>
    <dgm:pt modelId="{CA2AD3B1-188D-46E3-AE61-F220B0F1586F}" type="parTrans" cxnId="{AE5647ED-8710-467C-B58A-D45E726AB86D}">
      <dgm:prSet/>
      <dgm:spPr/>
      <dgm:t>
        <a:bodyPr/>
        <a:lstStyle/>
        <a:p>
          <a:endParaRPr lang="fr-CA"/>
        </a:p>
      </dgm:t>
    </dgm:pt>
    <dgm:pt modelId="{39A26467-B099-4714-8A76-990C38C7E79B}" type="sibTrans" cxnId="{AE5647ED-8710-467C-B58A-D45E726AB86D}">
      <dgm:prSet/>
      <dgm:spPr/>
      <dgm:t>
        <a:bodyPr/>
        <a:lstStyle/>
        <a:p>
          <a:endParaRPr lang="fr-CA"/>
        </a:p>
      </dgm:t>
    </dgm:pt>
    <dgm:pt modelId="{49B59F99-8720-41B2-9A0D-857E81096357}">
      <dgm:prSet phldrT="[Texte]"/>
      <dgm:spPr>
        <a:solidFill>
          <a:schemeClr val="accent6"/>
        </a:solidFill>
      </dgm:spPr>
      <dgm:t>
        <a:bodyPr/>
        <a:lstStyle/>
        <a:p>
          <a:r>
            <a:rPr lang="fr-CA"/>
            <a:t>Autres canaux</a:t>
          </a:r>
        </a:p>
        <a:p>
          <a:r>
            <a:rPr lang="fr-CA"/>
            <a:t>(onglets dédiés)</a:t>
          </a:r>
        </a:p>
      </dgm:t>
    </dgm:pt>
    <dgm:pt modelId="{A790B632-3624-4924-BC04-3892C306EB47}" type="parTrans" cxnId="{5B79507B-466E-471C-91AD-9AA93EFE429D}">
      <dgm:prSet/>
      <dgm:spPr/>
      <dgm:t>
        <a:bodyPr/>
        <a:lstStyle/>
        <a:p>
          <a:endParaRPr lang="fr-CA"/>
        </a:p>
      </dgm:t>
    </dgm:pt>
    <dgm:pt modelId="{C90A486E-0980-4A7F-94FF-D5BE422C2C3C}" type="sibTrans" cxnId="{5B79507B-466E-471C-91AD-9AA93EFE429D}">
      <dgm:prSet/>
      <dgm:spPr/>
      <dgm:t>
        <a:bodyPr/>
        <a:lstStyle/>
        <a:p>
          <a:endParaRPr lang="fr-CA"/>
        </a:p>
      </dgm:t>
    </dgm:pt>
    <dgm:pt modelId="{5041C82C-8582-46EB-A363-DEC16860E26B}">
      <dgm:prSet/>
      <dgm:spPr/>
      <dgm:t>
        <a:bodyPr/>
        <a:lstStyle/>
        <a:p>
          <a:r>
            <a:rPr lang="fr-CA"/>
            <a:t>Notes*</a:t>
          </a:r>
        </a:p>
      </dgm:t>
    </dgm:pt>
    <dgm:pt modelId="{9157AA0E-A9B2-464B-96C2-1FFBF662253C}" type="parTrans" cxnId="{57A1C492-9E2F-42EC-B859-A708E4113CCF}">
      <dgm:prSet/>
      <dgm:spPr/>
      <dgm:t>
        <a:bodyPr/>
        <a:lstStyle/>
        <a:p>
          <a:endParaRPr lang="fr-CA"/>
        </a:p>
      </dgm:t>
    </dgm:pt>
    <dgm:pt modelId="{0021ECDB-0709-4FAA-A06B-2A6A9A7E748B}" type="sibTrans" cxnId="{57A1C492-9E2F-42EC-B859-A708E4113CCF}">
      <dgm:prSet/>
      <dgm:spPr/>
      <dgm:t>
        <a:bodyPr/>
        <a:lstStyle/>
        <a:p>
          <a:endParaRPr lang="fr-CA"/>
        </a:p>
      </dgm:t>
    </dgm:pt>
    <dgm:pt modelId="{052AF2E1-7AFC-49F2-8209-84987BB21A1E}">
      <dgm:prSet/>
      <dgm:spPr/>
      <dgm:t>
        <a:bodyPr/>
        <a:lstStyle/>
        <a:p>
          <a:r>
            <a:rPr lang="fr-CA"/>
            <a:t>+</a:t>
          </a:r>
        </a:p>
      </dgm:t>
    </dgm:pt>
    <dgm:pt modelId="{9EF197BC-C013-4F17-B4C3-487A5EBFEAB6}" type="parTrans" cxnId="{CAEE9455-1C50-417E-BCA9-B90A01FF3A11}">
      <dgm:prSet/>
      <dgm:spPr/>
      <dgm:t>
        <a:bodyPr/>
        <a:lstStyle/>
        <a:p>
          <a:endParaRPr lang="fr-CA"/>
        </a:p>
      </dgm:t>
    </dgm:pt>
    <dgm:pt modelId="{E4610549-13DA-4DA8-B258-BEC6278FB9EB}" type="sibTrans" cxnId="{CAEE9455-1C50-417E-BCA9-B90A01FF3A11}">
      <dgm:prSet/>
      <dgm:spPr/>
      <dgm:t>
        <a:bodyPr/>
        <a:lstStyle/>
        <a:p>
          <a:endParaRPr lang="fr-CA"/>
        </a:p>
      </dgm:t>
    </dgm:pt>
    <dgm:pt modelId="{AF3FB774-A14F-486E-A107-1EBBF1AC311D}">
      <dgm:prSet phldrT="[Texte]"/>
      <dgm:spPr/>
      <dgm:t>
        <a:bodyPr/>
        <a:lstStyle/>
        <a:p>
          <a:r>
            <a:rPr lang="fr-CA"/>
            <a:t>Publications</a:t>
          </a:r>
        </a:p>
      </dgm:t>
    </dgm:pt>
    <dgm:pt modelId="{BE3D4E7A-E379-4A69-B5DA-21F9C0933BAD}" type="parTrans" cxnId="{2991FAE7-21CE-46BB-A446-F2D0EAAABF69}">
      <dgm:prSet/>
      <dgm:spPr/>
      <dgm:t>
        <a:bodyPr/>
        <a:lstStyle/>
        <a:p>
          <a:endParaRPr lang="fr-CA"/>
        </a:p>
      </dgm:t>
    </dgm:pt>
    <dgm:pt modelId="{EDB70CD9-6562-49C1-B35C-2461C8FDB335}" type="sibTrans" cxnId="{2991FAE7-21CE-46BB-A446-F2D0EAAABF69}">
      <dgm:prSet/>
      <dgm:spPr/>
      <dgm:t>
        <a:bodyPr/>
        <a:lstStyle/>
        <a:p>
          <a:endParaRPr lang="fr-CA"/>
        </a:p>
      </dgm:t>
    </dgm:pt>
    <dgm:pt modelId="{61C9F684-8E4F-47C2-9CC5-D5E3BC05AC52}">
      <dgm:prSet phldrT="[Texte]"/>
      <dgm:spPr/>
      <dgm:t>
        <a:bodyPr/>
        <a:lstStyle/>
        <a:p>
          <a:r>
            <a:rPr lang="fr-CA"/>
            <a:t>Fichiers</a:t>
          </a:r>
        </a:p>
      </dgm:t>
    </dgm:pt>
    <dgm:pt modelId="{2C555D0A-3585-43DA-A139-83D12E807D96}" type="parTrans" cxnId="{9B2B6372-3855-437D-81FD-383EB7501FEF}">
      <dgm:prSet/>
      <dgm:spPr/>
      <dgm:t>
        <a:bodyPr/>
        <a:lstStyle/>
        <a:p>
          <a:endParaRPr lang="fr-CA"/>
        </a:p>
      </dgm:t>
    </dgm:pt>
    <dgm:pt modelId="{645D5DF2-927F-4969-BCAD-F0D30A03CCD7}" type="sibTrans" cxnId="{9B2B6372-3855-437D-81FD-383EB7501FEF}">
      <dgm:prSet/>
      <dgm:spPr/>
      <dgm:t>
        <a:bodyPr/>
        <a:lstStyle/>
        <a:p>
          <a:endParaRPr lang="fr-CA"/>
        </a:p>
      </dgm:t>
    </dgm:pt>
    <dgm:pt modelId="{3DACB93E-7F70-416C-AF60-9395547C36AC}">
      <dgm:prSet phldrT="[Texte]"/>
      <dgm:spPr/>
      <dgm:t>
        <a:bodyPr/>
        <a:lstStyle/>
        <a:p>
          <a:r>
            <a:rPr lang="fr-CA"/>
            <a:t>+</a:t>
          </a:r>
        </a:p>
      </dgm:t>
    </dgm:pt>
    <dgm:pt modelId="{17BCCB9D-685D-4731-A418-EA84EC208EE4}" type="parTrans" cxnId="{027741CD-4C6D-425B-8717-BF997464EC09}">
      <dgm:prSet/>
      <dgm:spPr/>
      <dgm:t>
        <a:bodyPr/>
        <a:lstStyle/>
        <a:p>
          <a:endParaRPr lang="fr-CA"/>
        </a:p>
      </dgm:t>
    </dgm:pt>
    <dgm:pt modelId="{B7992683-166B-46BF-8967-27CC7328BC0B}" type="sibTrans" cxnId="{027741CD-4C6D-425B-8717-BF997464EC09}">
      <dgm:prSet/>
      <dgm:spPr/>
      <dgm:t>
        <a:bodyPr/>
        <a:lstStyle/>
        <a:p>
          <a:endParaRPr lang="fr-CA"/>
        </a:p>
      </dgm:t>
    </dgm:pt>
    <dgm:pt modelId="{A46AE509-AF40-4E17-B8D6-32FE6EF6BF66}">
      <dgm:prSet phldrT="[Texte]"/>
      <dgm:spPr/>
      <dgm:t>
        <a:bodyPr/>
        <a:lstStyle/>
        <a:p>
          <a:r>
            <a:rPr lang="fr-CA"/>
            <a:t>Bloc-notes de classe*</a:t>
          </a:r>
        </a:p>
      </dgm:t>
    </dgm:pt>
    <dgm:pt modelId="{19E3B11D-0FD6-4E16-9F58-714CD51B9B8E}" type="parTrans" cxnId="{085DE46A-2E6A-4DF1-9B54-1EE70F5CC5DF}">
      <dgm:prSet/>
      <dgm:spPr/>
      <dgm:t>
        <a:bodyPr/>
        <a:lstStyle/>
        <a:p>
          <a:endParaRPr lang="fr-CA"/>
        </a:p>
      </dgm:t>
    </dgm:pt>
    <dgm:pt modelId="{A312A906-0970-4018-B68D-E02E9C8DAFFD}" type="sibTrans" cxnId="{085DE46A-2E6A-4DF1-9B54-1EE70F5CC5DF}">
      <dgm:prSet/>
      <dgm:spPr/>
      <dgm:t>
        <a:bodyPr/>
        <a:lstStyle/>
        <a:p>
          <a:endParaRPr lang="fr-CA"/>
        </a:p>
      </dgm:t>
    </dgm:pt>
    <dgm:pt modelId="{A4595A6F-F341-4771-AEB7-1E86A30DF53D}">
      <dgm:prSet phldrT="[Texte]"/>
      <dgm:spPr/>
      <dgm:t>
        <a:bodyPr/>
        <a:lstStyle/>
        <a:p>
          <a:r>
            <a:rPr lang="fr-CA"/>
            <a:t>Notes*</a:t>
          </a:r>
        </a:p>
      </dgm:t>
    </dgm:pt>
    <dgm:pt modelId="{789BBF79-492F-4B6C-A60E-CA9E8ADB5C18}" type="parTrans" cxnId="{574A8039-C0DB-4A02-85E1-C50FAB680670}">
      <dgm:prSet/>
      <dgm:spPr/>
      <dgm:t>
        <a:bodyPr/>
        <a:lstStyle/>
        <a:p>
          <a:endParaRPr lang="fr-CA"/>
        </a:p>
      </dgm:t>
    </dgm:pt>
    <dgm:pt modelId="{7BF35699-14E8-4D8A-9D1F-5014163CC060}" type="sibTrans" cxnId="{574A8039-C0DB-4A02-85E1-C50FAB680670}">
      <dgm:prSet/>
      <dgm:spPr/>
      <dgm:t>
        <a:bodyPr/>
        <a:lstStyle/>
        <a:p>
          <a:endParaRPr lang="fr-CA"/>
        </a:p>
      </dgm:t>
    </dgm:pt>
    <dgm:pt modelId="{A83F912F-0C77-42CC-8C44-5DA33FFB3755}">
      <dgm:prSet phldrT="[Texte]"/>
      <dgm:spPr/>
      <dgm:t>
        <a:bodyPr/>
        <a:lstStyle/>
        <a:p>
          <a:r>
            <a:rPr lang="fr-CA"/>
            <a:t>Devoirs*</a:t>
          </a:r>
        </a:p>
      </dgm:t>
    </dgm:pt>
    <dgm:pt modelId="{9E02721A-2939-4129-B3B1-71C82AEBFF54}" type="parTrans" cxnId="{924F2BFE-40AB-494C-8FE6-8083348D4E8E}">
      <dgm:prSet/>
      <dgm:spPr/>
      <dgm:t>
        <a:bodyPr/>
        <a:lstStyle/>
        <a:p>
          <a:endParaRPr lang="fr-CA"/>
        </a:p>
      </dgm:t>
    </dgm:pt>
    <dgm:pt modelId="{30B3D53F-3A10-4B6E-9AF0-83E6E36F2586}" type="sibTrans" cxnId="{924F2BFE-40AB-494C-8FE6-8083348D4E8E}">
      <dgm:prSet/>
      <dgm:spPr/>
      <dgm:t>
        <a:bodyPr/>
        <a:lstStyle/>
        <a:p>
          <a:endParaRPr lang="fr-CA"/>
        </a:p>
      </dgm:t>
    </dgm:pt>
    <dgm:pt modelId="{CB02C14A-27D2-4DD0-ACD2-74BBDA42B32B}" type="pres">
      <dgm:prSet presAssocID="{356AEC38-AC73-4AA3-980F-A164263ED5BB}" presName="diagram" presStyleCnt="0">
        <dgm:presLayoutVars>
          <dgm:chPref val="1"/>
          <dgm:dir/>
          <dgm:animOne val="branch"/>
          <dgm:animLvl val="lvl"/>
          <dgm:resizeHandles val="exact"/>
        </dgm:presLayoutVars>
      </dgm:prSet>
      <dgm:spPr/>
    </dgm:pt>
    <dgm:pt modelId="{6AA8B433-F6A5-45F9-BD81-F0091AD5AE1E}" type="pres">
      <dgm:prSet presAssocID="{9F59E141-EFA9-4F3E-BD03-CB44DA060203}" presName="root1" presStyleCnt="0"/>
      <dgm:spPr/>
    </dgm:pt>
    <dgm:pt modelId="{12F0C3A5-2D4A-4F38-86BA-C08FCF462755}" type="pres">
      <dgm:prSet presAssocID="{9F59E141-EFA9-4F3E-BD03-CB44DA060203}" presName="LevelOneTextNode" presStyleLbl="node0" presStyleIdx="0" presStyleCnt="1" custAng="0" custLinFactNeighborX="24884" custLinFactNeighborY="1395">
        <dgm:presLayoutVars>
          <dgm:chPref val="3"/>
        </dgm:presLayoutVars>
      </dgm:prSet>
      <dgm:spPr/>
    </dgm:pt>
    <dgm:pt modelId="{CC51AB43-5E10-4232-8E2E-AE2842F3F3A8}" type="pres">
      <dgm:prSet presAssocID="{9F59E141-EFA9-4F3E-BD03-CB44DA060203}" presName="level2hierChild" presStyleCnt="0"/>
      <dgm:spPr/>
    </dgm:pt>
    <dgm:pt modelId="{6D12D411-5C79-4FAE-B6C1-11874E73D370}" type="pres">
      <dgm:prSet presAssocID="{CCAD8BC2-0959-4996-B660-9A99E361B310}" presName="conn2-1" presStyleLbl="parChTrans1D2" presStyleIdx="0" presStyleCnt="2"/>
      <dgm:spPr/>
    </dgm:pt>
    <dgm:pt modelId="{C6A04FAA-EEFC-4C1F-83E3-26D5A5B344C9}" type="pres">
      <dgm:prSet presAssocID="{CCAD8BC2-0959-4996-B660-9A99E361B310}" presName="connTx" presStyleLbl="parChTrans1D2" presStyleIdx="0" presStyleCnt="2"/>
      <dgm:spPr/>
    </dgm:pt>
    <dgm:pt modelId="{8859B063-78D6-4E68-B45B-49F60A3B5A8C}" type="pres">
      <dgm:prSet presAssocID="{D63D270B-22BF-4AC3-89EA-0663648FF0EF}" presName="root2" presStyleCnt="0"/>
      <dgm:spPr/>
    </dgm:pt>
    <dgm:pt modelId="{3D4B74E5-72E7-409E-8FA2-5DF21AC9189F}" type="pres">
      <dgm:prSet presAssocID="{D63D270B-22BF-4AC3-89EA-0663648FF0EF}" presName="LevelTwoTextNode" presStyleLbl="node2" presStyleIdx="0" presStyleCnt="2" custScaleX="76290" custScaleY="64076">
        <dgm:presLayoutVars>
          <dgm:chPref val="3"/>
        </dgm:presLayoutVars>
      </dgm:prSet>
      <dgm:spPr/>
    </dgm:pt>
    <dgm:pt modelId="{24CA19BA-A83B-4BB1-8AE8-9D84C71280C2}" type="pres">
      <dgm:prSet presAssocID="{D63D270B-22BF-4AC3-89EA-0663648FF0EF}" presName="level3hierChild" presStyleCnt="0"/>
      <dgm:spPr/>
    </dgm:pt>
    <dgm:pt modelId="{5CA890CF-92A5-42ED-B09B-085CBD36F054}" type="pres">
      <dgm:prSet presAssocID="{AAB28DCB-BCDA-44E7-BD02-55CAF245B843}" presName="conn2-1" presStyleLbl="parChTrans1D3" presStyleIdx="0" presStyleCnt="10"/>
      <dgm:spPr/>
    </dgm:pt>
    <dgm:pt modelId="{E1A059A6-3A32-4EA8-996C-59CD1BC69873}" type="pres">
      <dgm:prSet presAssocID="{AAB28DCB-BCDA-44E7-BD02-55CAF245B843}" presName="connTx" presStyleLbl="parChTrans1D3" presStyleIdx="0" presStyleCnt="10"/>
      <dgm:spPr/>
    </dgm:pt>
    <dgm:pt modelId="{7CB07799-5815-455C-A7D6-570BE361ED2B}" type="pres">
      <dgm:prSet presAssocID="{36ADA13C-1737-47C1-9225-800E8B86AD0E}" presName="root2" presStyleCnt="0"/>
      <dgm:spPr/>
    </dgm:pt>
    <dgm:pt modelId="{8B89F307-FCD0-49FF-AA48-E98B916AB87A}" type="pres">
      <dgm:prSet presAssocID="{36ADA13C-1737-47C1-9225-800E8B86AD0E}" presName="LevelTwoTextNode" presStyleLbl="node3" presStyleIdx="0" presStyleCnt="10" custScaleX="51933" custScaleY="32770" custLinFactNeighborX="-6990" custLinFactNeighborY="3368">
        <dgm:presLayoutVars>
          <dgm:chPref val="3"/>
        </dgm:presLayoutVars>
      </dgm:prSet>
      <dgm:spPr/>
    </dgm:pt>
    <dgm:pt modelId="{777C6538-2103-4431-BBFA-78EE4D57AF55}" type="pres">
      <dgm:prSet presAssocID="{36ADA13C-1737-47C1-9225-800E8B86AD0E}" presName="level3hierChild" presStyleCnt="0"/>
      <dgm:spPr/>
    </dgm:pt>
    <dgm:pt modelId="{E009BB62-BCA2-4ED6-97B8-CEE47853174B}" type="pres">
      <dgm:prSet presAssocID="{CA2AD3B1-188D-46E3-AE61-F220B0F1586F}" presName="conn2-1" presStyleLbl="parChTrans1D3" presStyleIdx="1" presStyleCnt="10"/>
      <dgm:spPr/>
    </dgm:pt>
    <dgm:pt modelId="{6272BAA5-E27C-459A-BD16-F41095CCC9D5}" type="pres">
      <dgm:prSet presAssocID="{CA2AD3B1-188D-46E3-AE61-F220B0F1586F}" presName="connTx" presStyleLbl="parChTrans1D3" presStyleIdx="1" presStyleCnt="10"/>
      <dgm:spPr/>
    </dgm:pt>
    <dgm:pt modelId="{F9F3CA91-B61F-448A-9FA1-91DCF3AC7A73}" type="pres">
      <dgm:prSet presAssocID="{C194032A-F25F-45AF-8A05-87B6019E15C6}" presName="root2" presStyleCnt="0"/>
      <dgm:spPr/>
    </dgm:pt>
    <dgm:pt modelId="{1EC57D9B-AC05-429A-8789-87AA613D129B}" type="pres">
      <dgm:prSet presAssocID="{C194032A-F25F-45AF-8A05-87B6019E15C6}" presName="LevelTwoTextNode" presStyleLbl="node3" presStyleIdx="1" presStyleCnt="10" custScaleX="51995" custScaleY="32770" custLinFactNeighborX="-6994" custLinFactNeighborY="-3697">
        <dgm:presLayoutVars>
          <dgm:chPref val="3"/>
        </dgm:presLayoutVars>
      </dgm:prSet>
      <dgm:spPr/>
    </dgm:pt>
    <dgm:pt modelId="{97BD9B27-F2BF-4F63-B925-5036B3D56BED}" type="pres">
      <dgm:prSet presAssocID="{C194032A-F25F-45AF-8A05-87B6019E15C6}" presName="level3hierChild" presStyleCnt="0"/>
      <dgm:spPr/>
    </dgm:pt>
    <dgm:pt modelId="{D2BE54F9-EF0B-462A-A6D9-40163FDCAA90}" type="pres">
      <dgm:prSet presAssocID="{19E3B11D-0FD6-4E16-9F58-714CD51B9B8E}" presName="conn2-1" presStyleLbl="parChTrans1D3" presStyleIdx="2" presStyleCnt="10"/>
      <dgm:spPr/>
    </dgm:pt>
    <dgm:pt modelId="{6D8028FF-51B0-4B55-8ED1-23E8D611D5C3}" type="pres">
      <dgm:prSet presAssocID="{19E3B11D-0FD6-4E16-9F58-714CD51B9B8E}" presName="connTx" presStyleLbl="parChTrans1D3" presStyleIdx="2" presStyleCnt="10"/>
      <dgm:spPr/>
    </dgm:pt>
    <dgm:pt modelId="{45682FD4-F4CC-48C6-899E-656EDBC7D4DF}" type="pres">
      <dgm:prSet presAssocID="{A46AE509-AF40-4E17-B8D6-32FE6EF6BF66}" presName="root2" presStyleCnt="0"/>
      <dgm:spPr/>
    </dgm:pt>
    <dgm:pt modelId="{EF641E84-E5F9-48CE-9363-0A2422A82C3F}" type="pres">
      <dgm:prSet presAssocID="{A46AE509-AF40-4E17-B8D6-32FE6EF6BF66}" presName="LevelTwoTextNode" presStyleLbl="node3" presStyleIdx="2" presStyleCnt="10" custScaleX="52004" custScaleY="32979" custLinFactNeighborX="-6373" custLinFactNeighborY="-12773">
        <dgm:presLayoutVars>
          <dgm:chPref val="3"/>
        </dgm:presLayoutVars>
      </dgm:prSet>
      <dgm:spPr/>
    </dgm:pt>
    <dgm:pt modelId="{2FD03929-0948-45C3-B444-5EE73372650D}" type="pres">
      <dgm:prSet presAssocID="{A46AE509-AF40-4E17-B8D6-32FE6EF6BF66}" presName="level3hierChild" presStyleCnt="0"/>
      <dgm:spPr/>
    </dgm:pt>
    <dgm:pt modelId="{E83040D9-07FB-45B6-961D-34373347F5F3}" type="pres">
      <dgm:prSet presAssocID="{9E02721A-2939-4129-B3B1-71C82AEBFF54}" presName="conn2-1" presStyleLbl="parChTrans1D3" presStyleIdx="3" presStyleCnt="10"/>
      <dgm:spPr/>
    </dgm:pt>
    <dgm:pt modelId="{0873FFFF-F489-4528-A850-263206320B96}" type="pres">
      <dgm:prSet presAssocID="{9E02721A-2939-4129-B3B1-71C82AEBFF54}" presName="connTx" presStyleLbl="parChTrans1D3" presStyleIdx="3" presStyleCnt="10"/>
      <dgm:spPr/>
    </dgm:pt>
    <dgm:pt modelId="{6E118E85-DA46-4B2D-874C-538981A8E355}" type="pres">
      <dgm:prSet presAssocID="{A83F912F-0C77-42CC-8C44-5DA33FFB3755}" presName="root2" presStyleCnt="0"/>
      <dgm:spPr/>
    </dgm:pt>
    <dgm:pt modelId="{2B3A9D16-9820-4019-910F-F23CA8817F61}" type="pres">
      <dgm:prSet presAssocID="{A83F912F-0C77-42CC-8C44-5DA33FFB3755}" presName="LevelTwoTextNode" presStyleLbl="node3" presStyleIdx="3" presStyleCnt="10" custScaleX="52004" custScaleY="33327" custLinFactNeighborX="-6265" custLinFactNeighborY="-20324">
        <dgm:presLayoutVars>
          <dgm:chPref val="3"/>
        </dgm:presLayoutVars>
      </dgm:prSet>
      <dgm:spPr/>
    </dgm:pt>
    <dgm:pt modelId="{4A97B1EE-7346-489D-AE1E-2ADB92A167A0}" type="pres">
      <dgm:prSet presAssocID="{A83F912F-0C77-42CC-8C44-5DA33FFB3755}" presName="level3hierChild" presStyleCnt="0"/>
      <dgm:spPr/>
    </dgm:pt>
    <dgm:pt modelId="{3F657775-B549-40D4-B185-B1BF67FA1356}" type="pres">
      <dgm:prSet presAssocID="{9157AA0E-A9B2-464B-96C2-1FFBF662253C}" presName="conn2-1" presStyleLbl="parChTrans1D3" presStyleIdx="4" presStyleCnt="10"/>
      <dgm:spPr/>
    </dgm:pt>
    <dgm:pt modelId="{94A2A596-C445-49D9-897E-31FEEF7FB171}" type="pres">
      <dgm:prSet presAssocID="{9157AA0E-A9B2-464B-96C2-1FFBF662253C}" presName="connTx" presStyleLbl="parChTrans1D3" presStyleIdx="4" presStyleCnt="10"/>
      <dgm:spPr/>
    </dgm:pt>
    <dgm:pt modelId="{5F7A2130-8D9E-4B38-9D3D-C2DEA6510CC5}" type="pres">
      <dgm:prSet presAssocID="{5041C82C-8582-46EB-A363-DEC16860E26B}" presName="root2" presStyleCnt="0"/>
      <dgm:spPr/>
    </dgm:pt>
    <dgm:pt modelId="{D7D51BD1-11D9-4CA2-ACC5-4DD71F192C50}" type="pres">
      <dgm:prSet presAssocID="{5041C82C-8582-46EB-A363-DEC16860E26B}" presName="LevelTwoTextNode" presStyleLbl="node3" presStyleIdx="4" presStyleCnt="10" custScaleX="51995" custScaleY="33366" custLinFactNeighborX="-5719" custLinFactNeighborY="-22900">
        <dgm:presLayoutVars>
          <dgm:chPref val="3"/>
        </dgm:presLayoutVars>
      </dgm:prSet>
      <dgm:spPr/>
    </dgm:pt>
    <dgm:pt modelId="{B0C1DFD4-EEB1-4652-A897-823C0285745E}" type="pres">
      <dgm:prSet presAssocID="{5041C82C-8582-46EB-A363-DEC16860E26B}" presName="level3hierChild" presStyleCnt="0"/>
      <dgm:spPr/>
    </dgm:pt>
    <dgm:pt modelId="{0BA342A5-3645-4B77-91C1-50A8B4A7BD1E}" type="pres">
      <dgm:prSet presAssocID="{9EF197BC-C013-4F17-B4C3-487A5EBFEAB6}" presName="conn2-1" presStyleLbl="parChTrans1D3" presStyleIdx="5" presStyleCnt="10"/>
      <dgm:spPr/>
    </dgm:pt>
    <dgm:pt modelId="{459D2C3C-BA1D-4B34-BE72-7A508B139363}" type="pres">
      <dgm:prSet presAssocID="{9EF197BC-C013-4F17-B4C3-487A5EBFEAB6}" presName="connTx" presStyleLbl="parChTrans1D3" presStyleIdx="5" presStyleCnt="10"/>
      <dgm:spPr/>
    </dgm:pt>
    <dgm:pt modelId="{662E879C-AA94-4DBF-BB07-988CAA7759D1}" type="pres">
      <dgm:prSet presAssocID="{052AF2E1-7AFC-49F2-8209-84987BB21A1E}" presName="root2" presStyleCnt="0"/>
      <dgm:spPr/>
    </dgm:pt>
    <dgm:pt modelId="{78464D99-F3B7-4DFC-AD0F-B868335B3840}" type="pres">
      <dgm:prSet presAssocID="{052AF2E1-7AFC-49F2-8209-84987BB21A1E}" presName="LevelTwoTextNode" presStyleLbl="node3" presStyleIdx="5" presStyleCnt="10" custScaleX="51995" custScaleY="33405" custLinFactNeighborX="-5279" custLinFactNeighborY="-28818">
        <dgm:presLayoutVars>
          <dgm:chPref val="3"/>
        </dgm:presLayoutVars>
      </dgm:prSet>
      <dgm:spPr/>
    </dgm:pt>
    <dgm:pt modelId="{00D0A062-4420-4703-98A7-6F16E6966D2A}" type="pres">
      <dgm:prSet presAssocID="{052AF2E1-7AFC-49F2-8209-84987BB21A1E}" presName="level3hierChild" presStyleCnt="0"/>
      <dgm:spPr/>
    </dgm:pt>
    <dgm:pt modelId="{4C29A2D5-170B-464D-A48A-1B4B7E405C34}" type="pres">
      <dgm:prSet presAssocID="{A790B632-3624-4924-BC04-3892C306EB47}" presName="conn2-1" presStyleLbl="parChTrans1D2" presStyleIdx="1" presStyleCnt="2"/>
      <dgm:spPr/>
    </dgm:pt>
    <dgm:pt modelId="{DAAD93A7-2333-423E-88AC-06FAF1702D50}" type="pres">
      <dgm:prSet presAssocID="{A790B632-3624-4924-BC04-3892C306EB47}" presName="connTx" presStyleLbl="parChTrans1D2" presStyleIdx="1" presStyleCnt="2"/>
      <dgm:spPr/>
    </dgm:pt>
    <dgm:pt modelId="{B6A6B1E2-4063-444A-88FC-6A8AEFBC27C8}" type="pres">
      <dgm:prSet presAssocID="{49B59F99-8720-41B2-9A0D-857E81096357}" presName="root2" presStyleCnt="0"/>
      <dgm:spPr/>
    </dgm:pt>
    <dgm:pt modelId="{304EEAC6-4743-4702-B47E-629F562AB490}" type="pres">
      <dgm:prSet presAssocID="{49B59F99-8720-41B2-9A0D-857E81096357}" presName="LevelTwoTextNode" presStyleLbl="node2" presStyleIdx="1" presStyleCnt="2" custScaleX="76685" custScaleY="64146">
        <dgm:presLayoutVars>
          <dgm:chPref val="3"/>
        </dgm:presLayoutVars>
      </dgm:prSet>
      <dgm:spPr/>
    </dgm:pt>
    <dgm:pt modelId="{A0A28FE8-9930-421F-8B39-FBB0CF7BDE02}" type="pres">
      <dgm:prSet presAssocID="{49B59F99-8720-41B2-9A0D-857E81096357}" presName="level3hierChild" presStyleCnt="0"/>
      <dgm:spPr/>
    </dgm:pt>
    <dgm:pt modelId="{84CE795A-E9D7-4E5F-8593-DFED3D66C015}" type="pres">
      <dgm:prSet presAssocID="{BE3D4E7A-E379-4A69-B5DA-21F9C0933BAD}" presName="conn2-1" presStyleLbl="parChTrans1D3" presStyleIdx="6" presStyleCnt="10"/>
      <dgm:spPr/>
    </dgm:pt>
    <dgm:pt modelId="{2B732506-F314-4B45-982F-B28D4A705FCF}" type="pres">
      <dgm:prSet presAssocID="{BE3D4E7A-E379-4A69-B5DA-21F9C0933BAD}" presName="connTx" presStyleLbl="parChTrans1D3" presStyleIdx="6" presStyleCnt="10"/>
      <dgm:spPr/>
    </dgm:pt>
    <dgm:pt modelId="{868D9FB1-213C-4D9A-9EAE-CC92B4A3F9B7}" type="pres">
      <dgm:prSet presAssocID="{AF3FB774-A14F-486E-A107-1EBBF1AC311D}" presName="root2" presStyleCnt="0"/>
      <dgm:spPr/>
    </dgm:pt>
    <dgm:pt modelId="{D1AFF3CD-7317-4F99-9DDA-1CAF92CACFE2}" type="pres">
      <dgm:prSet presAssocID="{AF3FB774-A14F-486E-A107-1EBBF1AC311D}" presName="LevelTwoTextNode" presStyleLbl="node3" presStyleIdx="6" presStyleCnt="10" custScaleX="52004" custScaleY="33056" custLinFactNeighborX="-3542">
        <dgm:presLayoutVars>
          <dgm:chPref val="3"/>
        </dgm:presLayoutVars>
      </dgm:prSet>
      <dgm:spPr/>
    </dgm:pt>
    <dgm:pt modelId="{E7EFCD64-4E2C-4A3C-87C7-AA123BB15345}" type="pres">
      <dgm:prSet presAssocID="{AF3FB774-A14F-486E-A107-1EBBF1AC311D}" presName="level3hierChild" presStyleCnt="0"/>
      <dgm:spPr/>
    </dgm:pt>
    <dgm:pt modelId="{0B8460E6-41FA-42DC-8E6A-0D0B3B5ED16B}" type="pres">
      <dgm:prSet presAssocID="{2C555D0A-3585-43DA-A139-83D12E807D96}" presName="conn2-1" presStyleLbl="parChTrans1D3" presStyleIdx="7" presStyleCnt="10"/>
      <dgm:spPr/>
    </dgm:pt>
    <dgm:pt modelId="{4694EF99-E4B6-4C1C-BE43-C727909BC641}" type="pres">
      <dgm:prSet presAssocID="{2C555D0A-3585-43DA-A139-83D12E807D96}" presName="connTx" presStyleLbl="parChTrans1D3" presStyleIdx="7" presStyleCnt="10"/>
      <dgm:spPr/>
    </dgm:pt>
    <dgm:pt modelId="{54EE57B2-7E55-477D-BB57-E4F06DD38BCB}" type="pres">
      <dgm:prSet presAssocID="{61C9F684-8E4F-47C2-9CC5-D5E3BC05AC52}" presName="root2" presStyleCnt="0"/>
      <dgm:spPr/>
    </dgm:pt>
    <dgm:pt modelId="{78AE556D-E7D1-47A4-9896-E2F04DA3CE98}" type="pres">
      <dgm:prSet presAssocID="{61C9F684-8E4F-47C2-9CC5-D5E3BC05AC52}" presName="LevelTwoTextNode" presStyleLbl="node3" presStyleIdx="7" presStyleCnt="10" custScaleX="52004" custScaleY="32789" custLinFactNeighborX="-2898" custLinFactNeighborY="-3220">
        <dgm:presLayoutVars>
          <dgm:chPref val="3"/>
        </dgm:presLayoutVars>
      </dgm:prSet>
      <dgm:spPr/>
    </dgm:pt>
    <dgm:pt modelId="{29C92538-5C2F-40FE-A565-C15CF439A425}" type="pres">
      <dgm:prSet presAssocID="{61C9F684-8E4F-47C2-9CC5-D5E3BC05AC52}" presName="level3hierChild" presStyleCnt="0"/>
      <dgm:spPr/>
    </dgm:pt>
    <dgm:pt modelId="{DD5418C1-37B4-4D64-A40B-BB183B7CAB80}" type="pres">
      <dgm:prSet presAssocID="{789BBF79-492F-4B6C-A60E-CA9E8ADB5C18}" presName="conn2-1" presStyleLbl="parChTrans1D3" presStyleIdx="8" presStyleCnt="10"/>
      <dgm:spPr/>
    </dgm:pt>
    <dgm:pt modelId="{2DB34402-A8EE-4574-B58E-A016E4E45479}" type="pres">
      <dgm:prSet presAssocID="{789BBF79-492F-4B6C-A60E-CA9E8ADB5C18}" presName="connTx" presStyleLbl="parChTrans1D3" presStyleIdx="8" presStyleCnt="10"/>
      <dgm:spPr/>
    </dgm:pt>
    <dgm:pt modelId="{6672DFDB-331C-41DB-BEC1-1919653D5AF1}" type="pres">
      <dgm:prSet presAssocID="{A4595A6F-F341-4771-AEB7-1E86A30DF53D}" presName="root2" presStyleCnt="0"/>
      <dgm:spPr/>
    </dgm:pt>
    <dgm:pt modelId="{54B0886B-24DD-41B5-9E1D-9401A2663412}" type="pres">
      <dgm:prSet presAssocID="{A4595A6F-F341-4771-AEB7-1E86A30DF53D}" presName="LevelTwoTextNode" presStyleLbl="node3" presStyleIdx="8" presStyleCnt="10" custScaleX="52004" custScaleY="32564" custLinFactNeighborX="-2154">
        <dgm:presLayoutVars>
          <dgm:chPref val="3"/>
        </dgm:presLayoutVars>
      </dgm:prSet>
      <dgm:spPr/>
    </dgm:pt>
    <dgm:pt modelId="{5409A36C-F45F-4C61-9F77-D80D4E87A86C}" type="pres">
      <dgm:prSet presAssocID="{A4595A6F-F341-4771-AEB7-1E86A30DF53D}" presName="level3hierChild" presStyleCnt="0"/>
      <dgm:spPr/>
    </dgm:pt>
    <dgm:pt modelId="{9CFF7CEC-88E5-46BF-A9AC-80CC95B49370}" type="pres">
      <dgm:prSet presAssocID="{17BCCB9D-685D-4731-A418-EA84EC208EE4}" presName="conn2-1" presStyleLbl="parChTrans1D3" presStyleIdx="9" presStyleCnt="10"/>
      <dgm:spPr/>
    </dgm:pt>
    <dgm:pt modelId="{BA5A58E3-5007-4BC0-BCF4-51AE62623B1B}" type="pres">
      <dgm:prSet presAssocID="{17BCCB9D-685D-4731-A418-EA84EC208EE4}" presName="connTx" presStyleLbl="parChTrans1D3" presStyleIdx="9" presStyleCnt="10"/>
      <dgm:spPr/>
    </dgm:pt>
    <dgm:pt modelId="{FCCEF692-C39E-4025-A76F-58A1742690F4}" type="pres">
      <dgm:prSet presAssocID="{3DACB93E-7F70-416C-AF60-9395547C36AC}" presName="root2" presStyleCnt="0"/>
      <dgm:spPr/>
    </dgm:pt>
    <dgm:pt modelId="{2102F056-5755-4376-8B62-26A34B5F2DB2}" type="pres">
      <dgm:prSet presAssocID="{3DACB93E-7F70-416C-AF60-9395547C36AC}" presName="LevelTwoTextNode" presStyleLbl="node3" presStyleIdx="9" presStyleCnt="10" custScaleX="52004" custScaleY="32269" custLinFactNeighborX="-2254" custLinFactNeighborY="-2576">
        <dgm:presLayoutVars>
          <dgm:chPref val="3"/>
        </dgm:presLayoutVars>
      </dgm:prSet>
      <dgm:spPr/>
    </dgm:pt>
    <dgm:pt modelId="{59BFD026-D9C3-471F-B256-A990884D3E3F}" type="pres">
      <dgm:prSet presAssocID="{3DACB93E-7F70-416C-AF60-9395547C36AC}" presName="level3hierChild" presStyleCnt="0"/>
      <dgm:spPr/>
    </dgm:pt>
  </dgm:ptLst>
  <dgm:cxnLst>
    <dgm:cxn modelId="{F19D1002-97CA-4384-AAC3-678664F16BC9}" type="presOf" srcId="{CA2AD3B1-188D-46E3-AE61-F220B0F1586F}" destId="{E009BB62-BCA2-4ED6-97B8-CEE47853174B}" srcOrd="0" destOrd="0" presId="urn:microsoft.com/office/officeart/2005/8/layout/hierarchy2"/>
    <dgm:cxn modelId="{81C0A505-DDF2-4A2A-AC16-575ECFC94581}" type="presOf" srcId="{9157AA0E-A9B2-464B-96C2-1FFBF662253C}" destId="{94A2A596-C445-49D9-897E-31FEEF7FB171}" srcOrd="1" destOrd="0" presId="urn:microsoft.com/office/officeart/2005/8/layout/hierarchy2"/>
    <dgm:cxn modelId="{13350209-248B-4954-ACA4-88DC5739316B}" type="presOf" srcId="{9EF197BC-C013-4F17-B4C3-487A5EBFEAB6}" destId="{0BA342A5-3645-4B77-91C1-50A8B4A7BD1E}" srcOrd="0" destOrd="0" presId="urn:microsoft.com/office/officeart/2005/8/layout/hierarchy2"/>
    <dgm:cxn modelId="{B9422216-7B13-4859-B3BD-16C3587C2805}" type="presOf" srcId="{CCAD8BC2-0959-4996-B660-9A99E361B310}" destId="{6D12D411-5C79-4FAE-B6C1-11874E73D370}" srcOrd="0" destOrd="0" presId="urn:microsoft.com/office/officeart/2005/8/layout/hierarchy2"/>
    <dgm:cxn modelId="{1449FC16-D8F9-423E-8A6E-9E59DF3F66F3}" type="presOf" srcId="{61C9F684-8E4F-47C2-9CC5-D5E3BC05AC52}" destId="{78AE556D-E7D1-47A4-9896-E2F04DA3CE98}" srcOrd="0" destOrd="0" presId="urn:microsoft.com/office/officeart/2005/8/layout/hierarchy2"/>
    <dgm:cxn modelId="{3A88ED18-E017-42DD-800E-4ED04809AC28}" type="presOf" srcId="{D63D270B-22BF-4AC3-89EA-0663648FF0EF}" destId="{3D4B74E5-72E7-409E-8FA2-5DF21AC9189F}" srcOrd="0" destOrd="0" presId="urn:microsoft.com/office/officeart/2005/8/layout/hierarchy2"/>
    <dgm:cxn modelId="{7B85AF1B-6594-4892-BBF5-EA475CA68194}" type="presOf" srcId="{A46AE509-AF40-4E17-B8D6-32FE6EF6BF66}" destId="{EF641E84-E5F9-48CE-9363-0A2422A82C3F}" srcOrd="0" destOrd="0" presId="urn:microsoft.com/office/officeart/2005/8/layout/hierarchy2"/>
    <dgm:cxn modelId="{30C84E1C-4C2C-4F5E-8C87-950E4A364176}" type="presOf" srcId="{3DACB93E-7F70-416C-AF60-9395547C36AC}" destId="{2102F056-5755-4376-8B62-26A34B5F2DB2}" srcOrd="0" destOrd="0" presId="urn:microsoft.com/office/officeart/2005/8/layout/hierarchy2"/>
    <dgm:cxn modelId="{7543B91E-0AC8-47B1-A31A-AD587D0C9CFD}" type="presOf" srcId="{789BBF79-492F-4B6C-A60E-CA9E8ADB5C18}" destId="{DD5418C1-37B4-4D64-A40B-BB183B7CAB80}" srcOrd="0" destOrd="0" presId="urn:microsoft.com/office/officeart/2005/8/layout/hierarchy2"/>
    <dgm:cxn modelId="{A15E091F-8C58-4638-9F11-3F7921778644}" type="presOf" srcId="{AAB28DCB-BCDA-44E7-BD02-55CAF245B843}" destId="{5CA890CF-92A5-42ED-B09B-085CBD36F054}" srcOrd="0" destOrd="0" presId="urn:microsoft.com/office/officeart/2005/8/layout/hierarchy2"/>
    <dgm:cxn modelId="{9876CF29-9C4F-4104-B092-C73BC4626319}" type="presOf" srcId="{789BBF79-492F-4B6C-A60E-CA9E8ADB5C18}" destId="{2DB34402-A8EE-4574-B58E-A016E4E45479}" srcOrd="1" destOrd="0" presId="urn:microsoft.com/office/officeart/2005/8/layout/hierarchy2"/>
    <dgm:cxn modelId="{BCF27937-7AAD-4161-AEEC-CD8B19B29DA0}" type="presOf" srcId="{CCAD8BC2-0959-4996-B660-9A99E361B310}" destId="{C6A04FAA-EEFC-4C1F-83E3-26D5A5B344C9}" srcOrd="1" destOrd="0" presId="urn:microsoft.com/office/officeart/2005/8/layout/hierarchy2"/>
    <dgm:cxn modelId="{574A8039-C0DB-4A02-85E1-C50FAB680670}" srcId="{49B59F99-8720-41B2-9A0D-857E81096357}" destId="{A4595A6F-F341-4771-AEB7-1E86A30DF53D}" srcOrd="2" destOrd="0" parTransId="{789BBF79-492F-4B6C-A60E-CA9E8ADB5C18}" sibTransId="{7BF35699-14E8-4D8A-9D1F-5014163CC060}"/>
    <dgm:cxn modelId="{D141313C-0867-45A4-A51D-25CD4E50A3EA}" type="presOf" srcId="{2C555D0A-3585-43DA-A139-83D12E807D96}" destId="{0B8460E6-41FA-42DC-8E6A-0D0B3B5ED16B}" srcOrd="0" destOrd="0" presId="urn:microsoft.com/office/officeart/2005/8/layout/hierarchy2"/>
    <dgm:cxn modelId="{63798640-7717-490F-B11F-37FC50A93A69}" type="presOf" srcId="{49B59F99-8720-41B2-9A0D-857E81096357}" destId="{304EEAC6-4743-4702-B47E-629F562AB490}" srcOrd="0" destOrd="0" presId="urn:microsoft.com/office/officeart/2005/8/layout/hierarchy2"/>
    <dgm:cxn modelId="{09700964-CF36-413C-9999-6F5AD790A81B}" type="presOf" srcId="{CA2AD3B1-188D-46E3-AE61-F220B0F1586F}" destId="{6272BAA5-E27C-459A-BD16-F41095CCC9D5}" srcOrd="1" destOrd="0" presId="urn:microsoft.com/office/officeart/2005/8/layout/hierarchy2"/>
    <dgm:cxn modelId="{0EBAC644-0DAE-40F5-A660-EDC63757CA56}" type="presOf" srcId="{BE3D4E7A-E379-4A69-B5DA-21F9C0933BAD}" destId="{84CE795A-E9D7-4E5F-8593-DFED3D66C015}" srcOrd="0" destOrd="0" presId="urn:microsoft.com/office/officeart/2005/8/layout/hierarchy2"/>
    <dgm:cxn modelId="{872FFB64-92A0-4C88-9A98-953A0D67BC50}" type="presOf" srcId="{17BCCB9D-685D-4731-A418-EA84EC208EE4}" destId="{9CFF7CEC-88E5-46BF-A9AC-80CC95B49370}" srcOrd="0" destOrd="0" presId="urn:microsoft.com/office/officeart/2005/8/layout/hierarchy2"/>
    <dgm:cxn modelId="{54EC9966-C5D0-4749-B065-C4222AC91747}" type="presOf" srcId="{052AF2E1-7AFC-49F2-8209-84987BB21A1E}" destId="{78464D99-F3B7-4DFC-AD0F-B868335B3840}" srcOrd="0" destOrd="0" presId="urn:microsoft.com/office/officeart/2005/8/layout/hierarchy2"/>
    <dgm:cxn modelId="{D400B36A-B92A-4EF9-B1F8-622F3DCCF175}" type="presOf" srcId="{19E3B11D-0FD6-4E16-9F58-714CD51B9B8E}" destId="{6D8028FF-51B0-4B55-8ED1-23E8D611D5C3}" srcOrd="1" destOrd="0" presId="urn:microsoft.com/office/officeart/2005/8/layout/hierarchy2"/>
    <dgm:cxn modelId="{085DE46A-2E6A-4DF1-9B54-1EE70F5CC5DF}" srcId="{D63D270B-22BF-4AC3-89EA-0663648FF0EF}" destId="{A46AE509-AF40-4E17-B8D6-32FE6EF6BF66}" srcOrd="2" destOrd="0" parTransId="{19E3B11D-0FD6-4E16-9F58-714CD51B9B8E}" sibTransId="{A312A906-0970-4018-B68D-E02E9C8DAFFD}"/>
    <dgm:cxn modelId="{9B2B6372-3855-437D-81FD-383EB7501FEF}" srcId="{49B59F99-8720-41B2-9A0D-857E81096357}" destId="{61C9F684-8E4F-47C2-9CC5-D5E3BC05AC52}" srcOrd="1" destOrd="0" parTransId="{2C555D0A-3585-43DA-A139-83D12E807D96}" sibTransId="{645D5DF2-927F-4969-BCAD-F0D30A03CCD7}"/>
    <dgm:cxn modelId="{FD546B73-E918-4D33-91C0-FD5681C576EC}" type="presOf" srcId="{2C555D0A-3585-43DA-A139-83D12E807D96}" destId="{4694EF99-E4B6-4C1C-BE43-C727909BC641}" srcOrd="1" destOrd="0" presId="urn:microsoft.com/office/officeart/2005/8/layout/hierarchy2"/>
    <dgm:cxn modelId="{49FA6174-F02D-4989-A2E4-A32096037FEB}" srcId="{356AEC38-AC73-4AA3-980F-A164263ED5BB}" destId="{9F59E141-EFA9-4F3E-BD03-CB44DA060203}" srcOrd="0" destOrd="0" parTransId="{0C0DE3AD-970C-451F-ADB6-8A231A8578FE}" sibTransId="{24865D06-79C0-4B51-BE48-66D792FF65FF}"/>
    <dgm:cxn modelId="{C429F974-4A9B-4E25-A630-D86E41F144EA}" type="presOf" srcId="{9E02721A-2939-4129-B3B1-71C82AEBFF54}" destId="{E83040D9-07FB-45B6-961D-34373347F5F3}" srcOrd="0" destOrd="0" presId="urn:microsoft.com/office/officeart/2005/8/layout/hierarchy2"/>
    <dgm:cxn modelId="{CAEE9455-1C50-417E-BCA9-B90A01FF3A11}" srcId="{D63D270B-22BF-4AC3-89EA-0663648FF0EF}" destId="{052AF2E1-7AFC-49F2-8209-84987BB21A1E}" srcOrd="5" destOrd="0" parTransId="{9EF197BC-C013-4F17-B4C3-487A5EBFEAB6}" sibTransId="{E4610549-13DA-4DA8-B258-BEC6278FB9EB}"/>
    <dgm:cxn modelId="{81E7B776-0335-4E8B-BDA6-130310CD0627}" type="presOf" srcId="{9157AA0E-A9B2-464B-96C2-1FFBF662253C}" destId="{3F657775-B549-40D4-B185-B1BF67FA1356}" srcOrd="0" destOrd="0" presId="urn:microsoft.com/office/officeart/2005/8/layout/hierarchy2"/>
    <dgm:cxn modelId="{43B32179-2917-4391-BE60-F657277423EF}" type="presOf" srcId="{19E3B11D-0FD6-4E16-9F58-714CD51B9B8E}" destId="{D2BE54F9-EF0B-462A-A6D9-40163FDCAA90}" srcOrd="0" destOrd="0" presId="urn:microsoft.com/office/officeart/2005/8/layout/hierarchy2"/>
    <dgm:cxn modelId="{0D5F9059-CFF6-4205-9F11-6258EC2F13F6}" srcId="{D63D270B-22BF-4AC3-89EA-0663648FF0EF}" destId="{36ADA13C-1737-47C1-9225-800E8B86AD0E}" srcOrd="0" destOrd="0" parTransId="{AAB28DCB-BCDA-44E7-BD02-55CAF245B843}" sibTransId="{2F1D573D-889E-4B64-8C1D-7AE04CD1EE59}"/>
    <dgm:cxn modelId="{7996FE79-9F88-4AD7-8BC0-50D3B446E9C6}" type="presOf" srcId="{AF3FB774-A14F-486E-A107-1EBBF1AC311D}" destId="{D1AFF3CD-7317-4F99-9DDA-1CAF92CACFE2}" srcOrd="0" destOrd="0" presId="urn:microsoft.com/office/officeart/2005/8/layout/hierarchy2"/>
    <dgm:cxn modelId="{88162C7A-4987-490C-B79E-33B9A0EA8779}" type="presOf" srcId="{356AEC38-AC73-4AA3-980F-A164263ED5BB}" destId="{CB02C14A-27D2-4DD0-ACD2-74BBDA42B32B}" srcOrd="0" destOrd="0" presId="urn:microsoft.com/office/officeart/2005/8/layout/hierarchy2"/>
    <dgm:cxn modelId="{5B79507B-466E-471C-91AD-9AA93EFE429D}" srcId="{9F59E141-EFA9-4F3E-BD03-CB44DA060203}" destId="{49B59F99-8720-41B2-9A0D-857E81096357}" srcOrd="1" destOrd="0" parTransId="{A790B632-3624-4924-BC04-3892C306EB47}" sibTransId="{C90A486E-0980-4A7F-94FF-D5BE422C2C3C}"/>
    <dgm:cxn modelId="{9DA15788-C3AE-4D3D-A14E-B97EFA1F8C50}" type="presOf" srcId="{A790B632-3624-4924-BC04-3892C306EB47}" destId="{DAAD93A7-2333-423E-88AC-06FAF1702D50}" srcOrd="1" destOrd="0" presId="urn:microsoft.com/office/officeart/2005/8/layout/hierarchy2"/>
    <dgm:cxn modelId="{57A1C492-9E2F-42EC-B859-A708E4113CCF}" srcId="{D63D270B-22BF-4AC3-89EA-0663648FF0EF}" destId="{5041C82C-8582-46EB-A363-DEC16860E26B}" srcOrd="4" destOrd="0" parTransId="{9157AA0E-A9B2-464B-96C2-1FFBF662253C}" sibTransId="{0021ECDB-0709-4FAA-A06B-2A6A9A7E748B}"/>
    <dgm:cxn modelId="{DB99E895-8FCF-465D-85E7-71944BCD7FD8}" type="presOf" srcId="{9E02721A-2939-4129-B3B1-71C82AEBFF54}" destId="{0873FFFF-F489-4528-A850-263206320B96}" srcOrd="1" destOrd="0" presId="urn:microsoft.com/office/officeart/2005/8/layout/hierarchy2"/>
    <dgm:cxn modelId="{A1DD7AA0-A0C4-414C-A3A0-ABB7A62EE073}" type="presOf" srcId="{9EF197BC-C013-4F17-B4C3-487A5EBFEAB6}" destId="{459D2C3C-BA1D-4B34-BE72-7A508B139363}" srcOrd="1" destOrd="0" presId="urn:microsoft.com/office/officeart/2005/8/layout/hierarchy2"/>
    <dgm:cxn modelId="{55D239B3-022A-4A4C-BCD9-E099C85C3E32}" type="presOf" srcId="{C194032A-F25F-45AF-8A05-87B6019E15C6}" destId="{1EC57D9B-AC05-429A-8789-87AA613D129B}" srcOrd="0" destOrd="0" presId="urn:microsoft.com/office/officeart/2005/8/layout/hierarchy2"/>
    <dgm:cxn modelId="{67DA63B7-DC67-4B5B-957A-3DC4C4BCA49E}" type="presOf" srcId="{5041C82C-8582-46EB-A363-DEC16860E26B}" destId="{D7D51BD1-11D9-4CA2-ACC5-4DD71F192C50}" srcOrd="0" destOrd="0" presId="urn:microsoft.com/office/officeart/2005/8/layout/hierarchy2"/>
    <dgm:cxn modelId="{89C6C4B8-A2E2-4E03-A99A-63FD2FF90D07}" type="presOf" srcId="{A790B632-3624-4924-BC04-3892C306EB47}" destId="{4C29A2D5-170B-464D-A48A-1B4B7E405C34}" srcOrd="0" destOrd="0" presId="urn:microsoft.com/office/officeart/2005/8/layout/hierarchy2"/>
    <dgm:cxn modelId="{CB6FF1BA-B60D-4CFD-908F-EC2B9A284425}" type="presOf" srcId="{36ADA13C-1737-47C1-9225-800E8B86AD0E}" destId="{8B89F307-FCD0-49FF-AA48-E98B916AB87A}" srcOrd="0" destOrd="0" presId="urn:microsoft.com/office/officeart/2005/8/layout/hierarchy2"/>
    <dgm:cxn modelId="{6445E0C2-5FE7-4A10-A992-0D71FA575649}" type="presOf" srcId="{BE3D4E7A-E379-4A69-B5DA-21F9C0933BAD}" destId="{2B732506-F314-4B45-982F-B28D4A705FCF}" srcOrd="1" destOrd="0" presId="urn:microsoft.com/office/officeart/2005/8/layout/hierarchy2"/>
    <dgm:cxn modelId="{D1FD0BC3-8DF6-48F1-A0F8-C06C92B4EB56}" type="presOf" srcId="{A83F912F-0C77-42CC-8C44-5DA33FFB3755}" destId="{2B3A9D16-9820-4019-910F-F23CA8817F61}" srcOrd="0" destOrd="0" presId="urn:microsoft.com/office/officeart/2005/8/layout/hierarchy2"/>
    <dgm:cxn modelId="{027741CD-4C6D-425B-8717-BF997464EC09}" srcId="{49B59F99-8720-41B2-9A0D-857E81096357}" destId="{3DACB93E-7F70-416C-AF60-9395547C36AC}" srcOrd="3" destOrd="0" parTransId="{17BCCB9D-685D-4731-A418-EA84EC208EE4}" sibTransId="{B7992683-166B-46BF-8967-27CC7328BC0B}"/>
    <dgm:cxn modelId="{15E85BE0-0DA8-4CB0-AE34-6AF9E6935735}" type="presOf" srcId="{AAB28DCB-BCDA-44E7-BD02-55CAF245B843}" destId="{E1A059A6-3A32-4EA8-996C-59CD1BC69873}" srcOrd="1" destOrd="0" presId="urn:microsoft.com/office/officeart/2005/8/layout/hierarchy2"/>
    <dgm:cxn modelId="{480E20E7-11F8-4CDA-9B09-B3C8608DAFA8}" type="presOf" srcId="{17BCCB9D-685D-4731-A418-EA84EC208EE4}" destId="{BA5A58E3-5007-4BC0-BCF4-51AE62623B1B}" srcOrd="1" destOrd="0" presId="urn:microsoft.com/office/officeart/2005/8/layout/hierarchy2"/>
    <dgm:cxn modelId="{2991FAE7-21CE-46BB-A446-F2D0EAAABF69}" srcId="{49B59F99-8720-41B2-9A0D-857E81096357}" destId="{AF3FB774-A14F-486E-A107-1EBBF1AC311D}" srcOrd="0" destOrd="0" parTransId="{BE3D4E7A-E379-4A69-B5DA-21F9C0933BAD}" sibTransId="{EDB70CD9-6562-49C1-B35C-2461C8FDB335}"/>
    <dgm:cxn modelId="{AE5647ED-8710-467C-B58A-D45E726AB86D}" srcId="{D63D270B-22BF-4AC3-89EA-0663648FF0EF}" destId="{C194032A-F25F-45AF-8A05-87B6019E15C6}" srcOrd="1" destOrd="0" parTransId="{CA2AD3B1-188D-46E3-AE61-F220B0F1586F}" sibTransId="{39A26467-B099-4714-8A76-990C38C7E79B}"/>
    <dgm:cxn modelId="{E38029F5-DD4D-4A28-B23B-1F9802DA69D7}" type="presOf" srcId="{A4595A6F-F341-4771-AEB7-1E86A30DF53D}" destId="{54B0886B-24DD-41B5-9E1D-9401A2663412}" srcOrd="0" destOrd="0" presId="urn:microsoft.com/office/officeart/2005/8/layout/hierarchy2"/>
    <dgm:cxn modelId="{532BB8F9-9A32-4BA9-B097-2CCDCB5E2887}" type="presOf" srcId="{9F59E141-EFA9-4F3E-BD03-CB44DA060203}" destId="{12F0C3A5-2D4A-4F38-86BA-C08FCF462755}" srcOrd="0" destOrd="0" presId="urn:microsoft.com/office/officeart/2005/8/layout/hierarchy2"/>
    <dgm:cxn modelId="{97A1FEFA-7E8B-401E-911F-E45A5FE62D3D}" srcId="{9F59E141-EFA9-4F3E-BD03-CB44DA060203}" destId="{D63D270B-22BF-4AC3-89EA-0663648FF0EF}" srcOrd="0" destOrd="0" parTransId="{CCAD8BC2-0959-4996-B660-9A99E361B310}" sibTransId="{E5451B75-4641-4CB6-A597-8AF50B56617B}"/>
    <dgm:cxn modelId="{924F2BFE-40AB-494C-8FE6-8083348D4E8E}" srcId="{D63D270B-22BF-4AC3-89EA-0663648FF0EF}" destId="{A83F912F-0C77-42CC-8C44-5DA33FFB3755}" srcOrd="3" destOrd="0" parTransId="{9E02721A-2939-4129-B3B1-71C82AEBFF54}" sibTransId="{30B3D53F-3A10-4B6E-9AF0-83E6E36F2586}"/>
    <dgm:cxn modelId="{3B0FA844-929A-4C45-BC66-369A38107C50}" type="presParOf" srcId="{CB02C14A-27D2-4DD0-ACD2-74BBDA42B32B}" destId="{6AA8B433-F6A5-45F9-BD81-F0091AD5AE1E}" srcOrd="0" destOrd="0" presId="urn:microsoft.com/office/officeart/2005/8/layout/hierarchy2"/>
    <dgm:cxn modelId="{BF16EEFF-FADE-4FDC-9A8E-A20AEC4ADA4A}" type="presParOf" srcId="{6AA8B433-F6A5-45F9-BD81-F0091AD5AE1E}" destId="{12F0C3A5-2D4A-4F38-86BA-C08FCF462755}" srcOrd="0" destOrd="0" presId="urn:microsoft.com/office/officeart/2005/8/layout/hierarchy2"/>
    <dgm:cxn modelId="{5768BDD6-678B-40E3-9748-36D169EF871B}" type="presParOf" srcId="{6AA8B433-F6A5-45F9-BD81-F0091AD5AE1E}" destId="{CC51AB43-5E10-4232-8E2E-AE2842F3F3A8}" srcOrd="1" destOrd="0" presId="urn:microsoft.com/office/officeart/2005/8/layout/hierarchy2"/>
    <dgm:cxn modelId="{28D19F54-AC16-4FB6-8DD5-796BB3E9FF65}" type="presParOf" srcId="{CC51AB43-5E10-4232-8E2E-AE2842F3F3A8}" destId="{6D12D411-5C79-4FAE-B6C1-11874E73D370}" srcOrd="0" destOrd="0" presId="urn:microsoft.com/office/officeart/2005/8/layout/hierarchy2"/>
    <dgm:cxn modelId="{AE15B482-EAAA-4B40-B562-5E34BD57A3EA}" type="presParOf" srcId="{6D12D411-5C79-4FAE-B6C1-11874E73D370}" destId="{C6A04FAA-EEFC-4C1F-83E3-26D5A5B344C9}" srcOrd="0" destOrd="0" presId="urn:microsoft.com/office/officeart/2005/8/layout/hierarchy2"/>
    <dgm:cxn modelId="{F051C4E9-630E-4C5A-9705-5ECAA6CCBFC7}" type="presParOf" srcId="{CC51AB43-5E10-4232-8E2E-AE2842F3F3A8}" destId="{8859B063-78D6-4E68-B45B-49F60A3B5A8C}" srcOrd="1" destOrd="0" presId="urn:microsoft.com/office/officeart/2005/8/layout/hierarchy2"/>
    <dgm:cxn modelId="{62573CA5-20D1-4C9C-967C-7432D8E74378}" type="presParOf" srcId="{8859B063-78D6-4E68-B45B-49F60A3B5A8C}" destId="{3D4B74E5-72E7-409E-8FA2-5DF21AC9189F}" srcOrd="0" destOrd="0" presId="urn:microsoft.com/office/officeart/2005/8/layout/hierarchy2"/>
    <dgm:cxn modelId="{AEC97E3A-3F27-4C63-B50A-EFB11DA24A29}" type="presParOf" srcId="{8859B063-78D6-4E68-B45B-49F60A3B5A8C}" destId="{24CA19BA-A83B-4BB1-8AE8-9D84C71280C2}" srcOrd="1" destOrd="0" presId="urn:microsoft.com/office/officeart/2005/8/layout/hierarchy2"/>
    <dgm:cxn modelId="{A6943311-6823-4050-B3B9-580C60669322}" type="presParOf" srcId="{24CA19BA-A83B-4BB1-8AE8-9D84C71280C2}" destId="{5CA890CF-92A5-42ED-B09B-085CBD36F054}" srcOrd="0" destOrd="0" presId="urn:microsoft.com/office/officeart/2005/8/layout/hierarchy2"/>
    <dgm:cxn modelId="{90E4866A-62C7-48E8-AD36-77765ACD3679}" type="presParOf" srcId="{5CA890CF-92A5-42ED-B09B-085CBD36F054}" destId="{E1A059A6-3A32-4EA8-996C-59CD1BC69873}" srcOrd="0" destOrd="0" presId="urn:microsoft.com/office/officeart/2005/8/layout/hierarchy2"/>
    <dgm:cxn modelId="{0795FD6D-E1E2-426A-B7D2-BF36E3171074}" type="presParOf" srcId="{24CA19BA-A83B-4BB1-8AE8-9D84C71280C2}" destId="{7CB07799-5815-455C-A7D6-570BE361ED2B}" srcOrd="1" destOrd="0" presId="urn:microsoft.com/office/officeart/2005/8/layout/hierarchy2"/>
    <dgm:cxn modelId="{AA94DFB9-5EF3-4BD0-BCC3-2EFA18F6BB76}" type="presParOf" srcId="{7CB07799-5815-455C-A7D6-570BE361ED2B}" destId="{8B89F307-FCD0-49FF-AA48-E98B916AB87A}" srcOrd="0" destOrd="0" presId="urn:microsoft.com/office/officeart/2005/8/layout/hierarchy2"/>
    <dgm:cxn modelId="{6815DBA8-26B1-4ADE-90B3-8C5D186B4829}" type="presParOf" srcId="{7CB07799-5815-455C-A7D6-570BE361ED2B}" destId="{777C6538-2103-4431-BBFA-78EE4D57AF55}" srcOrd="1" destOrd="0" presId="urn:microsoft.com/office/officeart/2005/8/layout/hierarchy2"/>
    <dgm:cxn modelId="{AD68B9F0-CDE8-41DF-A6C0-78CBF9273C6A}" type="presParOf" srcId="{24CA19BA-A83B-4BB1-8AE8-9D84C71280C2}" destId="{E009BB62-BCA2-4ED6-97B8-CEE47853174B}" srcOrd="2" destOrd="0" presId="urn:microsoft.com/office/officeart/2005/8/layout/hierarchy2"/>
    <dgm:cxn modelId="{3B3F8F37-DD51-4F3E-B743-54C1E7B43F00}" type="presParOf" srcId="{E009BB62-BCA2-4ED6-97B8-CEE47853174B}" destId="{6272BAA5-E27C-459A-BD16-F41095CCC9D5}" srcOrd="0" destOrd="0" presId="urn:microsoft.com/office/officeart/2005/8/layout/hierarchy2"/>
    <dgm:cxn modelId="{D162B421-62AD-4D31-8407-2F8081E46B9C}" type="presParOf" srcId="{24CA19BA-A83B-4BB1-8AE8-9D84C71280C2}" destId="{F9F3CA91-B61F-448A-9FA1-91DCF3AC7A73}" srcOrd="3" destOrd="0" presId="urn:microsoft.com/office/officeart/2005/8/layout/hierarchy2"/>
    <dgm:cxn modelId="{B6D572BC-DC43-48CA-A0A2-EDAC380E92CA}" type="presParOf" srcId="{F9F3CA91-B61F-448A-9FA1-91DCF3AC7A73}" destId="{1EC57D9B-AC05-429A-8789-87AA613D129B}" srcOrd="0" destOrd="0" presId="urn:microsoft.com/office/officeart/2005/8/layout/hierarchy2"/>
    <dgm:cxn modelId="{C268714B-D5BD-441D-9EA5-0A06CC1D5584}" type="presParOf" srcId="{F9F3CA91-B61F-448A-9FA1-91DCF3AC7A73}" destId="{97BD9B27-F2BF-4F63-B925-5036B3D56BED}" srcOrd="1" destOrd="0" presId="urn:microsoft.com/office/officeart/2005/8/layout/hierarchy2"/>
    <dgm:cxn modelId="{70C5998A-841C-4253-9DDF-C12E35BC8C05}" type="presParOf" srcId="{24CA19BA-A83B-4BB1-8AE8-9D84C71280C2}" destId="{D2BE54F9-EF0B-462A-A6D9-40163FDCAA90}" srcOrd="4" destOrd="0" presId="urn:microsoft.com/office/officeart/2005/8/layout/hierarchy2"/>
    <dgm:cxn modelId="{C61B51B4-AF37-4CD8-BA8A-00EF58FE6CD3}" type="presParOf" srcId="{D2BE54F9-EF0B-462A-A6D9-40163FDCAA90}" destId="{6D8028FF-51B0-4B55-8ED1-23E8D611D5C3}" srcOrd="0" destOrd="0" presId="urn:microsoft.com/office/officeart/2005/8/layout/hierarchy2"/>
    <dgm:cxn modelId="{02E3388B-0F89-4C8E-815D-FF30BFC9A24F}" type="presParOf" srcId="{24CA19BA-A83B-4BB1-8AE8-9D84C71280C2}" destId="{45682FD4-F4CC-48C6-899E-656EDBC7D4DF}" srcOrd="5" destOrd="0" presId="urn:microsoft.com/office/officeart/2005/8/layout/hierarchy2"/>
    <dgm:cxn modelId="{A434C720-8F2C-40C8-960A-83EA9F2C7DFA}" type="presParOf" srcId="{45682FD4-F4CC-48C6-899E-656EDBC7D4DF}" destId="{EF641E84-E5F9-48CE-9363-0A2422A82C3F}" srcOrd="0" destOrd="0" presId="urn:microsoft.com/office/officeart/2005/8/layout/hierarchy2"/>
    <dgm:cxn modelId="{A46B52B2-24F1-4AC1-822B-4BEAB21C2E11}" type="presParOf" srcId="{45682FD4-F4CC-48C6-899E-656EDBC7D4DF}" destId="{2FD03929-0948-45C3-B444-5EE73372650D}" srcOrd="1" destOrd="0" presId="urn:microsoft.com/office/officeart/2005/8/layout/hierarchy2"/>
    <dgm:cxn modelId="{4143EBF9-6820-427E-B578-A34A8BBF2E52}" type="presParOf" srcId="{24CA19BA-A83B-4BB1-8AE8-9D84C71280C2}" destId="{E83040D9-07FB-45B6-961D-34373347F5F3}" srcOrd="6" destOrd="0" presId="urn:microsoft.com/office/officeart/2005/8/layout/hierarchy2"/>
    <dgm:cxn modelId="{E919D4A8-C7FE-435B-ADD9-AA1DEA992A3C}" type="presParOf" srcId="{E83040D9-07FB-45B6-961D-34373347F5F3}" destId="{0873FFFF-F489-4528-A850-263206320B96}" srcOrd="0" destOrd="0" presId="urn:microsoft.com/office/officeart/2005/8/layout/hierarchy2"/>
    <dgm:cxn modelId="{67943E67-E61C-4D20-9674-F3631C3C2336}" type="presParOf" srcId="{24CA19BA-A83B-4BB1-8AE8-9D84C71280C2}" destId="{6E118E85-DA46-4B2D-874C-538981A8E355}" srcOrd="7" destOrd="0" presId="urn:microsoft.com/office/officeart/2005/8/layout/hierarchy2"/>
    <dgm:cxn modelId="{383AEA81-11A7-4001-8A4D-DABB87D54018}" type="presParOf" srcId="{6E118E85-DA46-4B2D-874C-538981A8E355}" destId="{2B3A9D16-9820-4019-910F-F23CA8817F61}" srcOrd="0" destOrd="0" presId="urn:microsoft.com/office/officeart/2005/8/layout/hierarchy2"/>
    <dgm:cxn modelId="{BCAE1B83-6796-478E-8AFB-8C00538EEEDC}" type="presParOf" srcId="{6E118E85-DA46-4B2D-874C-538981A8E355}" destId="{4A97B1EE-7346-489D-AE1E-2ADB92A167A0}" srcOrd="1" destOrd="0" presId="urn:microsoft.com/office/officeart/2005/8/layout/hierarchy2"/>
    <dgm:cxn modelId="{C8609ED1-3F15-4D3B-BD15-96BF674F76C5}" type="presParOf" srcId="{24CA19BA-A83B-4BB1-8AE8-9D84C71280C2}" destId="{3F657775-B549-40D4-B185-B1BF67FA1356}" srcOrd="8" destOrd="0" presId="urn:microsoft.com/office/officeart/2005/8/layout/hierarchy2"/>
    <dgm:cxn modelId="{956D2976-EB7A-4C5E-8244-F37C160ED358}" type="presParOf" srcId="{3F657775-B549-40D4-B185-B1BF67FA1356}" destId="{94A2A596-C445-49D9-897E-31FEEF7FB171}" srcOrd="0" destOrd="0" presId="urn:microsoft.com/office/officeart/2005/8/layout/hierarchy2"/>
    <dgm:cxn modelId="{4AAB9364-0881-4753-B623-509869E85C28}" type="presParOf" srcId="{24CA19BA-A83B-4BB1-8AE8-9D84C71280C2}" destId="{5F7A2130-8D9E-4B38-9D3D-C2DEA6510CC5}" srcOrd="9" destOrd="0" presId="urn:microsoft.com/office/officeart/2005/8/layout/hierarchy2"/>
    <dgm:cxn modelId="{217371E0-2BD2-4532-9CFE-73EC47291EC9}" type="presParOf" srcId="{5F7A2130-8D9E-4B38-9D3D-C2DEA6510CC5}" destId="{D7D51BD1-11D9-4CA2-ACC5-4DD71F192C50}" srcOrd="0" destOrd="0" presId="urn:microsoft.com/office/officeart/2005/8/layout/hierarchy2"/>
    <dgm:cxn modelId="{B96CCEE8-0F1E-42FB-BE4F-BC5C2D137388}" type="presParOf" srcId="{5F7A2130-8D9E-4B38-9D3D-C2DEA6510CC5}" destId="{B0C1DFD4-EEB1-4652-A897-823C0285745E}" srcOrd="1" destOrd="0" presId="urn:microsoft.com/office/officeart/2005/8/layout/hierarchy2"/>
    <dgm:cxn modelId="{CD8CDF80-FF3A-4668-9016-A55531EFFAE6}" type="presParOf" srcId="{24CA19BA-A83B-4BB1-8AE8-9D84C71280C2}" destId="{0BA342A5-3645-4B77-91C1-50A8B4A7BD1E}" srcOrd="10" destOrd="0" presId="urn:microsoft.com/office/officeart/2005/8/layout/hierarchy2"/>
    <dgm:cxn modelId="{2B157973-4C03-470D-8FEF-EB920C8E6194}" type="presParOf" srcId="{0BA342A5-3645-4B77-91C1-50A8B4A7BD1E}" destId="{459D2C3C-BA1D-4B34-BE72-7A508B139363}" srcOrd="0" destOrd="0" presId="urn:microsoft.com/office/officeart/2005/8/layout/hierarchy2"/>
    <dgm:cxn modelId="{30D3B816-D15E-4D18-9E9D-7B4C6C367E87}" type="presParOf" srcId="{24CA19BA-A83B-4BB1-8AE8-9D84C71280C2}" destId="{662E879C-AA94-4DBF-BB07-988CAA7759D1}" srcOrd="11" destOrd="0" presId="urn:microsoft.com/office/officeart/2005/8/layout/hierarchy2"/>
    <dgm:cxn modelId="{FEFE7137-DD22-40DF-A1EA-6ACF47C824D2}" type="presParOf" srcId="{662E879C-AA94-4DBF-BB07-988CAA7759D1}" destId="{78464D99-F3B7-4DFC-AD0F-B868335B3840}" srcOrd="0" destOrd="0" presId="urn:microsoft.com/office/officeart/2005/8/layout/hierarchy2"/>
    <dgm:cxn modelId="{A6A1156E-ED83-4B6B-91C8-BA429517FBCC}" type="presParOf" srcId="{662E879C-AA94-4DBF-BB07-988CAA7759D1}" destId="{00D0A062-4420-4703-98A7-6F16E6966D2A}" srcOrd="1" destOrd="0" presId="urn:microsoft.com/office/officeart/2005/8/layout/hierarchy2"/>
    <dgm:cxn modelId="{99C2DDE9-FB43-4C8F-BF69-643ACD6FF574}" type="presParOf" srcId="{CC51AB43-5E10-4232-8E2E-AE2842F3F3A8}" destId="{4C29A2D5-170B-464D-A48A-1B4B7E405C34}" srcOrd="2" destOrd="0" presId="urn:microsoft.com/office/officeart/2005/8/layout/hierarchy2"/>
    <dgm:cxn modelId="{33908204-FA45-4AB9-A700-11D32FF4376F}" type="presParOf" srcId="{4C29A2D5-170B-464D-A48A-1B4B7E405C34}" destId="{DAAD93A7-2333-423E-88AC-06FAF1702D50}" srcOrd="0" destOrd="0" presId="urn:microsoft.com/office/officeart/2005/8/layout/hierarchy2"/>
    <dgm:cxn modelId="{3CC839B7-125C-492A-9FA8-5BEF2FEF403A}" type="presParOf" srcId="{CC51AB43-5E10-4232-8E2E-AE2842F3F3A8}" destId="{B6A6B1E2-4063-444A-88FC-6A8AEFBC27C8}" srcOrd="3" destOrd="0" presId="urn:microsoft.com/office/officeart/2005/8/layout/hierarchy2"/>
    <dgm:cxn modelId="{F051F1F5-162B-41C0-8E7A-A74D253B5EAB}" type="presParOf" srcId="{B6A6B1E2-4063-444A-88FC-6A8AEFBC27C8}" destId="{304EEAC6-4743-4702-B47E-629F562AB490}" srcOrd="0" destOrd="0" presId="urn:microsoft.com/office/officeart/2005/8/layout/hierarchy2"/>
    <dgm:cxn modelId="{C36DED11-6651-413B-90AA-E8DFCE6AFD33}" type="presParOf" srcId="{B6A6B1E2-4063-444A-88FC-6A8AEFBC27C8}" destId="{A0A28FE8-9930-421F-8B39-FBB0CF7BDE02}" srcOrd="1" destOrd="0" presId="urn:microsoft.com/office/officeart/2005/8/layout/hierarchy2"/>
    <dgm:cxn modelId="{B25B7D90-6E89-4331-BBBC-FC93A572B3E1}" type="presParOf" srcId="{A0A28FE8-9930-421F-8B39-FBB0CF7BDE02}" destId="{84CE795A-E9D7-4E5F-8593-DFED3D66C015}" srcOrd="0" destOrd="0" presId="urn:microsoft.com/office/officeart/2005/8/layout/hierarchy2"/>
    <dgm:cxn modelId="{8DBAE323-F4F9-4016-8BB3-A77091CD162F}" type="presParOf" srcId="{84CE795A-E9D7-4E5F-8593-DFED3D66C015}" destId="{2B732506-F314-4B45-982F-B28D4A705FCF}" srcOrd="0" destOrd="0" presId="urn:microsoft.com/office/officeart/2005/8/layout/hierarchy2"/>
    <dgm:cxn modelId="{E718A27B-569E-4384-9B35-34C8A13A8760}" type="presParOf" srcId="{A0A28FE8-9930-421F-8B39-FBB0CF7BDE02}" destId="{868D9FB1-213C-4D9A-9EAE-CC92B4A3F9B7}" srcOrd="1" destOrd="0" presId="urn:microsoft.com/office/officeart/2005/8/layout/hierarchy2"/>
    <dgm:cxn modelId="{3A7DBAF0-09D6-4834-94E5-7CCC4081239C}" type="presParOf" srcId="{868D9FB1-213C-4D9A-9EAE-CC92B4A3F9B7}" destId="{D1AFF3CD-7317-4F99-9DDA-1CAF92CACFE2}" srcOrd="0" destOrd="0" presId="urn:microsoft.com/office/officeart/2005/8/layout/hierarchy2"/>
    <dgm:cxn modelId="{A0F59671-D658-4A28-9444-57BA96828B8E}" type="presParOf" srcId="{868D9FB1-213C-4D9A-9EAE-CC92B4A3F9B7}" destId="{E7EFCD64-4E2C-4A3C-87C7-AA123BB15345}" srcOrd="1" destOrd="0" presId="urn:microsoft.com/office/officeart/2005/8/layout/hierarchy2"/>
    <dgm:cxn modelId="{567B84D8-65DC-4E52-9171-4008F26DA6BE}" type="presParOf" srcId="{A0A28FE8-9930-421F-8B39-FBB0CF7BDE02}" destId="{0B8460E6-41FA-42DC-8E6A-0D0B3B5ED16B}" srcOrd="2" destOrd="0" presId="urn:microsoft.com/office/officeart/2005/8/layout/hierarchy2"/>
    <dgm:cxn modelId="{D5E6647A-B5B3-4F4D-B8C8-6F228BC97888}" type="presParOf" srcId="{0B8460E6-41FA-42DC-8E6A-0D0B3B5ED16B}" destId="{4694EF99-E4B6-4C1C-BE43-C727909BC641}" srcOrd="0" destOrd="0" presId="urn:microsoft.com/office/officeart/2005/8/layout/hierarchy2"/>
    <dgm:cxn modelId="{99E12F7E-68E8-424B-9959-D0BDF798A945}" type="presParOf" srcId="{A0A28FE8-9930-421F-8B39-FBB0CF7BDE02}" destId="{54EE57B2-7E55-477D-BB57-E4F06DD38BCB}" srcOrd="3" destOrd="0" presId="urn:microsoft.com/office/officeart/2005/8/layout/hierarchy2"/>
    <dgm:cxn modelId="{90433ACD-15F5-45B6-81B5-238611F51F20}" type="presParOf" srcId="{54EE57B2-7E55-477D-BB57-E4F06DD38BCB}" destId="{78AE556D-E7D1-47A4-9896-E2F04DA3CE98}" srcOrd="0" destOrd="0" presId="urn:microsoft.com/office/officeart/2005/8/layout/hierarchy2"/>
    <dgm:cxn modelId="{79E4D3BD-219B-4167-BF65-570D4AFE8307}" type="presParOf" srcId="{54EE57B2-7E55-477D-BB57-E4F06DD38BCB}" destId="{29C92538-5C2F-40FE-A565-C15CF439A425}" srcOrd="1" destOrd="0" presId="urn:microsoft.com/office/officeart/2005/8/layout/hierarchy2"/>
    <dgm:cxn modelId="{A029B95A-DF82-4408-A630-3FF755B3BAF1}" type="presParOf" srcId="{A0A28FE8-9930-421F-8B39-FBB0CF7BDE02}" destId="{DD5418C1-37B4-4D64-A40B-BB183B7CAB80}" srcOrd="4" destOrd="0" presId="urn:microsoft.com/office/officeart/2005/8/layout/hierarchy2"/>
    <dgm:cxn modelId="{EE930934-954D-406E-AC6A-FF15875A3929}" type="presParOf" srcId="{DD5418C1-37B4-4D64-A40B-BB183B7CAB80}" destId="{2DB34402-A8EE-4574-B58E-A016E4E45479}" srcOrd="0" destOrd="0" presId="urn:microsoft.com/office/officeart/2005/8/layout/hierarchy2"/>
    <dgm:cxn modelId="{398F74CB-5BDF-4347-8DAE-6B8F3E8A073D}" type="presParOf" srcId="{A0A28FE8-9930-421F-8B39-FBB0CF7BDE02}" destId="{6672DFDB-331C-41DB-BEC1-1919653D5AF1}" srcOrd="5" destOrd="0" presId="urn:microsoft.com/office/officeart/2005/8/layout/hierarchy2"/>
    <dgm:cxn modelId="{26A0BB22-5946-4809-942B-9E8767EC105C}" type="presParOf" srcId="{6672DFDB-331C-41DB-BEC1-1919653D5AF1}" destId="{54B0886B-24DD-41B5-9E1D-9401A2663412}" srcOrd="0" destOrd="0" presId="urn:microsoft.com/office/officeart/2005/8/layout/hierarchy2"/>
    <dgm:cxn modelId="{A2EF64AD-EFE5-41AC-A433-463A59EA560A}" type="presParOf" srcId="{6672DFDB-331C-41DB-BEC1-1919653D5AF1}" destId="{5409A36C-F45F-4C61-9F77-D80D4E87A86C}" srcOrd="1" destOrd="0" presId="urn:microsoft.com/office/officeart/2005/8/layout/hierarchy2"/>
    <dgm:cxn modelId="{ED46C098-81C8-41D5-86EE-084B525F5FF3}" type="presParOf" srcId="{A0A28FE8-9930-421F-8B39-FBB0CF7BDE02}" destId="{9CFF7CEC-88E5-46BF-A9AC-80CC95B49370}" srcOrd="6" destOrd="0" presId="urn:microsoft.com/office/officeart/2005/8/layout/hierarchy2"/>
    <dgm:cxn modelId="{215D2737-131B-4F33-BCFC-0DE0DFF4FF82}" type="presParOf" srcId="{9CFF7CEC-88E5-46BF-A9AC-80CC95B49370}" destId="{BA5A58E3-5007-4BC0-BCF4-51AE62623B1B}" srcOrd="0" destOrd="0" presId="urn:microsoft.com/office/officeart/2005/8/layout/hierarchy2"/>
    <dgm:cxn modelId="{C53BB1EE-2BA8-4C00-9DBB-C7BDABADEF89}" type="presParOf" srcId="{A0A28FE8-9930-421F-8B39-FBB0CF7BDE02}" destId="{FCCEF692-C39E-4025-A76F-58A1742690F4}" srcOrd="7" destOrd="0" presId="urn:microsoft.com/office/officeart/2005/8/layout/hierarchy2"/>
    <dgm:cxn modelId="{6EEC7C6B-2F86-4B60-812B-76F122EB5591}" type="presParOf" srcId="{FCCEF692-C39E-4025-A76F-58A1742690F4}" destId="{2102F056-5755-4376-8B62-26A34B5F2DB2}" srcOrd="0" destOrd="0" presId="urn:microsoft.com/office/officeart/2005/8/layout/hierarchy2"/>
    <dgm:cxn modelId="{96ADEB71-9A19-4BCE-9E4A-391179091AA8}" type="presParOf" srcId="{FCCEF692-C39E-4025-A76F-58A1742690F4}" destId="{59BFD026-D9C3-471F-B256-A990884D3E3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2AD63E-0356-4784-AB81-4EA1BBF7A7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A2BE7F2-3EE6-470B-B781-A21B7D8ADBBB}">
      <dgm:prSet/>
      <dgm:spPr/>
      <dgm:t>
        <a:bodyPr/>
        <a:lstStyle/>
        <a:p>
          <a:pPr>
            <a:lnSpc>
              <a:spcPct val="100000"/>
            </a:lnSpc>
          </a:pPr>
          <a:r>
            <a:rPr lang="fr-CA"/>
            <a:t>Les participants recevront une invitation par courriel.</a:t>
          </a:r>
          <a:endParaRPr lang="en-US"/>
        </a:p>
      </dgm:t>
    </dgm:pt>
    <dgm:pt modelId="{5C09AFE1-63D4-4D17-B8D9-2301C9924224}" type="parTrans" cxnId="{3947677A-037B-48D6-95D3-6B3152029A05}">
      <dgm:prSet/>
      <dgm:spPr/>
      <dgm:t>
        <a:bodyPr/>
        <a:lstStyle/>
        <a:p>
          <a:endParaRPr lang="en-US"/>
        </a:p>
      </dgm:t>
    </dgm:pt>
    <dgm:pt modelId="{24B9916C-A38E-4F4E-894E-9F1B70F49EF4}" type="sibTrans" cxnId="{3947677A-037B-48D6-95D3-6B3152029A05}">
      <dgm:prSet/>
      <dgm:spPr/>
      <dgm:t>
        <a:bodyPr/>
        <a:lstStyle/>
        <a:p>
          <a:endParaRPr lang="en-US"/>
        </a:p>
      </dgm:t>
    </dgm:pt>
    <dgm:pt modelId="{81499719-422D-4777-82C8-06E38050FE37}">
      <dgm:prSet/>
      <dgm:spPr/>
      <dgm:t>
        <a:bodyPr/>
        <a:lstStyle/>
        <a:p>
          <a:pPr>
            <a:lnSpc>
              <a:spcPct val="100000"/>
            </a:lnSpc>
          </a:pPr>
          <a:r>
            <a:rPr lang="fr-CA"/>
            <a:t>Lorsqu’ils accepteront l’invitation, elle s’ajoutera à leur calendrier et disparaîtra de la boîte courriel.</a:t>
          </a:r>
          <a:endParaRPr lang="en-US"/>
        </a:p>
      </dgm:t>
    </dgm:pt>
    <dgm:pt modelId="{EA026C02-B244-476C-A712-A0656570B3B9}" type="parTrans" cxnId="{BDF98F54-B060-4DFE-B4B4-2D7A019CF482}">
      <dgm:prSet/>
      <dgm:spPr/>
      <dgm:t>
        <a:bodyPr/>
        <a:lstStyle/>
        <a:p>
          <a:endParaRPr lang="en-US"/>
        </a:p>
      </dgm:t>
    </dgm:pt>
    <dgm:pt modelId="{E4229672-D58B-4768-A40F-18A312CA13D1}" type="sibTrans" cxnId="{BDF98F54-B060-4DFE-B4B4-2D7A019CF482}">
      <dgm:prSet/>
      <dgm:spPr/>
      <dgm:t>
        <a:bodyPr/>
        <a:lstStyle/>
        <a:p>
          <a:endParaRPr lang="en-US"/>
        </a:p>
      </dgm:t>
    </dgm:pt>
    <dgm:pt modelId="{BC9ECA2E-4E1B-4BBD-AD56-AC6AC9C1AC36}">
      <dgm:prSet/>
      <dgm:spPr/>
      <dgm:t>
        <a:bodyPr/>
        <a:lstStyle/>
        <a:p>
          <a:pPr>
            <a:lnSpc>
              <a:spcPct val="100000"/>
            </a:lnSpc>
          </a:pPr>
          <a:r>
            <a:rPr lang="fr-CA"/>
            <a:t>Au moment de la rencontre, il suffit d’aller dans le calendrier et de cliquer sur le lien de rencontre pour pouvoir sélectionner « Rejoindre</a:t>
          </a:r>
          <a:r>
            <a:rPr lang="fr-CA">
              <a:latin typeface="Calibri Light" panose="020F0302020204030204"/>
            </a:rPr>
            <a:t> », </a:t>
          </a:r>
          <a:r>
            <a:rPr lang="fr-CA"/>
            <a:t>ou aller dans le canal où se déroule la rencontre.</a:t>
          </a:r>
          <a:endParaRPr lang="en-US"/>
        </a:p>
      </dgm:t>
    </dgm:pt>
    <dgm:pt modelId="{47C41783-DADB-4AA7-86F3-513086660680}" type="parTrans" cxnId="{47DE5093-E9C8-43ED-AF7D-492EDDE99671}">
      <dgm:prSet/>
      <dgm:spPr/>
      <dgm:t>
        <a:bodyPr/>
        <a:lstStyle/>
        <a:p>
          <a:endParaRPr lang="en-US"/>
        </a:p>
      </dgm:t>
    </dgm:pt>
    <dgm:pt modelId="{0164D912-D82B-4FB4-9D53-D9906D60F994}" type="sibTrans" cxnId="{47DE5093-E9C8-43ED-AF7D-492EDDE99671}">
      <dgm:prSet/>
      <dgm:spPr/>
      <dgm:t>
        <a:bodyPr/>
        <a:lstStyle/>
        <a:p>
          <a:endParaRPr lang="en-US"/>
        </a:p>
      </dgm:t>
    </dgm:pt>
    <dgm:pt modelId="{8D8E7CE8-A67C-4A6C-953A-6A1A2AEF6710}" type="pres">
      <dgm:prSet presAssocID="{1E2AD63E-0356-4784-AB81-4EA1BBF7A769}" presName="root" presStyleCnt="0">
        <dgm:presLayoutVars>
          <dgm:dir/>
          <dgm:resizeHandles val="exact"/>
        </dgm:presLayoutVars>
      </dgm:prSet>
      <dgm:spPr/>
    </dgm:pt>
    <dgm:pt modelId="{5190E619-BC1A-4C32-93E5-808C33B66446}" type="pres">
      <dgm:prSet presAssocID="{9A2BE7F2-3EE6-470B-B781-A21B7D8ADBBB}" presName="compNode" presStyleCnt="0"/>
      <dgm:spPr/>
    </dgm:pt>
    <dgm:pt modelId="{7BBFA2CA-E820-4823-8A78-8664C3107098}" type="pres">
      <dgm:prSet presAssocID="{9A2BE7F2-3EE6-470B-B781-A21B7D8ADBBB}" presName="bgRect" presStyleLbl="bgShp" presStyleIdx="0" presStyleCnt="3"/>
      <dgm:spPr/>
    </dgm:pt>
    <dgm:pt modelId="{42703972-58F4-4FD0-9886-F426515A13F2}" type="pres">
      <dgm:prSet presAssocID="{9A2BE7F2-3EE6-470B-B781-A21B7D8ADB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3914E0D1-E903-49CE-B0BF-330F8D56701B}" type="pres">
      <dgm:prSet presAssocID="{9A2BE7F2-3EE6-470B-B781-A21B7D8ADBBB}" presName="spaceRect" presStyleCnt="0"/>
      <dgm:spPr/>
    </dgm:pt>
    <dgm:pt modelId="{569F078C-5B6C-4B84-920E-10E02FA2FF33}" type="pres">
      <dgm:prSet presAssocID="{9A2BE7F2-3EE6-470B-B781-A21B7D8ADBBB}" presName="parTx" presStyleLbl="revTx" presStyleIdx="0" presStyleCnt="3">
        <dgm:presLayoutVars>
          <dgm:chMax val="0"/>
          <dgm:chPref val="0"/>
        </dgm:presLayoutVars>
      </dgm:prSet>
      <dgm:spPr/>
    </dgm:pt>
    <dgm:pt modelId="{EF6D5B4A-0CA1-4CE3-B6B4-B04FF217ACED}" type="pres">
      <dgm:prSet presAssocID="{24B9916C-A38E-4F4E-894E-9F1B70F49EF4}" presName="sibTrans" presStyleCnt="0"/>
      <dgm:spPr/>
    </dgm:pt>
    <dgm:pt modelId="{1F1CA67E-7DA8-436E-81B1-95A59317E68F}" type="pres">
      <dgm:prSet presAssocID="{81499719-422D-4777-82C8-06E38050FE37}" presName="compNode" presStyleCnt="0"/>
      <dgm:spPr/>
    </dgm:pt>
    <dgm:pt modelId="{EE6178DA-28EC-419E-962F-0EFA926FE74D}" type="pres">
      <dgm:prSet presAssocID="{81499719-422D-4777-82C8-06E38050FE37}" presName="bgRect" presStyleLbl="bgShp" presStyleIdx="1" presStyleCnt="3"/>
      <dgm:spPr/>
    </dgm:pt>
    <dgm:pt modelId="{EBC80312-A436-4A32-9DF0-F589FD7C44CE}" type="pres">
      <dgm:prSet presAssocID="{81499719-422D-4777-82C8-06E38050FE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59B1D582-3D78-4C91-A147-1F4A45F73931}" type="pres">
      <dgm:prSet presAssocID="{81499719-422D-4777-82C8-06E38050FE37}" presName="spaceRect" presStyleCnt="0"/>
      <dgm:spPr/>
    </dgm:pt>
    <dgm:pt modelId="{9BF899CB-B3BA-4C7F-A293-542F724E49CF}" type="pres">
      <dgm:prSet presAssocID="{81499719-422D-4777-82C8-06E38050FE37}" presName="parTx" presStyleLbl="revTx" presStyleIdx="1" presStyleCnt="3">
        <dgm:presLayoutVars>
          <dgm:chMax val="0"/>
          <dgm:chPref val="0"/>
        </dgm:presLayoutVars>
      </dgm:prSet>
      <dgm:spPr/>
    </dgm:pt>
    <dgm:pt modelId="{309493A2-5D68-4F50-9B3A-8213DCCE8EE0}" type="pres">
      <dgm:prSet presAssocID="{E4229672-D58B-4768-A40F-18A312CA13D1}" presName="sibTrans" presStyleCnt="0"/>
      <dgm:spPr/>
    </dgm:pt>
    <dgm:pt modelId="{B9352E35-3839-413F-A974-C5F73D1981E2}" type="pres">
      <dgm:prSet presAssocID="{BC9ECA2E-4E1B-4BBD-AD56-AC6AC9C1AC36}" presName="compNode" presStyleCnt="0"/>
      <dgm:spPr/>
    </dgm:pt>
    <dgm:pt modelId="{4992F5A3-CFF2-4B2C-AA71-5F6F599F5618}" type="pres">
      <dgm:prSet presAssocID="{BC9ECA2E-4E1B-4BBD-AD56-AC6AC9C1AC36}" presName="bgRect" presStyleLbl="bgShp" presStyleIdx="2" presStyleCnt="3"/>
      <dgm:spPr/>
    </dgm:pt>
    <dgm:pt modelId="{5ECCE33C-EBB8-4027-9F18-98EE0C91B100}" type="pres">
      <dgm:prSet presAssocID="{BC9ECA2E-4E1B-4BBD-AD56-AC6AC9C1AC36}" presName="iconRect" presStyleLbl="node1" presStyleIdx="2" presStyleCnt="3" custLinFactNeighborX="12889" custLinFactNeighborY="5109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20900D3C-9162-413C-B7AF-420C9532D6E3}" type="pres">
      <dgm:prSet presAssocID="{BC9ECA2E-4E1B-4BBD-AD56-AC6AC9C1AC36}" presName="spaceRect" presStyleCnt="0"/>
      <dgm:spPr/>
    </dgm:pt>
    <dgm:pt modelId="{88967DFA-665D-43C7-8747-611F73C40EB9}" type="pres">
      <dgm:prSet presAssocID="{BC9ECA2E-4E1B-4BBD-AD56-AC6AC9C1AC36}" presName="parTx" presStyleLbl="revTx" presStyleIdx="2" presStyleCnt="3">
        <dgm:presLayoutVars>
          <dgm:chMax val="0"/>
          <dgm:chPref val="0"/>
        </dgm:presLayoutVars>
      </dgm:prSet>
      <dgm:spPr/>
    </dgm:pt>
  </dgm:ptLst>
  <dgm:cxnLst>
    <dgm:cxn modelId="{D7697C00-9A21-47FB-A4FF-6C817A3375AA}" type="presOf" srcId="{BC9ECA2E-4E1B-4BBD-AD56-AC6AC9C1AC36}" destId="{88967DFA-665D-43C7-8747-611F73C40EB9}" srcOrd="0" destOrd="0" presId="urn:microsoft.com/office/officeart/2018/2/layout/IconVerticalSolidList"/>
    <dgm:cxn modelId="{BDF98F54-B060-4DFE-B4B4-2D7A019CF482}" srcId="{1E2AD63E-0356-4784-AB81-4EA1BBF7A769}" destId="{81499719-422D-4777-82C8-06E38050FE37}" srcOrd="1" destOrd="0" parTransId="{EA026C02-B244-476C-A712-A0656570B3B9}" sibTransId="{E4229672-D58B-4768-A40F-18A312CA13D1}"/>
    <dgm:cxn modelId="{3947677A-037B-48D6-95D3-6B3152029A05}" srcId="{1E2AD63E-0356-4784-AB81-4EA1BBF7A769}" destId="{9A2BE7F2-3EE6-470B-B781-A21B7D8ADBBB}" srcOrd="0" destOrd="0" parTransId="{5C09AFE1-63D4-4D17-B8D9-2301C9924224}" sibTransId="{24B9916C-A38E-4F4E-894E-9F1B70F49EF4}"/>
    <dgm:cxn modelId="{580A1F7F-2F7B-4DEE-93A7-769C3BE4A5C6}" type="presOf" srcId="{81499719-422D-4777-82C8-06E38050FE37}" destId="{9BF899CB-B3BA-4C7F-A293-542F724E49CF}" srcOrd="0" destOrd="0" presId="urn:microsoft.com/office/officeart/2018/2/layout/IconVerticalSolidList"/>
    <dgm:cxn modelId="{B6D69985-54F5-4C90-AD97-732B21215138}" type="presOf" srcId="{1E2AD63E-0356-4784-AB81-4EA1BBF7A769}" destId="{8D8E7CE8-A67C-4A6C-953A-6A1A2AEF6710}" srcOrd="0" destOrd="0" presId="urn:microsoft.com/office/officeart/2018/2/layout/IconVerticalSolidList"/>
    <dgm:cxn modelId="{47DE5093-E9C8-43ED-AF7D-492EDDE99671}" srcId="{1E2AD63E-0356-4784-AB81-4EA1BBF7A769}" destId="{BC9ECA2E-4E1B-4BBD-AD56-AC6AC9C1AC36}" srcOrd="2" destOrd="0" parTransId="{47C41783-DADB-4AA7-86F3-513086660680}" sibTransId="{0164D912-D82B-4FB4-9D53-D9906D60F994}"/>
    <dgm:cxn modelId="{D343A4B4-5AC3-4AC4-B84F-E198317261AA}" type="presOf" srcId="{9A2BE7F2-3EE6-470B-B781-A21B7D8ADBBB}" destId="{569F078C-5B6C-4B84-920E-10E02FA2FF33}" srcOrd="0" destOrd="0" presId="urn:microsoft.com/office/officeart/2018/2/layout/IconVerticalSolidList"/>
    <dgm:cxn modelId="{3F07C6E8-5035-4A57-8B30-FD86959D752B}" type="presParOf" srcId="{8D8E7CE8-A67C-4A6C-953A-6A1A2AEF6710}" destId="{5190E619-BC1A-4C32-93E5-808C33B66446}" srcOrd="0" destOrd="0" presId="urn:microsoft.com/office/officeart/2018/2/layout/IconVerticalSolidList"/>
    <dgm:cxn modelId="{5711EBA1-23D2-479C-B7D8-36BC7C23A8A8}" type="presParOf" srcId="{5190E619-BC1A-4C32-93E5-808C33B66446}" destId="{7BBFA2CA-E820-4823-8A78-8664C3107098}" srcOrd="0" destOrd="0" presId="urn:microsoft.com/office/officeart/2018/2/layout/IconVerticalSolidList"/>
    <dgm:cxn modelId="{1E27F87B-CFC4-4FCB-950F-078DE9A3D18A}" type="presParOf" srcId="{5190E619-BC1A-4C32-93E5-808C33B66446}" destId="{42703972-58F4-4FD0-9886-F426515A13F2}" srcOrd="1" destOrd="0" presId="urn:microsoft.com/office/officeart/2018/2/layout/IconVerticalSolidList"/>
    <dgm:cxn modelId="{5F2FFCFD-5F89-4719-8865-F96632CECAC1}" type="presParOf" srcId="{5190E619-BC1A-4C32-93E5-808C33B66446}" destId="{3914E0D1-E903-49CE-B0BF-330F8D56701B}" srcOrd="2" destOrd="0" presId="urn:microsoft.com/office/officeart/2018/2/layout/IconVerticalSolidList"/>
    <dgm:cxn modelId="{026C879C-1954-47E4-9AE7-631CE7ED5F77}" type="presParOf" srcId="{5190E619-BC1A-4C32-93E5-808C33B66446}" destId="{569F078C-5B6C-4B84-920E-10E02FA2FF33}" srcOrd="3" destOrd="0" presId="urn:microsoft.com/office/officeart/2018/2/layout/IconVerticalSolidList"/>
    <dgm:cxn modelId="{A3695BA1-552B-4DF7-B12E-7F9E3024ACFB}" type="presParOf" srcId="{8D8E7CE8-A67C-4A6C-953A-6A1A2AEF6710}" destId="{EF6D5B4A-0CA1-4CE3-B6B4-B04FF217ACED}" srcOrd="1" destOrd="0" presId="urn:microsoft.com/office/officeart/2018/2/layout/IconVerticalSolidList"/>
    <dgm:cxn modelId="{6C0E4395-87D8-4D87-B53A-82F2E49BD556}" type="presParOf" srcId="{8D8E7CE8-A67C-4A6C-953A-6A1A2AEF6710}" destId="{1F1CA67E-7DA8-436E-81B1-95A59317E68F}" srcOrd="2" destOrd="0" presId="urn:microsoft.com/office/officeart/2018/2/layout/IconVerticalSolidList"/>
    <dgm:cxn modelId="{5CA302C1-71A2-4486-9BB6-B3319540C6AE}" type="presParOf" srcId="{1F1CA67E-7DA8-436E-81B1-95A59317E68F}" destId="{EE6178DA-28EC-419E-962F-0EFA926FE74D}" srcOrd="0" destOrd="0" presId="urn:microsoft.com/office/officeart/2018/2/layout/IconVerticalSolidList"/>
    <dgm:cxn modelId="{F530B83C-8B36-46F6-AEE2-705D800BBB47}" type="presParOf" srcId="{1F1CA67E-7DA8-436E-81B1-95A59317E68F}" destId="{EBC80312-A436-4A32-9DF0-F589FD7C44CE}" srcOrd="1" destOrd="0" presId="urn:microsoft.com/office/officeart/2018/2/layout/IconVerticalSolidList"/>
    <dgm:cxn modelId="{0E35881C-6973-4FBD-8310-D57C7C593409}" type="presParOf" srcId="{1F1CA67E-7DA8-436E-81B1-95A59317E68F}" destId="{59B1D582-3D78-4C91-A147-1F4A45F73931}" srcOrd="2" destOrd="0" presId="urn:microsoft.com/office/officeart/2018/2/layout/IconVerticalSolidList"/>
    <dgm:cxn modelId="{3F176694-90DA-424F-BF57-4E8391419F3A}" type="presParOf" srcId="{1F1CA67E-7DA8-436E-81B1-95A59317E68F}" destId="{9BF899CB-B3BA-4C7F-A293-542F724E49CF}" srcOrd="3" destOrd="0" presId="urn:microsoft.com/office/officeart/2018/2/layout/IconVerticalSolidList"/>
    <dgm:cxn modelId="{8142465B-483E-4684-95E0-0AE0E192E049}" type="presParOf" srcId="{8D8E7CE8-A67C-4A6C-953A-6A1A2AEF6710}" destId="{309493A2-5D68-4F50-9B3A-8213DCCE8EE0}" srcOrd="3" destOrd="0" presId="urn:microsoft.com/office/officeart/2018/2/layout/IconVerticalSolidList"/>
    <dgm:cxn modelId="{A2E78D74-4807-44E3-A9B9-D98F4B07D48B}" type="presParOf" srcId="{8D8E7CE8-A67C-4A6C-953A-6A1A2AEF6710}" destId="{B9352E35-3839-413F-A974-C5F73D1981E2}" srcOrd="4" destOrd="0" presId="urn:microsoft.com/office/officeart/2018/2/layout/IconVerticalSolidList"/>
    <dgm:cxn modelId="{D9A93D61-8E0E-4164-95E3-531C5461911C}" type="presParOf" srcId="{B9352E35-3839-413F-A974-C5F73D1981E2}" destId="{4992F5A3-CFF2-4B2C-AA71-5F6F599F5618}" srcOrd="0" destOrd="0" presId="urn:microsoft.com/office/officeart/2018/2/layout/IconVerticalSolidList"/>
    <dgm:cxn modelId="{D4A1B584-2F7F-4402-B2C9-745A5089F21B}" type="presParOf" srcId="{B9352E35-3839-413F-A974-C5F73D1981E2}" destId="{5ECCE33C-EBB8-4027-9F18-98EE0C91B100}" srcOrd="1" destOrd="0" presId="urn:microsoft.com/office/officeart/2018/2/layout/IconVerticalSolidList"/>
    <dgm:cxn modelId="{CE662FA7-A174-4222-A40E-5048274CFF5F}" type="presParOf" srcId="{B9352E35-3839-413F-A974-C5F73D1981E2}" destId="{20900D3C-9162-413C-B7AF-420C9532D6E3}" srcOrd="2" destOrd="0" presId="urn:microsoft.com/office/officeart/2018/2/layout/IconVerticalSolidList"/>
    <dgm:cxn modelId="{A44B2242-5CDA-48B9-A930-B7ECCA84F650}" type="presParOf" srcId="{B9352E35-3839-413F-A974-C5F73D1981E2}" destId="{88967DFA-665D-43C7-8747-611F73C40E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98F30E-45CB-4C70-AB2E-097374227459}"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6EBF7677-86DB-44A8-93B2-156E711774D2}">
      <dgm:prSet/>
      <dgm:spPr/>
      <dgm:t>
        <a:bodyPr/>
        <a:lstStyle/>
        <a:p>
          <a:r>
            <a:rPr lang="fr-CA" dirty="0">
              <a:hlinkClick xmlns:r="http://schemas.openxmlformats.org/officeDocument/2006/relationships" r:id="rId1"/>
            </a:rPr>
            <a:t>Guides</a:t>
          </a:r>
          <a:r>
            <a:rPr lang="fr-CA" dirty="0"/>
            <a:t> de démarrage et guides téléchargeables d’Office</a:t>
          </a:r>
          <a:endParaRPr lang="en-US" dirty="0"/>
        </a:p>
      </dgm:t>
    </dgm:pt>
    <dgm:pt modelId="{99F00DC1-2CD3-4292-BF58-D2CEE2A84C14}" type="parTrans" cxnId="{94107307-4782-495F-93DD-9968DA1D5BB8}">
      <dgm:prSet/>
      <dgm:spPr/>
      <dgm:t>
        <a:bodyPr/>
        <a:lstStyle/>
        <a:p>
          <a:endParaRPr lang="en-US"/>
        </a:p>
      </dgm:t>
    </dgm:pt>
    <dgm:pt modelId="{336E625A-E5A5-4D0D-9522-F8C8DC6B623A}" type="sibTrans" cxnId="{94107307-4782-495F-93DD-9968DA1D5BB8}">
      <dgm:prSet/>
      <dgm:spPr/>
      <dgm:t>
        <a:bodyPr/>
        <a:lstStyle/>
        <a:p>
          <a:endParaRPr lang="en-US"/>
        </a:p>
      </dgm:t>
    </dgm:pt>
    <dgm:pt modelId="{4B3A1CC7-B261-40FA-A67D-4C0E4553BB9C}">
      <dgm:prSet/>
      <dgm:spPr/>
      <dgm:t>
        <a:bodyPr/>
        <a:lstStyle/>
        <a:p>
          <a:r>
            <a:rPr lang="fr-CA">
              <a:hlinkClick xmlns:r="http://schemas.openxmlformats.org/officeDocument/2006/relationships" r:id="rId2"/>
            </a:rPr>
            <a:t>Autoformation</a:t>
          </a:r>
          <a:r>
            <a:rPr lang="fr-CA"/>
            <a:t> de Campus RÉCIT</a:t>
          </a:r>
          <a:endParaRPr lang="en-US"/>
        </a:p>
      </dgm:t>
    </dgm:pt>
    <dgm:pt modelId="{AD798E65-4A8D-48EF-8300-85AE972491AC}" type="parTrans" cxnId="{3547FEE2-FB09-495D-8808-A6C08424FC9A}">
      <dgm:prSet/>
      <dgm:spPr/>
      <dgm:t>
        <a:bodyPr/>
        <a:lstStyle/>
        <a:p>
          <a:endParaRPr lang="en-US"/>
        </a:p>
      </dgm:t>
    </dgm:pt>
    <dgm:pt modelId="{C4D38FE3-F3AB-4A68-BC70-793252DBB8B6}" type="sibTrans" cxnId="{3547FEE2-FB09-495D-8808-A6C08424FC9A}">
      <dgm:prSet/>
      <dgm:spPr/>
      <dgm:t>
        <a:bodyPr/>
        <a:lstStyle/>
        <a:p>
          <a:endParaRPr lang="en-US"/>
        </a:p>
      </dgm:t>
    </dgm:pt>
    <dgm:pt modelId="{1A271B0C-6BC9-466E-ADBC-54D246168A3D}">
      <dgm:prSet/>
      <dgm:spPr/>
      <dgm:t>
        <a:bodyPr/>
        <a:lstStyle/>
        <a:p>
          <a:r>
            <a:rPr lang="fr-CA" dirty="0"/>
            <a:t>Site officiel d’aide et de formation </a:t>
          </a:r>
          <a:r>
            <a:rPr lang="fr-CA" dirty="0">
              <a:hlinkClick xmlns:r="http://schemas.openxmlformats.org/officeDocument/2006/relationships" r:id="rId3"/>
            </a:rPr>
            <a:t>Office</a:t>
          </a:r>
          <a:endParaRPr lang="en-US" dirty="0"/>
        </a:p>
      </dgm:t>
    </dgm:pt>
    <dgm:pt modelId="{21FC93B5-AC68-442F-9D50-A36A15A5477D}" type="parTrans" cxnId="{CD6D9159-EDCE-4EA4-814B-510B03B48873}">
      <dgm:prSet/>
      <dgm:spPr/>
      <dgm:t>
        <a:bodyPr/>
        <a:lstStyle/>
        <a:p>
          <a:endParaRPr lang="en-US"/>
        </a:p>
      </dgm:t>
    </dgm:pt>
    <dgm:pt modelId="{D2051DD9-62B4-4DB5-9CA1-E79F15F81697}" type="sibTrans" cxnId="{CD6D9159-EDCE-4EA4-814B-510B03B48873}">
      <dgm:prSet/>
      <dgm:spPr/>
      <dgm:t>
        <a:bodyPr/>
        <a:lstStyle/>
        <a:p>
          <a:endParaRPr lang="en-US"/>
        </a:p>
      </dgm:t>
    </dgm:pt>
    <dgm:pt modelId="{A3955420-1D66-48A0-BEB6-99CEC6FC6F5E}">
      <dgm:prSet/>
      <dgm:spPr/>
      <dgm:t>
        <a:bodyPr/>
        <a:lstStyle/>
        <a:p>
          <a:r>
            <a:rPr lang="fr-CA" dirty="0">
              <a:cs typeface="Calibri"/>
              <a:hlinkClick xmlns:r="http://schemas.openxmlformats.org/officeDocument/2006/relationships" r:id="rId4"/>
            </a:rPr>
            <a:t>Dépannage en direct </a:t>
          </a:r>
          <a:r>
            <a:rPr lang="fr-CA" dirty="0">
              <a:cs typeface="Calibri"/>
            </a:rPr>
            <a:t>du RÉCIT FGA</a:t>
          </a:r>
          <a:endParaRPr lang="en-US" dirty="0"/>
        </a:p>
      </dgm:t>
    </dgm:pt>
    <dgm:pt modelId="{7466F54E-4B8D-4586-915F-C88CDC1A6E1E}" type="parTrans" cxnId="{4B91785D-1BB6-42C9-90EA-D3638A397D97}">
      <dgm:prSet/>
      <dgm:spPr/>
      <dgm:t>
        <a:bodyPr/>
        <a:lstStyle/>
        <a:p>
          <a:endParaRPr lang="fr-CA"/>
        </a:p>
      </dgm:t>
    </dgm:pt>
    <dgm:pt modelId="{6CD92BB1-9628-4989-9DFB-DC1A604C619C}" type="sibTrans" cxnId="{4B91785D-1BB6-42C9-90EA-D3638A397D97}">
      <dgm:prSet/>
      <dgm:spPr/>
      <dgm:t>
        <a:bodyPr/>
        <a:lstStyle/>
        <a:p>
          <a:endParaRPr lang="fr-CA"/>
        </a:p>
      </dgm:t>
    </dgm:pt>
    <dgm:pt modelId="{26B9F96C-C556-4046-9C6B-D06929EEFC6A}">
      <dgm:prSet/>
      <dgm:spPr/>
      <dgm:t>
        <a:bodyPr/>
        <a:lstStyle/>
        <a:p>
          <a:r>
            <a:rPr lang="en-US" dirty="0"/>
            <a:t>/aide dans la barre de recherche de Teams</a:t>
          </a:r>
        </a:p>
      </dgm:t>
    </dgm:pt>
    <dgm:pt modelId="{4FBC6855-0FD7-405F-A6E4-012E0EBD12EB}" type="parTrans" cxnId="{F6494C72-F86F-4D35-8C3E-482FF2F70B05}">
      <dgm:prSet/>
      <dgm:spPr/>
      <dgm:t>
        <a:bodyPr/>
        <a:lstStyle/>
        <a:p>
          <a:endParaRPr lang="fr-CA"/>
        </a:p>
      </dgm:t>
    </dgm:pt>
    <dgm:pt modelId="{70375139-137D-4750-AF4C-D2C1302F2E7A}" type="sibTrans" cxnId="{F6494C72-F86F-4D35-8C3E-482FF2F70B05}">
      <dgm:prSet/>
      <dgm:spPr/>
      <dgm:t>
        <a:bodyPr/>
        <a:lstStyle/>
        <a:p>
          <a:endParaRPr lang="fr-CA"/>
        </a:p>
      </dgm:t>
    </dgm:pt>
    <dgm:pt modelId="{2B467AF9-04DC-4720-9221-F4FB9ED01CE2}" type="pres">
      <dgm:prSet presAssocID="{5198F30E-45CB-4C70-AB2E-097374227459}" presName="vert0" presStyleCnt="0">
        <dgm:presLayoutVars>
          <dgm:dir/>
          <dgm:animOne val="branch"/>
          <dgm:animLvl val="lvl"/>
        </dgm:presLayoutVars>
      </dgm:prSet>
      <dgm:spPr/>
    </dgm:pt>
    <dgm:pt modelId="{452BFB6A-80E3-4F2E-ADF4-FEA450016220}" type="pres">
      <dgm:prSet presAssocID="{6EBF7677-86DB-44A8-93B2-156E711774D2}" presName="thickLine" presStyleLbl="alignNode1" presStyleIdx="0" presStyleCnt="5"/>
      <dgm:spPr/>
    </dgm:pt>
    <dgm:pt modelId="{35F43820-9D8D-4EBC-929D-0A74FBB2E0B0}" type="pres">
      <dgm:prSet presAssocID="{6EBF7677-86DB-44A8-93B2-156E711774D2}" presName="horz1" presStyleCnt="0"/>
      <dgm:spPr/>
    </dgm:pt>
    <dgm:pt modelId="{DF256BF3-4B0F-4896-99E2-86867A536D3F}" type="pres">
      <dgm:prSet presAssocID="{6EBF7677-86DB-44A8-93B2-156E711774D2}" presName="tx1" presStyleLbl="revTx" presStyleIdx="0" presStyleCnt="5"/>
      <dgm:spPr/>
    </dgm:pt>
    <dgm:pt modelId="{F3B6FA30-9D4F-4569-AC9D-146AA81C0384}" type="pres">
      <dgm:prSet presAssocID="{6EBF7677-86DB-44A8-93B2-156E711774D2}" presName="vert1" presStyleCnt="0"/>
      <dgm:spPr/>
    </dgm:pt>
    <dgm:pt modelId="{532D6830-3327-4F2B-B083-E71464CD8092}" type="pres">
      <dgm:prSet presAssocID="{4B3A1CC7-B261-40FA-A67D-4C0E4553BB9C}" presName="thickLine" presStyleLbl="alignNode1" presStyleIdx="1" presStyleCnt="5"/>
      <dgm:spPr/>
    </dgm:pt>
    <dgm:pt modelId="{ABE837CD-3BC8-47CE-89C7-5B303B6C75C3}" type="pres">
      <dgm:prSet presAssocID="{4B3A1CC7-B261-40FA-A67D-4C0E4553BB9C}" presName="horz1" presStyleCnt="0"/>
      <dgm:spPr/>
    </dgm:pt>
    <dgm:pt modelId="{16641882-3AA5-4ABA-8AB0-3727F476E376}" type="pres">
      <dgm:prSet presAssocID="{4B3A1CC7-B261-40FA-A67D-4C0E4553BB9C}" presName="tx1" presStyleLbl="revTx" presStyleIdx="1" presStyleCnt="5"/>
      <dgm:spPr/>
    </dgm:pt>
    <dgm:pt modelId="{C08DD97F-A8F3-4FBF-8489-7283F7D5857B}" type="pres">
      <dgm:prSet presAssocID="{4B3A1CC7-B261-40FA-A67D-4C0E4553BB9C}" presName="vert1" presStyleCnt="0"/>
      <dgm:spPr/>
    </dgm:pt>
    <dgm:pt modelId="{236BB980-31C8-483E-BFC3-0274004F22FC}" type="pres">
      <dgm:prSet presAssocID="{1A271B0C-6BC9-466E-ADBC-54D246168A3D}" presName="thickLine" presStyleLbl="alignNode1" presStyleIdx="2" presStyleCnt="5"/>
      <dgm:spPr/>
    </dgm:pt>
    <dgm:pt modelId="{3A7DEDA8-FEE2-46D0-9B13-4EE92200F68E}" type="pres">
      <dgm:prSet presAssocID="{1A271B0C-6BC9-466E-ADBC-54D246168A3D}" presName="horz1" presStyleCnt="0"/>
      <dgm:spPr/>
    </dgm:pt>
    <dgm:pt modelId="{3CB3E9B5-3DF9-498F-A2DB-DE5973163EF5}" type="pres">
      <dgm:prSet presAssocID="{1A271B0C-6BC9-466E-ADBC-54D246168A3D}" presName="tx1" presStyleLbl="revTx" presStyleIdx="2" presStyleCnt="5"/>
      <dgm:spPr/>
    </dgm:pt>
    <dgm:pt modelId="{F3A4360F-6988-4DBE-A504-8033C35184E2}" type="pres">
      <dgm:prSet presAssocID="{1A271B0C-6BC9-466E-ADBC-54D246168A3D}" presName="vert1" presStyleCnt="0"/>
      <dgm:spPr/>
    </dgm:pt>
    <dgm:pt modelId="{4A741AA9-451A-40D5-90CA-A4CF280CF8A0}" type="pres">
      <dgm:prSet presAssocID="{A3955420-1D66-48A0-BEB6-99CEC6FC6F5E}" presName="thickLine" presStyleLbl="alignNode1" presStyleIdx="3" presStyleCnt="5"/>
      <dgm:spPr/>
    </dgm:pt>
    <dgm:pt modelId="{B0CE32B5-8BC2-4858-A53F-3DAB14C6A05F}" type="pres">
      <dgm:prSet presAssocID="{A3955420-1D66-48A0-BEB6-99CEC6FC6F5E}" presName="horz1" presStyleCnt="0"/>
      <dgm:spPr/>
    </dgm:pt>
    <dgm:pt modelId="{3870A268-2B61-4800-B2F2-9E7B67D38164}" type="pres">
      <dgm:prSet presAssocID="{A3955420-1D66-48A0-BEB6-99CEC6FC6F5E}" presName="tx1" presStyleLbl="revTx" presStyleIdx="3" presStyleCnt="5"/>
      <dgm:spPr/>
    </dgm:pt>
    <dgm:pt modelId="{1455FDB7-CE64-4D38-B813-4C456C005416}" type="pres">
      <dgm:prSet presAssocID="{A3955420-1D66-48A0-BEB6-99CEC6FC6F5E}" presName="vert1" presStyleCnt="0"/>
      <dgm:spPr/>
    </dgm:pt>
    <dgm:pt modelId="{5DFCE6CA-AC9A-4A4C-82FA-6036AC1971D3}" type="pres">
      <dgm:prSet presAssocID="{26B9F96C-C556-4046-9C6B-D06929EEFC6A}" presName="thickLine" presStyleLbl="alignNode1" presStyleIdx="4" presStyleCnt="5"/>
      <dgm:spPr/>
    </dgm:pt>
    <dgm:pt modelId="{E41FD0F8-BE99-4182-9C80-E982226D4510}" type="pres">
      <dgm:prSet presAssocID="{26B9F96C-C556-4046-9C6B-D06929EEFC6A}" presName="horz1" presStyleCnt="0"/>
      <dgm:spPr/>
    </dgm:pt>
    <dgm:pt modelId="{1DC71C7E-4FD4-426E-A2A4-D500F94BAF78}" type="pres">
      <dgm:prSet presAssocID="{26B9F96C-C556-4046-9C6B-D06929EEFC6A}" presName="tx1" presStyleLbl="revTx" presStyleIdx="4" presStyleCnt="5"/>
      <dgm:spPr/>
    </dgm:pt>
    <dgm:pt modelId="{CEF7A964-B692-4724-97D8-2F2530CB622C}" type="pres">
      <dgm:prSet presAssocID="{26B9F96C-C556-4046-9C6B-D06929EEFC6A}" presName="vert1" presStyleCnt="0"/>
      <dgm:spPr/>
    </dgm:pt>
  </dgm:ptLst>
  <dgm:cxnLst>
    <dgm:cxn modelId="{94107307-4782-495F-93DD-9968DA1D5BB8}" srcId="{5198F30E-45CB-4C70-AB2E-097374227459}" destId="{6EBF7677-86DB-44A8-93B2-156E711774D2}" srcOrd="0" destOrd="0" parTransId="{99F00DC1-2CD3-4292-BF58-D2CEE2A84C14}" sibTransId="{336E625A-E5A5-4D0D-9522-F8C8DC6B623A}"/>
    <dgm:cxn modelId="{9691B224-822C-4DA7-AE2A-7FBC2A41E511}" type="presOf" srcId="{A3955420-1D66-48A0-BEB6-99CEC6FC6F5E}" destId="{3870A268-2B61-4800-B2F2-9E7B67D38164}" srcOrd="0" destOrd="0" presId="urn:microsoft.com/office/officeart/2008/layout/LinedList"/>
    <dgm:cxn modelId="{03FD4E3F-D7D6-4BBF-8D76-FCB8B5AAC047}" type="presOf" srcId="{4B3A1CC7-B261-40FA-A67D-4C0E4553BB9C}" destId="{16641882-3AA5-4ABA-8AB0-3727F476E376}" srcOrd="0" destOrd="0" presId="urn:microsoft.com/office/officeart/2008/layout/LinedList"/>
    <dgm:cxn modelId="{4B91785D-1BB6-42C9-90EA-D3638A397D97}" srcId="{5198F30E-45CB-4C70-AB2E-097374227459}" destId="{A3955420-1D66-48A0-BEB6-99CEC6FC6F5E}" srcOrd="3" destOrd="0" parTransId="{7466F54E-4B8D-4586-915F-C88CDC1A6E1E}" sibTransId="{6CD92BB1-9628-4989-9DFB-DC1A604C619C}"/>
    <dgm:cxn modelId="{43ADDF6C-C520-4F8F-A3EE-496427160CB7}" type="presOf" srcId="{5198F30E-45CB-4C70-AB2E-097374227459}" destId="{2B467AF9-04DC-4720-9221-F4FB9ED01CE2}" srcOrd="0" destOrd="0" presId="urn:microsoft.com/office/officeart/2008/layout/LinedList"/>
    <dgm:cxn modelId="{F6494C72-F86F-4D35-8C3E-482FF2F70B05}" srcId="{5198F30E-45CB-4C70-AB2E-097374227459}" destId="{26B9F96C-C556-4046-9C6B-D06929EEFC6A}" srcOrd="4" destOrd="0" parTransId="{4FBC6855-0FD7-405F-A6E4-012E0EBD12EB}" sibTransId="{70375139-137D-4750-AF4C-D2C1302F2E7A}"/>
    <dgm:cxn modelId="{CD6D9159-EDCE-4EA4-814B-510B03B48873}" srcId="{5198F30E-45CB-4C70-AB2E-097374227459}" destId="{1A271B0C-6BC9-466E-ADBC-54D246168A3D}" srcOrd="2" destOrd="0" parTransId="{21FC93B5-AC68-442F-9D50-A36A15A5477D}" sibTransId="{D2051DD9-62B4-4DB5-9CA1-E79F15F81697}"/>
    <dgm:cxn modelId="{8526F4B0-D453-4D10-84A6-83CD007058CF}" type="presOf" srcId="{26B9F96C-C556-4046-9C6B-D06929EEFC6A}" destId="{1DC71C7E-4FD4-426E-A2A4-D500F94BAF78}" srcOrd="0" destOrd="0" presId="urn:microsoft.com/office/officeart/2008/layout/LinedList"/>
    <dgm:cxn modelId="{A0927AB2-879D-4978-8331-17BEBBAB80C2}" type="presOf" srcId="{1A271B0C-6BC9-466E-ADBC-54D246168A3D}" destId="{3CB3E9B5-3DF9-498F-A2DB-DE5973163EF5}" srcOrd="0" destOrd="0" presId="urn:microsoft.com/office/officeart/2008/layout/LinedList"/>
    <dgm:cxn modelId="{69C99CC6-694D-4BEB-B4D6-98D68707909B}" type="presOf" srcId="{6EBF7677-86DB-44A8-93B2-156E711774D2}" destId="{DF256BF3-4B0F-4896-99E2-86867A536D3F}" srcOrd="0" destOrd="0" presId="urn:microsoft.com/office/officeart/2008/layout/LinedList"/>
    <dgm:cxn modelId="{3547FEE2-FB09-495D-8808-A6C08424FC9A}" srcId="{5198F30E-45CB-4C70-AB2E-097374227459}" destId="{4B3A1CC7-B261-40FA-A67D-4C0E4553BB9C}" srcOrd="1" destOrd="0" parTransId="{AD798E65-4A8D-48EF-8300-85AE972491AC}" sibTransId="{C4D38FE3-F3AB-4A68-BC70-793252DBB8B6}"/>
    <dgm:cxn modelId="{382F7871-74EC-441A-94D3-54FF150DF850}" type="presParOf" srcId="{2B467AF9-04DC-4720-9221-F4FB9ED01CE2}" destId="{452BFB6A-80E3-4F2E-ADF4-FEA450016220}" srcOrd="0" destOrd="0" presId="urn:microsoft.com/office/officeart/2008/layout/LinedList"/>
    <dgm:cxn modelId="{B5AE34A9-2115-4E6A-82F4-ED2E3E4E6F76}" type="presParOf" srcId="{2B467AF9-04DC-4720-9221-F4FB9ED01CE2}" destId="{35F43820-9D8D-4EBC-929D-0A74FBB2E0B0}" srcOrd="1" destOrd="0" presId="urn:microsoft.com/office/officeart/2008/layout/LinedList"/>
    <dgm:cxn modelId="{EDC86C36-729D-4805-BF77-E575CC45290B}" type="presParOf" srcId="{35F43820-9D8D-4EBC-929D-0A74FBB2E0B0}" destId="{DF256BF3-4B0F-4896-99E2-86867A536D3F}" srcOrd="0" destOrd="0" presId="urn:microsoft.com/office/officeart/2008/layout/LinedList"/>
    <dgm:cxn modelId="{F2B47E65-2AE2-4F39-81F7-4C66858AEAAF}" type="presParOf" srcId="{35F43820-9D8D-4EBC-929D-0A74FBB2E0B0}" destId="{F3B6FA30-9D4F-4569-AC9D-146AA81C0384}" srcOrd="1" destOrd="0" presId="urn:microsoft.com/office/officeart/2008/layout/LinedList"/>
    <dgm:cxn modelId="{E5DE1727-49B5-4913-8C14-236208ED075A}" type="presParOf" srcId="{2B467AF9-04DC-4720-9221-F4FB9ED01CE2}" destId="{532D6830-3327-4F2B-B083-E71464CD8092}" srcOrd="2" destOrd="0" presId="urn:microsoft.com/office/officeart/2008/layout/LinedList"/>
    <dgm:cxn modelId="{41A7CDD0-BC1D-4B5F-8899-E9632A465076}" type="presParOf" srcId="{2B467AF9-04DC-4720-9221-F4FB9ED01CE2}" destId="{ABE837CD-3BC8-47CE-89C7-5B303B6C75C3}" srcOrd="3" destOrd="0" presId="urn:microsoft.com/office/officeart/2008/layout/LinedList"/>
    <dgm:cxn modelId="{CF390EFA-2349-4BEE-925E-1F1AA1DE6581}" type="presParOf" srcId="{ABE837CD-3BC8-47CE-89C7-5B303B6C75C3}" destId="{16641882-3AA5-4ABA-8AB0-3727F476E376}" srcOrd="0" destOrd="0" presId="urn:microsoft.com/office/officeart/2008/layout/LinedList"/>
    <dgm:cxn modelId="{B64870C6-4B10-4C1E-9ACB-E62E9B75CE62}" type="presParOf" srcId="{ABE837CD-3BC8-47CE-89C7-5B303B6C75C3}" destId="{C08DD97F-A8F3-4FBF-8489-7283F7D5857B}" srcOrd="1" destOrd="0" presId="urn:microsoft.com/office/officeart/2008/layout/LinedList"/>
    <dgm:cxn modelId="{3452B1C2-4F4F-433C-AECF-E31D0F73A32B}" type="presParOf" srcId="{2B467AF9-04DC-4720-9221-F4FB9ED01CE2}" destId="{236BB980-31C8-483E-BFC3-0274004F22FC}" srcOrd="4" destOrd="0" presId="urn:microsoft.com/office/officeart/2008/layout/LinedList"/>
    <dgm:cxn modelId="{21882B44-42CE-4273-86A1-0C3544906E25}" type="presParOf" srcId="{2B467AF9-04DC-4720-9221-F4FB9ED01CE2}" destId="{3A7DEDA8-FEE2-46D0-9B13-4EE92200F68E}" srcOrd="5" destOrd="0" presId="urn:microsoft.com/office/officeart/2008/layout/LinedList"/>
    <dgm:cxn modelId="{E204F047-8351-4E47-9CE7-E0855E25A7F0}" type="presParOf" srcId="{3A7DEDA8-FEE2-46D0-9B13-4EE92200F68E}" destId="{3CB3E9B5-3DF9-498F-A2DB-DE5973163EF5}" srcOrd="0" destOrd="0" presId="urn:microsoft.com/office/officeart/2008/layout/LinedList"/>
    <dgm:cxn modelId="{C5103E6E-6D6B-4D94-8F7C-CECDBC80D4B6}" type="presParOf" srcId="{3A7DEDA8-FEE2-46D0-9B13-4EE92200F68E}" destId="{F3A4360F-6988-4DBE-A504-8033C35184E2}" srcOrd="1" destOrd="0" presId="urn:microsoft.com/office/officeart/2008/layout/LinedList"/>
    <dgm:cxn modelId="{169480A9-7CAB-4984-81C4-65FAC5036451}" type="presParOf" srcId="{2B467AF9-04DC-4720-9221-F4FB9ED01CE2}" destId="{4A741AA9-451A-40D5-90CA-A4CF280CF8A0}" srcOrd="6" destOrd="0" presId="urn:microsoft.com/office/officeart/2008/layout/LinedList"/>
    <dgm:cxn modelId="{AD789D10-B87F-4368-8F7F-8961A7314125}" type="presParOf" srcId="{2B467AF9-04DC-4720-9221-F4FB9ED01CE2}" destId="{B0CE32B5-8BC2-4858-A53F-3DAB14C6A05F}" srcOrd="7" destOrd="0" presId="urn:microsoft.com/office/officeart/2008/layout/LinedList"/>
    <dgm:cxn modelId="{7B63038B-7BD5-4A1F-BD1D-7D96D2D2A65F}" type="presParOf" srcId="{B0CE32B5-8BC2-4858-A53F-3DAB14C6A05F}" destId="{3870A268-2B61-4800-B2F2-9E7B67D38164}" srcOrd="0" destOrd="0" presId="urn:microsoft.com/office/officeart/2008/layout/LinedList"/>
    <dgm:cxn modelId="{9E078249-FADA-4F14-8C14-056D43844187}" type="presParOf" srcId="{B0CE32B5-8BC2-4858-A53F-3DAB14C6A05F}" destId="{1455FDB7-CE64-4D38-B813-4C456C005416}" srcOrd="1" destOrd="0" presId="urn:microsoft.com/office/officeart/2008/layout/LinedList"/>
    <dgm:cxn modelId="{B8D40BC1-0898-40C1-9454-604BD6AD225C}" type="presParOf" srcId="{2B467AF9-04DC-4720-9221-F4FB9ED01CE2}" destId="{5DFCE6CA-AC9A-4A4C-82FA-6036AC1971D3}" srcOrd="8" destOrd="0" presId="urn:microsoft.com/office/officeart/2008/layout/LinedList"/>
    <dgm:cxn modelId="{0C57F213-55D2-4F05-9C90-B26D3DD92ADD}" type="presParOf" srcId="{2B467AF9-04DC-4720-9221-F4FB9ED01CE2}" destId="{E41FD0F8-BE99-4182-9C80-E982226D4510}" srcOrd="9" destOrd="0" presId="urn:microsoft.com/office/officeart/2008/layout/LinedList"/>
    <dgm:cxn modelId="{091A9FC0-BDD6-4CAF-8A61-130BEDB026BE}" type="presParOf" srcId="{E41FD0F8-BE99-4182-9C80-E982226D4510}" destId="{1DC71C7E-4FD4-426E-A2A4-D500F94BAF78}" srcOrd="0" destOrd="0" presId="urn:microsoft.com/office/officeart/2008/layout/LinedList"/>
    <dgm:cxn modelId="{4D4130E9-4E92-459C-BF33-FAC5BCE64886}" type="presParOf" srcId="{E41FD0F8-BE99-4182-9C80-E982226D4510}" destId="{CEF7A964-B692-4724-97D8-2F2530CB62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2FBD2-98A2-40DC-BDFF-ED87E26EF561}">
      <dsp:nvSpPr>
        <dsp:cNvPr id="0" name=""/>
        <dsp:cNvSpPr/>
      </dsp:nvSpPr>
      <dsp:spPr>
        <a:xfrm>
          <a:off x="206746" y="176140"/>
          <a:ext cx="645503" cy="64550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8FE432-CBC7-4424-AF82-6C093E8A8AAD}">
      <dsp:nvSpPr>
        <dsp:cNvPr id="0" name=""/>
        <dsp:cNvSpPr/>
      </dsp:nvSpPr>
      <dsp:spPr>
        <a:xfrm>
          <a:off x="344313" y="313706"/>
          <a:ext cx="370371" cy="3703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988AA-AA05-44DA-8518-5F034930071D}">
      <dsp:nvSpPr>
        <dsp:cNvPr id="0" name=""/>
        <dsp:cNvSpPr/>
      </dsp:nvSpPr>
      <dsp:spPr>
        <a:xfrm>
          <a:off x="397" y="1022702"/>
          <a:ext cx="1058203" cy="42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dirty="0"/>
            <a:t>Pourquoi utiliser Teams?</a:t>
          </a:r>
          <a:endParaRPr lang="en-US" sz="1100" kern="1200" dirty="0"/>
        </a:p>
      </dsp:txBody>
      <dsp:txXfrm>
        <a:off x="397" y="1022702"/>
        <a:ext cx="1058203" cy="423281"/>
      </dsp:txXfrm>
    </dsp:sp>
    <dsp:sp modelId="{07B9D836-5683-44B4-A62E-F47546C413FB}">
      <dsp:nvSpPr>
        <dsp:cNvPr id="0" name=""/>
        <dsp:cNvSpPr/>
      </dsp:nvSpPr>
      <dsp:spPr>
        <a:xfrm>
          <a:off x="1450135" y="176140"/>
          <a:ext cx="645503" cy="64550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DAD83-B1AD-4386-86B5-D27847008137}">
      <dsp:nvSpPr>
        <dsp:cNvPr id="0" name=""/>
        <dsp:cNvSpPr/>
      </dsp:nvSpPr>
      <dsp:spPr>
        <a:xfrm>
          <a:off x="1587701" y="313706"/>
          <a:ext cx="370371" cy="3703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FAEAD7-B200-4AD4-9D74-FF7D69627184}">
      <dsp:nvSpPr>
        <dsp:cNvPr id="0" name=""/>
        <dsp:cNvSpPr/>
      </dsp:nvSpPr>
      <dsp:spPr>
        <a:xfrm>
          <a:off x="1243785" y="1022702"/>
          <a:ext cx="1058203" cy="42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Interface de l’application Teams</a:t>
          </a:r>
          <a:endParaRPr lang="en-US" sz="1100" kern="1200"/>
        </a:p>
      </dsp:txBody>
      <dsp:txXfrm>
        <a:off x="1243785" y="1022702"/>
        <a:ext cx="1058203" cy="423281"/>
      </dsp:txXfrm>
    </dsp:sp>
    <dsp:sp modelId="{238CA63C-910E-43D6-8F4D-BFDBBEDF9077}">
      <dsp:nvSpPr>
        <dsp:cNvPr id="0" name=""/>
        <dsp:cNvSpPr/>
      </dsp:nvSpPr>
      <dsp:spPr>
        <a:xfrm>
          <a:off x="2693524" y="176140"/>
          <a:ext cx="645503" cy="64550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5279C-2EBB-4B14-B22B-FD8EE53008C3}">
      <dsp:nvSpPr>
        <dsp:cNvPr id="0" name=""/>
        <dsp:cNvSpPr/>
      </dsp:nvSpPr>
      <dsp:spPr>
        <a:xfrm>
          <a:off x="2831090" y="313706"/>
          <a:ext cx="370371" cy="3703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2B4192-DCDF-4AB5-A554-1C26EA604F12}">
      <dsp:nvSpPr>
        <dsp:cNvPr id="0" name=""/>
        <dsp:cNvSpPr/>
      </dsp:nvSpPr>
      <dsp:spPr>
        <a:xfrm>
          <a:off x="2487174" y="1022702"/>
          <a:ext cx="1058203" cy="42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Rejoindre et créer une équipe</a:t>
          </a:r>
          <a:endParaRPr lang="en-US" sz="1100" kern="1200"/>
        </a:p>
      </dsp:txBody>
      <dsp:txXfrm>
        <a:off x="2487174" y="1022702"/>
        <a:ext cx="1058203" cy="423281"/>
      </dsp:txXfrm>
    </dsp:sp>
    <dsp:sp modelId="{300F3D0C-3483-412B-8995-B784C09B169E}">
      <dsp:nvSpPr>
        <dsp:cNvPr id="0" name=""/>
        <dsp:cNvSpPr/>
      </dsp:nvSpPr>
      <dsp:spPr>
        <a:xfrm>
          <a:off x="3936912" y="176140"/>
          <a:ext cx="645503" cy="64550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CD40A-3650-4941-BBF6-E20081275DC8}">
      <dsp:nvSpPr>
        <dsp:cNvPr id="0" name=""/>
        <dsp:cNvSpPr/>
      </dsp:nvSpPr>
      <dsp:spPr>
        <a:xfrm>
          <a:off x="4074479" y="313706"/>
          <a:ext cx="370371" cy="3703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9B1EE1-2FFF-4F5B-8B5C-981E64968918}">
      <dsp:nvSpPr>
        <dsp:cNvPr id="0" name=""/>
        <dsp:cNvSpPr/>
      </dsp:nvSpPr>
      <dsp:spPr>
        <a:xfrm>
          <a:off x="3730563" y="1022702"/>
          <a:ext cx="1058203" cy="42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Gérer l’équipe</a:t>
          </a:r>
          <a:endParaRPr lang="en-US" sz="1100" kern="1200"/>
        </a:p>
      </dsp:txBody>
      <dsp:txXfrm>
        <a:off x="3730563" y="1022702"/>
        <a:ext cx="1058203" cy="423281"/>
      </dsp:txXfrm>
    </dsp:sp>
    <dsp:sp modelId="{BC659512-6E0B-433F-B74D-23F1EEE063DC}">
      <dsp:nvSpPr>
        <dsp:cNvPr id="0" name=""/>
        <dsp:cNvSpPr/>
      </dsp:nvSpPr>
      <dsp:spPr>
        <a:xfrm>
          <a:off x="5180301" y="176140"/>
          <a:ext cx="645503" cy="64550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EB5D0-9042-457B-834D-3BD7EDA39F2D}">
      <dsp:nvSpPr>
        <dsp:cNvPr id="0" name=""/>
        <dsp:cNvSpPr/>
      </dsp:nvSpPr>
      <dsp:spPr>
        <a:xfrm>
          <a:off x="5317867" y="313706"/>
          <a:ext cx="370371" cy="3703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1995B-04F8-4FA9-9621-C41FEFC57EF4}">
      <dsp:nvSpPr>
        <dsp:cNvPr id="0" name=""/>
        <dsp:cNvSpPr/>
      </dsp:nvSpPr>
      <dsp:spPr>
        <a:xfrm>
          <a:off x="4973951" y="1022702"/>
          <a:ext cx="1058203" cy="42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a:t>Le fil de discussion</a:t>
          </a:r>
          <a:endParaRPr lang="en-US" sz="1100" kern="1200"/>
        </a:p>
      </dsp:txBody>
      <dsp:txXfrm>
        <a:off x="4973951" y="1022702"/>
        <a:ext cx="1058203" cy="423281"/>
      </dsp:txXfrm>
    </dsp:sp>
    <dsp:sp modelId="{9C6CFAB7-6564-468D-BF64-07C643FD9424}">
      <dsp:nvSpPr>
        <dsp:cNvPr id="0" name=""/>
        <dsp:cNvSpPr/>
      </dsp:nvSpPr>
      <dsp:spPr>
        <a:xfrm>
          <a:off x="828441" y="1710534"/>
          <a:ext cx="645503" cy="64550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876C0-CE56-43FA-ABC0-1ACDACF83AEB}">
      <dsp:nvSpPr>
        <dsp:cNvPr id="0" name=""/>
        <dsp:cNvSpPr/>
      </dsp:nvSpPr>
      <dsp:spPr>
        <a:xfrm>
          <a:off x="966007" y="1848101"/>
          <a:ext cx="370371" cy="3703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380ABC-03AD-457D-9ED5-2D187E63FB1C}">
      <dsp:nvSpPr>
        <dsp:cNvPr id="0" name=""/>
        <dsp:cNvSpPr/>
      </dsp:nvSpPr>
      <dsp:spPr>
        <a:xfrm>
          <a:off x="622091" y="2557097"/>
          <a:ext cx="1058203" cy="42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dirty="0"/>
            <a:t>Les canaux et les onglets</a:t>
          </a:r>
          <a:endParaRPr lang="en-US" sz="1100" kern="1200" dirty="0"/>
        </a:p>
      </dsp:txBody>
      <dsp:txXfrm>
        <a:off x="622091" y="2557097"/>
        <a:ext cx="1058203" cy="423281"/>
      </dsp:txXfrm>
    </dsp:sp>
    <dsp:sp modelId="{5BD4006B-47DB-4549-AEE2-F03A254765D0}">
      <dsp:nvSpPr>
        <dsp:cNvPr id="0" name=""/>
        <dsp:cNvSpPr/>
      </dsp:nvSpPr>
      <dsp:spPr>
        <a:xfrm>
          <a:off x="2071829" y="1710534"/>
          <a:ext cx="645503" cy="64550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12F08-38C0-42DB-BE29-40239B26689B}">
      <dsp:nvSpPr>
        <dsp:cNvPr id="0" name=""/>
        <dsp:cNvSpPr/>
      </dsp:nvSpPr>
      <dsp:spPr>
        <a:xfrm>
          <a:off x="2209396" y="1848101"/>
          <a:ext cx="370371" cy="370371"/>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DF7B5-81D0-490E-9B61-6F55A164DA89}">
      <dsp:nvSpPr>
        <dsp:cNvPr id="0" name=""/>
        <dsp:cNvSpPr/>
      </dsp:nvSpPr>
      <dsp:spPr>
        <a:xfrm>
          <a:off x="1865480" y="2557097"/>
          <a:ext cx="1058203" cy="42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Les </a:t>
          </a:r>
          <a:r>
            <a:rPr lang="en-US" sz="1100" kern="1200" dirty="0" err="1"/>
            <a:t>fichiers</a:t>
          </a:r>
          <a:r>
            <a:rPr lang="en-US" sz="1100" kern="1200" dirty="0"/>
            <a:t> et les devoirs</a:t>
          </a:r>
        </a:p>
      </dsp:txBody>
      <dsp:txXfrm>
        <a:off x="1865480" y="2557097"/>
        <a:ext cx="1058203" cy="423281"/>
      </dsp:txXfrm>
    </dsp:sp>
    <dsp:sp modelId="{6906589D-A252-4D1D-8C66-7F90C7808FF7}">
      <dsp:nvSpPr>
        <dsp:cNvPr id="0" name=""/>
        <dsp:cNvSpPr/>
      </dsp:nvSpPr>
      <dsp:spPr>
        <a:xfrm>
          <a:off x="3315218" y="1710534"/>
          <a:ext cx="645503" cy="64550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E44BE-37DC-467C-9802-CDBFE1B467DD}">
      <dsp:nvSpPr>
        <dsp:cNvPr id="0" name=""/>
        <dsp:cNvSpPr/>
      </dsp:nvSpPr>
      <dsp:spPr>
        <a:xfrm>
          <a:off x="3452784" y="1848101"/>
          <a:ext cx="370371" cy="37037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CE42DD-DEBD-41FA-864A-8B9D43E0B605}">
      <dsp:nvSpPr>
        <dsp:cNvPr id="0" name=""/>
        <dsp:cNvSpPr/>
      </dsp:nvSpPr>
      <dsp:spPr>
        <a:xfrm>
          <a:off x="3108868" y="2557097"/>
          <a:ext cx="1058203" cy="42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dirty="0"/>
            <a:t>Planifier une réunion</a:t>
          </a:r>
          <a:endParaRPr lang="en-US" sz="1100" kern="1200" dirty="0"/>
        </a:p>
      </dsp:txBody>
      <dsp:txXfrm>
        <a:off x="3108868" y="2557097"/>
        <a:ext cx="1058203" cy="423281"/>
      </dsp:txXfrm>
    </dsp:sp>
    <dsp:sp modelId="{C224473D-056A-4285-A166-9E9146CDE7EA}">
      <dsp:nvSpPr>
        <dsp:cNvPr id="0" name=""/>
        <dsp:cNvSpPr/>
      </dsp:nvSpPr>
      <dsp:spPr>
        <a:xfrm>
          <a:off x="4558607" y="1710534"/>
          <a:ext cx="645503" cy="64550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B01A8-AD30-488B-A705-B3E516574A45}">
      <dsp:nvSpPr>
        <dsp:cNvPr id="0" name=""/>
        <dsp:cNvSpPr/>
      </dsp:nvSpPr>
      <dsp:spPr>
        <a:xfrm>
          <a:off x="4696173" y="1848101"/>
          <a:ext cx="370371" cy="370371"/>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5B7E01-1735-4CFB-A94A-80D751C3B77A}">
      <dsp:nvSpPr>
        <dsp:cNvPr id="0" name=""/>
        <dsp:cNvSpPr/>
      </dsp:nvSpPr>
      <dsp:spPr>
        <a:xfrm>
          <a:off x="4352257" y="2557097"/>
          <a:ext cx="1058203" cy="42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CA" sz="1100" kern="1200" dirty="0"/>
            <a:t>Ressources, questions et appréciation</a:t>
          </a:r>
          <a:endParaRPr lang="en-US" sz="1100" kern="1200" dirty="0"/>
        </a:p>
      </dsp:txBody>
      <dsp:txXfrm>
        <a:off x="4352257" y="2557097"/>
        <a:ext cx="1058203" cy="423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4D6C-22E4-4CBC-882E-A31C85F177C6}">
      <dsp:nvSpPr>
        <dsp:cNvPr id="0" name=""/>
        <dsp:cNvSpPr/>
      </dsp:nvSpPr>
      <dsp:spPr>
        <a:xfrm>
          <a:off x="0" y="67369"/>
          <a:ext cx="5707565" cy="95340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Classes – Inclus Class Notebook et devoirs</a:t>
          </a:r>
          <a:endParaRPr lang="en-US" sz="2400" kern="1200"/>
        </a:p>
      </dsp:txBody>
      <dsp:txXfrm>
        <a:off x="46541" y="113910"/>
        <a:ext cx="5614483" cy="860321"/>
      </dsp:txXfrm>
    </dsp:sp>
    <dsp:sp modelId="{5BA0A585-856B-45BA-BA20-20B1BC6979AC}">
      <dsp:nvSpPr>
        <dsp:cNvPr id="0" name=""/>
        <dsp:cNvSpPr/>
      </dsp:nvSpPr>
      <dsp:spPr>
        <a:xfrm>
          <a:off x="0" y="1089892"/>
          <a:ext cx="5707565" cy="95340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PLC– COP/CAP avec OneNote</a:t>
          </a:r>
          <a:endParaRPr lang="en-US" sz="2400" kern="1200"/>
        </a:p>
      </dsp:txBody>
      <dsp:txXfrm>
        <a:off x="46541" y="1136433"/>
        <a:ext cx="5614483" cy="860321"/>
      </dsp:txXfrm>
    </dsp:sp>
    <dsp:sp modelId="{402B6D0D-9A0A-409F-8E97-0E56C615F15E}">
      <dsp:nvSpPr>
        <dsp:cNvPr id="0" name=""/>
        <dsp:cNvSpPr/>
      </dsp:nvSpPr>
      <dsp:spPr>
        <a:xfrm>
          <a:off x="0" y="2112416"/>
          <a:ext cx="5707565" cy="95340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Personnel (membres du) – Inclus Staff Notebook</a:t>
          </a:r>
          <a:endParaRPr lang="en-US" sz="2400" kern="1200"/>
        </a:p>
      </dsp:txBody>
      <dsp:txXfrm>
        <a:off x="46541" y="2158957"/>
        <a:ext cx="5614483" cy="860321"/>
      </dsp:txXfrm>
    </dsp:sp>
    <dsp:sp modelId="{AD608282-1F1E-4F2D-8997-9C7B826DD89B}">
      <dsp:nvSpPr>
        <dsp:cNvPr id="0" name=""/>
        <dsp:cNvSpPr/>
      </dsp:nvSpPr>
      <dsp:spPr>
        <a:xfrm>
          <a:off x="0" y="3134940"/>
          <a:ext cx="5707565" cy="9534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Autre – Vide, tout est à ajouter</a:t>
          </a:r>
          <a:endParaRPr lang="en-US" sz="2400" kern="1200"/>
        </a:p>
      </dsp:txBody>
      <dsp:txXfrm>
        <a:off x="46541" y="3181481"/>
        <a:ext cx="5614483" cy="860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350FB-AB7E-4046-B9D2-6A877223CF29}">
      <dsp:nvSpPr>
        <dsp:cNvPr id="0" name=""/>
        <dsp:cNvSpPr/>
      </dsp:nvSpPr>
      <dsp:spPr>
        <a:xfrm>
          <a:off x="10611" y="508831"/>
          <a:ext cx="763561" cy="76356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4C7F6-095E-49C6-95CF-4AD61E734C0E}">
      <dsp:nvSpPr>
        <dsp:cNvPr id="0" name=""/>
        <dsp:cNvSpPr/>
      </dsp:nvSpPr>
      <dsp:spPr>
        <a:xfrm>
          <a:off x="170959" y="669179"/>
          <a:ext cx="442865" cy="442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139F7E-B107-4945-91FF-8DFF838F907D}">
      <dsp:nvSpPr>
        <dsp:cNvPr id="0" name=""/>
        <dsp:cNvSpPr/>
      </dsp:nvSpPr>
      <dsp:spPr>
        <a:xfrm>
          <a:off x="937794" y="508831"/>
          <a:ext cx="1799824" cy="7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kern="1200" dirty="0"/>
            <a:t>Générer un code.</a:t>
          </a:r>
          <a:endParaRPr lang="en-US" sz="1400" kern="1200" dirty="0"/>
        </a:p>
      </dsp:txBody>
      <dsp:txXfrm>
        <a:off x="937794" y="508831"/>
        <a:ext cx="1799824" cy="763561"/>
      </dsp:txXfrm>
    </dsp:sp>
    <dsp:sp modelId="{C03E323F-E951-4217-8647-2702211DFCE7}">
      <dsp:nvSpPr>
        <dsp:cNvPr id="0" name=""/>
        <dsp:cNvSpPr/>
      </dsp:nvSpPr>
      <dsp:spPr>
        <a:xfrm>
          <a:off x="3051224" y="508831"/>
          <a:ext cx="763561" cy="76356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73928-71AA-4564-ADEE-8AC0A9FDFBE9}">
      <dsp:nvSpPr>
        <dsp:cNvPr id="0" name=""/>
        <dsp:cNvSpPr/>
      </dsp:nvSpPr>
      <dsp:spPr>
        <a:xfrm>
          <a:off x="3211572" y="669179"/>
          <a:ext cx="442865" cy="442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633B3-FF39-44BE-B01F-89EC7A140281}">
      <dsp:nvSpPr>
        <dsp:cNvPr id="0" name=""/>
        <dsp:cNvSpPr/>
      </dsp:nvSpPr>
      <dsp:spPr>
        <a:xfrm>
          <a:off x="3978406" y="508831"/>
          <a:ext cx="1799824" cy="7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kern="1200" dirty="0"/>
            <a:t>L’envoyer aux élèves par courriel.</a:t>
          </a:r>
          <a:endParaRPr lang="en-US" sz="1400" kern="1200" dirty="0"/>
        </a:p>
      </dsp:txBody>
      <dsp:txXfrm>
        <a:off x="3978406" y="508831"/>
        <a:ext cx="1799824" cy="763561"/>
      </dsp:txXfrm>
    </dsp:sp>
    <dsp:sp modelId="{8B1A564E-B5A2-482F-9C9E-66F2A3D7D989}">
      <dsp:nvSpPr>
        <dsp:cNvPr id="0" name=""/>
        <dsp:cNvSpPr/>
      </dsp:nvSpPr>
      <dsp:spPr>
        <a:xfrm>
          <a:off x="10611" y="1793614"/>
          <a:ext cx="763561" cy="76356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3F838-21DE-44EC-BDCB-DF235492D50E}">
      <dsp:nvSpPr>
        <dsp:cNvPr id="0" name=""/>
        <dsp:cNvSpPr/>
      </dsp:nvSpPr>
      <dsp:spPr>
        <a:xfrm>
          <a:off x="170959" y="1953962"/>
          <a:ext cx="442865" cy="442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4D07B4-EEBF-442D-BF49-97103FD96186}">
      <dsp:nvSpPr>
        <dsp:cNvPr id="0" name=""/>
        <dsp:cNvSpPr/>
      </dsp:nvSpPr>
      <dsp:spPr>
        <a:xfrm>
          <a:off x="937794" y="1793614"/>
          <a:ext cx="1799824" cy="7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kern="1200" dirty="0"/>
            <a:t>L’élève ouvre Teams et sélectionne « Rejoindre ou créer une équipe ».</a:t>
          </a:r>
          <a:endParaRPr lang="en-US" sz="1400" kern="1200" dirty="0"/>
        </a:p>
      </dsp:txBody>
      <dsp:txXfrm>
        <a:off x="937794" y="1793614"/>
        <a:ext cx="1799824" cy="763561"/>
      </dsp:txXfrm>
    </dsp:sp>
    <dsp:sp modelId="{2BEAB211-8456-40AB-9FCB-C2477B68B864}">
      <dsp:nvSpPr>
        <dsp:cNvPr id="0" name=""/>
        <dsp:cNvSpPr/>
      </dsp:nvSpPr>
      <dsp:spPr>
        <a:xfrm>
          <a:off x="3051224" y="1793614"/>
          <a:ext cx="763561" cy="76356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C99CF-117F-4996-BCFE-D4AAE68DA73D}">
      <dsp:nvSpPr>
        <dsp:cNvPr id="0" name=""/>
        <dsp:cNvSpPr/>
      </dsp:nvSpPr>
      <dsp:spPr>
        <a:xfrm>
          <a:off x="3211572" y="1953962"/>
          <a:ext cx="442865" cy="4428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0E8ADB-F1B0-4905-92C9-180211942E65}">
      <dsp:nvSpPr>
        <dsp:cNvPr id="0" name=""/>
        <dsp:cNvSpPr/>
      </dsp:nvSpPr>
      <dsp:spPr>
        <a:xfrm>
          <a:off x="3978406" y="1793614"/>
          <a:ext cx="1799824" cy="76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kern="1200" dirty="0"/>
            <a:t>Il entre le code de l’équipe.</a:t>
          </a:r>
          <a:endParaRPr lang="en-US" sz="1400" kern="1200" dirty="0"/>
        </a:p>
      </dsp:txBody>
      <dsp:txXfrm>
        <a:off x="3978406" y="1793614"/>
        <a:ext cx="1799824" cy="763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F6AFA-709B-4999-8C2F-2EFDF3D67601}">
      <dsp:nvSpPr>
        <dsp:cNvPr id="0" name=""/>
        <dsp:cNvSpPr/>
      </dsp:nvSpPr>
      <dsp:spPr>
        <a:xfrm>
          <a:off x="3660675" y="551965"/>
          <a:ext cx="1462144" cy="146241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57A7A-D467-417C-9D43-35C748061944}">
      <dsp:nvSpPr>
        <dsp:cNvPr id="0" name=""/>
        <dsp:cNvSpPr/>
      </dsp:nvSpPr>
      <dsp:spPr>
        <a:xfrm>
          <a:off x="3709222" y="600721"/>
          <a:ext cx="1365048" cy="13649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a:t>Ils sélectionnent la version web ou l’application.</a:t>
          </a:r>
          <a:endParaRPr lang="en-US" sz="1300" kern="1200"/>
        </a:p>
      </dsp:txBody>
      <dsp:txXfrm>
        <a:off x="3904365" y="795744"/>
        <a:ext cx="974762" cy="974857"/>
      </dsp:txXfrm>
    </dsp:sp>
    <dsp:sp modelId="{950B5B0E-6A5A-465C-A4AF-4210646AD6A9}">
      <dsp:nvSpPr>
        <dsp:cNvPr id="0" name=""/>
        <dsp:cNvSpPr/>
      </dsp:nvSpPr>
      <dsp:spPr>
        <a:xfrm rot="2700000">
          <a:off x="2151268" y="553733"/>
          <a:ext cx="1458622" cy="1458622"/>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ABC3A-371A-4589-9666-183EEF46DF5D}">
      <dsp:nvSpPr>
        <dsp:cNvPr id="0" name=""/>
        <dsp:cNvSpPr/>
      </dsp:nvSpPr>
      <dsp:spPr>
        <a:xfrm>
          <a:off x="2198055" y="600721"/>
          <a:ext cx="1365048" cy="136490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a:t>Ils cliquent sur le lien dans le message.</a:t>
          </a:r>
          <a:endParaRPr lang="en-US" sz="1300" kern="1200"/>
        </a:p>
      </dsp:txBody>
      <dsp:txXfrm>
        <a:off x="2393197" y="795744"/>
        <a:ext cx="974762" cy="974857"/>
      </dsp:txXfrm>
    </dsp:sp>
    <dsp:sp modelId="{9A6DD860-735D-4D0F-ADE1-39A1C1CF6B54}">
      <dsp:nvSpPr>
        <dsp:cNvPr id="0" name=""/>
        <dsp:cNvSpPr/>
      </dsp:nvSpPr>
      <dsp:spPr>
        <a:xfrm rot="2700000">
          <a:off x="640100" y="553733"/>
          <a:ext cx="1458622" cy="1458622"/>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19F75-1519-4A2D-AB61-00A898617986}">
      <dsp:nvSpPr>
        <dsp:cNvPr id="0" name=""/>
        <dsp:cNvSpPr/>
      </dsp:nvSpPr>
      <dsp:spPr>
        <a:xfrm>
          <a:off x="686887" y="600721"/>
          <a:ext cx="1365048" cy="13649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a:t>Les élèves inscrits reçoivent un courriel.</a:t>
          </a:r>
          <a:endParaRPr lang="en-US" sz="1300" kern="1200"/>
        </a:p>
      </dsp:txBody>
      <dsp:txXfrm>
        <a:off x="882030" y="795744"/>
        <a:ext cx="974762" cy="9748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0C3A5-2D4A-4F38-86BA-C08FCF462755}">
      <dsp:nvSpPr>
        <dsp:cNvPr id="0" name=""/>
        <dsp:cNvSpPr/>
      </dsp:nvSpPr>
      <dsp:spPr>
        <a:xfrm>
          <a:off x="1607908" y="2809116"/>
          <a:ext cx="2699817" cy="134990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a:t>Votre Teams</a:t>
          </a:r>
        </a:p>
        <a:p>
          <a:pPr marL="0" lvl="0" indent="0" algn="ctr" defTabSz="800100">
            <a:lnSpc>
              <a:spcPct val="90000"/>
            </a:lnSpc>
            <a:spcBef>
              <a:spcPct val="0"/>
            </a:spcBef>
            <a:spcAft>
              <a:spcPct val="35000"/>
            </a:spcAft>
            <a:buNone/>
          </a:pPr>
          <a:r>
            <a:rPr lang="fr-CA" sz="1800" kern="1200"/>
            <a:t>(équipe</a:t>
          </a:r>
          <a:r>
            <a:rPr lang="fr-CA" sz="1400" kern="1200"/>
            <a:t>)</a:t>
          </a:r>
        </a:p>
      </dsp:txBody>
      <dsp:txXfrm>
        <a:off x="1647445" y="2848653"/>
        <a:ext cx="2620743" cy="1270834"/>
      </dsp:txXfrm>
    </dsp:sp>
    <dsp:sp modelId="{6D12D411-5C79-4FAE-B6C1-11874E73D370}">
      <dsp:nvSpPr>
        <dsp:cNvPr id="0" name=""/>
        <dsp:cNvSpPr/>
      </dsp:nvSpPr>
      <dsp:spPr>
        <a:xfrm rot="17040118">
          <a:off x="3668430" y="2646401"/>
          <a:ext cx="1686694" cy="38759"/>
        </a:xfrm>
        <a:custGeom>
          <a:avLst/>
          <a:gdLst/>
          <a:ahLst/>
          <a:cxnLst/>
          <a:rect l="0" t="0" r="0" b="0"/>
          <a:pathLst>
            <a:path>
              <a:moveTo>
                <a:pt x="0" y="19379"/>
              </a:moveTo>
              <a:lnTo>
                <a:pt x="1686694" y="19379"/>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CA" sz="600" kern="1200"/>
        </a:p>
      </dsp:txBody>
      <dsp:txXfrm>
        <a:off x="4469610" y="2623614"/>
        <a:ext cx="84334" cy="84334"/>
      </dsp:txXfrm>
    </dsp:sp>
    <dsp:sp modelId="{3D4B74E5-72E7-409E-8FA2-5DF21AC9189F}">
      <dsp:nvSpPr>
        <dsp:cNvPr id="0" name=""/>
        <dsp:cNvSpPr/>
      </dsp:nvSpPr>
      <dsp:spPr>
        <a:xfrm>
          <a:off x="4715830" y="1415008"/>
          <a:ext cx="2059690" cy="864967"/>
        </a:xfrm>
        <a:prstGeom prst="roundRect">
          <a:avLst>
            <a:gd name="adj" fmla="val 10000"/>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Canal général</a:t>
          </a:r>
        </a:p>
        <a:p>
          <a:pPr marL="0" lvl="0" indent="0" algn="ctr" defTabSz="622300">
            <a:lnSpc>
              <a:spcPct val="90000"/>
            </a:lnSpc>
            <a:spcBef>
              <a:spcPct val="0"/>
            </a:spcBef>
            <a:spcAft>
              <a:spcPct val="35000"/>
            </a:spcAft>
            <a:buNone/>
          </a:pPr>
          <a:r>
            <a:rPr lang="fr-CA" sz="1400" kern="1200"/>
            <a:t>(onglets dédiés)</a:t>
          </a:r>
        </a:p>
      </dsp:txBody>
      <dsp:txXfrm>
        <a:off x="4741164" y="1440342"/>
        <a:ext cx="2009022" cy="814299"/>
      </dsp:txXfrm>
    </dsp:sp>
    <dsp:sp modelId="{5CA890CF-92A5-42ED-B09B-085CBD36F054}">
      <dsp:nvSpPr>
        <dsp:cNvPr id="0" name=""/>
        <dsp:cNvSpPr/>
      </dsp:nvSpPr>
      <dsp:spPr>
        <a:xfrm rot="17965395">
          <a:off x="6314055" y="1038041"/>
          <a:ext cx="1814139" cy="38759"/>
        </a:xfrm>
        <a:custGeom>
          <a:avLst/>
          <a:gdLst/>
          <a:ahLst/>
          <a:cxnLst/>
          <a:rect l="0" t="0" r="0" b="0"/>
          <a:pathLst>
            <a:path>
              <a:moveTo>
                <a:pt x="0" y="19379"/>
              </a:moveTo>
              <a:lnTo>
                <a:pt x="1814139"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CA" sz="600" kern="1200"/>
        </a:p>
      </dsp:txBody>
      <dsp:txXfrm>
        <a:off x="7175771" y="1012067"/>
        <a:ext cx="90706" cy="90706"/>
      </dsp:txXfrm>
    </dsp:sp>
    <dsp:sp modelId="{8B89F307-FCD0-49FF-AA48-E98B916AB87A}">
      <dsp:nvSpPr>
        <dsp:cNvPr id="0" name=""/>
        <dsp:cNvSpPr/>
      </dsp:nvSpPr>
      <dsp:spPr>
        <a:xfrm>
          <a:off x="7666730" y="46167"/>
          <a:ext cx="1402096" cy="44236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Publications</a:t>
          </a:r>
        </a:p>
      </dsp:txBody>
      <dsp:txXfrm>
        <a:off x="7679686" y="59123"/>
        <a:ext cx="1376184" cy="416453"/>
      </dsp:txXfrm>
    </dsp:sp>
    <dsp:sp modelId="{E009BB62-BCA2-4ED6-97B8-CEE47853174B}">
      <dsp:nvSpPr>
        <dsp:cNvPr id="0" name=""/>
        <dsp:cNvSpPr/>
      </dsp:nvSpPr>
      <dsp:spPr>
        <a:xfrm rot="18650785">
          <a:off x="6539836" y="1312781"/>
          <a:ext cx="1362470" cy="38759"/>
        </a:xfrm>
        <a:custGeom>
          <a:avLst/>
          <a:gdLst/>
          <a:ahLst/>
          <a:cxnLst/>
          <a:rect l="0" t="0" r="0" b="0"/>
          <a:pathLst>
            <a:path>
              <a:moveTo>
                <a:pt x="0" y="19379"/>
              </a:moveTo>
              <a:lnTo>
                <a:pt x="1362470"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187009" y="1298099"/>
        <a:ext cx="68123" cy="68123"/>
      </dsp:txXfrm>
    </dsp:sp>
    <dsp:sp modelId="{1EC57D9B-AC05-429A-8789-87AA613D129B}">
      <dsp:nvSpPr>
        <dsp:cNvPr id="0" name=""/>
        <dsp:cNvSpPr/>
      </dsp:nvSpPr>
      <dsp:spPr>
        <a:xfrm>
          <a:off x="7666622" y="595647"/>
          <a:ext cx="1403769" cy="44236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Fichiers</a:t>
          </a:r>
        </a:p>
      </dsp:txBody>
      <dsp:txXfrm>
        <a:off x="7679578" y="608603"/>
        <a:ext cx="1377857" cy="416453"/>
      </dsp:txXfrm>
    </dsp:sp>
    <dsp:sp modelId="{D2BE54F9-EF0B-462A-A6D9-40163FDCAA90}">
      <dsp:nvSpPr>
        <dsp:cNvPr id="0" name=""/>
        <dsp:cNvSpPr/>
      </dsp:nvSpPr>
      <dsp:spPr>
        <a:xfrm rot="19849363">
          <a:off x="6709553" y="1574653"/>
          <a:ext cx="1039802" cy="38759"/>
        </a:xfrm>
        <a:custGeom>
          <a:avLst/>
          <a:gdLst/>
          <a:ahLst/>
          <a:cxnLst/>
          <a:rect l="0" t="0" r="0" b="0"/>
          <a:pathLst>
            <a:path>
              <a:moveTo>
                <a:pt x="0" y="19379"/>
              </a:moveTo>
              <a:lnTo>
                <a:pt x="1039802"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03459" y="1568038"/>
        <a:ext cx="51990" cy="51990"/>
      </dsp:txXfrm>
    </dsp:sp>
    <dsp:sp modelId="{EF641E84-E5F9-48CE-9363-0A2422A82C3F}">
      <dsp:nvSpPr>
        <dsp:cNvPr id="0" name=""/>
        <dsp:cNvSpPr/>
      </dsp:nvSpPr>
      <dsp:spPr>
        <a:xfrm>
          <a:off x="7683388" y="1117981"/>
          <a:ext cx="1404012" cy="445186"/>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Bloc-notes de classe*</a:t>
          </a:r>
        </a:p>
      </dsp:txBody>
      <dsp:txXfrm>
        <a:off x="7696427" y="1131020"/>
        <a:ext cx="1377934" cy="419108"/>
      </dsp:txXfrm>
    </dsp:sp>
    <dsp:sp modelId="{E83040D9-07FB-45B6-961D-34373347F5F3}">
      <dsp:nvSpPr>
        <dsp:cNvPr id="0" name=""/>
        <dsp:cNvSpPr/>
      </dsp:nvSpPr>
      <dsp:spPr>
        <a:xfrm rot="155299">
          <a:off x="6775055" y="1848698"/>
          <a:ext cx="911713" cy="38759"/>
        </a:xfrm>
        <a:custGeom>
          <a:avLst/>
          <a:gdLst/>
          <a:ahLst/>
          <a:cxnLst/>
          <a:rect l="0" t="0" r="0" b="0"/>
          <a:pathLst>
            <a:path>
              <a:moveTo>
                <a:pt x="0" y="19379"/>
              </a:moveTo>
              <a:lnTo>
                <a:pt x="911713"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08119" y="1845285"/>
        <a:ext cx="45585" cy="45585"/>
      </dsp:txXfrm>
    </dsp:sp>
    <dsp:sp modelId="{2B3A9D16-9820-4019-910F-F23CA8817F61}">
      <dsp:nvSpPr>
        <dsp:cNvPr id="0" name=""/>
        <dsp:cNvSpPr/>
      </dsp:nvSpPr>
      <dsp:spPr>
        <a:xfrm>
          <a:off x="7686303" y="1663722"/>
          <a:ext cx="1404012" cy="449884"/>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Devoirs*</a:t>
          </a:r>
        </a:p>
      </dsp:txBody>
      <dsp:txXfrm>
        <a:off x="7699480" y="1676899"/>
        <a:ext cx="1377658" cy="423530"/>
      </dsp:txXfrm>
    </dsp:sp>
    <dsp:sp modelId="{3F657775-B549-40D4-B185-B1BF67FA1356}">
      <dsp:nvSpPr>
        <dsp:cNvPr id="0" name=""/>
        <dsp:cNvSpPr/>
      </dsp:nvSpPr>
      <dsp:spPr>
        <a:xfrm rot="2127197">
          <a:off x="6670189" y="2157628"/>
          <a:ext cx="1136185" cy="38759"/>
        </a:xfrm>
        <a:custGeom>
          <a:avLst/>
          <a:gdLst/>
          <a:ahLst/>
          <a:cxnLst/>
          <a:rect l="0" t="0" r="0" b="0"/>
          <a:pathLst>
            <a:path>
              <a:moveTo>
                <a:pt x="0" y="19379"/>
              </a:moveTo>
              <a:lnTo>
                <a:pt x="1136185"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09878" y="2148603"/>
        <a:ext cx="56809" cy="56809"/>
      </dsp:txXfrm>
    </dsp:sp>
    <dsp:sp modelId="{D7D51BD1-11D9-4CA2-ACC5-4DD71F192C50}">
      <dsp:nvSpPr>
        <dsp:cNvPr id="0" name=""/>
        <dsp:cNvSpPr/>
      </dsp:nvSpPr>
      <dsp:spPr>
        <a:xfrm>
          <a:off x="7701044" y="2281319"/>
          <a:ext cx="1403769" cy="450410"/>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Notes*</a:t>
          </a:r>
        </a:p>
      </dsp:txBody>
      <dsp:txXfrm>
        <a:off x="7714236" y="2294511"/>
        <a:ext cx="1377385" cy="424026"/>
      </dsp:txXfrm>
    </dsp:sp>
    <dsp:sp modelId="{0BA342A5-3645-4B77-91C1-50A8B4A7BD1E}">
      <dsp:nvSpPr>
        <dsp:cNvPr id="0" name=""/>
        <dsp:cNvSpPr/>
      </dsp:nvSpPr>
      <dsp:spPr>
        <a:xfrm rot="3164404">
          <a:off x="6470061" y="2444264"/>
          <a:ext cx="1548321" cy="38759"/>
        </a:xfrm>
        <a:custGeom>
          <a:avLst/>
          <a:gdLst/>
          <a:ahLst/>
          <a:cxnLst/>
          <a:rect l="0" t="0" r="0" b="0"/>
          <a:pathLst>
            <a:path>
              <a:moveTo>
                <a:pt x="0" y="19379"/>
              </a:moveTo>
              <a:lnTo>
                <a:pt x="1548321"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05514" y="2424936"/>
        <a:ext cx="77416" cy="77416"/>
      </dsp:txXfrm>
    </dsp:sp>
    <dsp:sp modelId="{78464D99-F3B7-4DFC-AD0F-B868335B3840}">
      <dsp:nvSpPr>
        <dsp:cNvPr id="0" name=""/>
        <dsp:cNvSpPr/>
      </dsp:nvSpPr>
      <dsp:spPr>
        <a:xfrm>
          <a:off x="7712924" y="2854328"/>
          <a:ext cx="1403769" cy="450936"/>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a:t>
          </a:r>
        </a:p>
      </dsp:txBody>
      <dsp:txXfrm>
        <a:off x="7726131" y="2867535"/>
        <a:ext cx="1377355" cy="424522"/>
      </dsp:txXfrm>
    </dsp:sp>
    <dsp:sp modelId="{4C29A2D5-170B-464D-A48A-1B4B7E405C34}">
      <dsp:nvSpPr>
        <dsp:cNvPr id="0" name=""/>
        <dsp:cNvSpPr/>
      </dsp:nvSpPr>
      <dsp:spPr>
        <a:xfrm rot="4540655">
          <a:off x="3686918" y="4263912"/>
          <a:ext cx="1649718" cy="38759"/>
        </a:xfrm>
        <a:custGeom>
          <a:avLst/>
          <a:gdLst/>
          <a:ahLst/>
          <a:cxnLst/>
          <a:rect l="0" t="0" r="0" b="0"/>
          <a:pathLst>
            <a:path>
              <a:moveTo>
                <a:pt x="0" y="19379"/>
              </a:moveTo>
              <a:lnTo>
                <a:pt x="1649718" y="19379"/>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4470535" y="4242049"/>
        <a:ext cx="82485" cy="82485"/>
      </dsp:txXfrm>
    </dsp:sp>
    <dsp:sp modelId="{304EEAC6-4743-4702-B47E-629F562AB490}">
      <dsp:nvSpPr>
        <dsp:cNvPr id="0" name=""/>
        <dsp:cNvSpPr/>
      </dsp:nvSpPr>
      <dsp:spPr>
        <a:xfrm>
          <a:off x="4715830" y="4649558"/>
          <a:ext cx="2070354" cy="865912"/>
        </a:xfrm>
        <a:prstGeom prst="roundRect">
          <a:avLst>
            <a:gd name="adj" fmla="val 10000"/>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Autres canaux</a:t>
          </a:r>
        </a:p>
        <a:p>
          <a:pPr marL="0" lvl="0" indent="0" algn="ctr" defTabSz="622300">
            <a:lnSpc>
              <a:spcPct val="90000"/>
            </a:lnSpc>
            <a:spcBef>
              <a:spcPct val="0"/>
            </a:spcBef>
            <a:spcAft>
              <a:spcPct val="35000"/>
            </a:spcAft>
            <a:buNone/>
          </a:pPr>
          <a:r>
            <a:rPr lang="fr-CA" sz="1400" kern="1200"/>
            <a:t>(onglets dédiés)</a:t>
          </a:r>
        </a:p>
      </dsp:txBody>
      <dsp:txXfrm>
        <a:off x="4741192" y="4674920"/>
        <a:ext cx="2019630" cy="815188"/>
      </dsp:txXfrm>
    </dsp:sp>
    <dsp:sp modelId="{84CE795A-E9D7-4E5F-8593-DFED3D66C015}">
      <dsp:nvSpPr>
        <dsp:cNvPr id="0" name=""/>
        <dsp:cNvSpPr/>
      </dsp:nvSpPr>
      <dsp:spPr>
        <a:xfrm rot="18938255">
          <a:off x="6589947" y="4581817"/>
          <a:ext cx="1376774" cy="38759"/>
        </a:xfrm>
        <a:custGeom>
          <a:avLst/>
          <a:gdLst/>
          <a:ahLst/>
          <a:cxnLst/>
          <a:rect l="0" t="0" r="0" b="0"/>
          <a:pathLst>
            <a:path>
              <a:moveTo>
                <a:pt x="0" y="19379"/>
              </a:moveTo>
              <a:lnTo>
                <a:pt x="1376774"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43915" y="4566778"/>
        <a:ext cx="68838" cy="68838"/>
      </dsp:txXfrm>
    </dsp:sp>
    <dsp:sp modelId="{D1AFF3CD-7317-4F99-9DDA-1CAF92CACFE2}">
      <dsp:nvSpPr>
        <dsp:cNvPr id="0" name=""/>
        <dsp:cNvSpPr/>
      </dsp:nvSpPr>
      <dsp:spPr>
        <a:xfrm>
          <a:off x="7770484" y="3896768"/>
          <a:ext cx="1404012" cy="44622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Publications</a:t>
          </a:r>
        </a:p>
      </dsp:txBody>
      <dsp:txXfrm>
        <a:off x="7783553" y="3909837"/>
        <a:ext cx="1377874" cy="420087"/>
      </dsp:txXfrm>
    </dsp:sp>
    <dsp:sp modelId="{0B8460E6-41FA-42DC-8E6A-0D0B3B5ED16B}">
      <dsp:nvSpPr>
        <dsp:cNvPr id="0" name=""/>
        <dsp:cNvSpPr/>
      </dsp:nvSpPr>
      <dsp:spPr>
        <a:xfrm rot="20416373">
          <a:off x="6754958" y="4883539"/>
          <a:ext cx="1064139" cy="38759"/>
        </a:xfrm>
        <a:custGeom>
          <a:avLst/>
          <a:gdLst/>
          <a:ahLst/>
          <a:cxnLst/>
          <a:rect l="0" t="0" r="0" b="0"/>
          <a:pathLst>
            <a:path>
              <a:moveTo>
                <a:pt x="0" y="19379"/>
              </a:moveTo>
              <a:lnTo>
                <a:pt x="1064139"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60424" y="4876315"/>
        <a:ext cx="53206" cy="53206"/>
      </dsp:txXfrm>
    </dsp:sp>
    <dsp:sp modelId="{78AE556D-E7D1-47A4-9896-E2F04DA3CE98}">
      <dsp:nvSpPr>
        <dsp:cNvPr id="0" name=""/>
        <dsp:cNvSpPr/>
      </dsp:nvSpPr>
      <dsp:spPr>
        <a:xfrm>
          <a:off x="7787871" y="4502013"/>
          <a:ext cx="1404012" cy="442621"/>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Fichiers</a:t>
          </a:r>
        </a:p>
      </dsp:txBody>
      <dsp:txXfrm>
        <a:off x="7800835" y="4514977"/>
        <a:ext cx="1378084" cy="416693"/>
      </dsp:txXfrm>
    </dsp:sp>
    <dsp:sp modelId="{DD5418C1-37B4-4D64-A40B-BB183B7CAB80}">
      <dsp:nvSpPr>
        <dsp:cNvPr id="0" name=""/>
        <dsp:cNvSpPr/>
      </dsp:nvSpPr>
      <dsp:spPr>
        <a:xfrm rot="1067422">
          <a:off x="6760527" y="5227067"/>
          <a:ext cx="1073086" cy="38759"/>
        </a:xfrm>
        <a:custGeom>
          <a:avLst/>
          <a:gdLst/>
          <a:ahLst/>
          <a:cxnLst/>
          <a:rect l="0" t="0" r="0" b="0"/>
          <a:pathLst>
            <a:path>
              <a:moveTo>
                <a:pt x="0" y="19379"/>
              </a:moveTo>
              <a:lnTo>
                <a:pt x="1073086"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70244" y="5219619"/>
        <a:ext cx="53654" cy="53654"/>
      </dsp:txXfrm>
    </dsp:sp>
    <dsp:sp modelId="{54B0886B-24DD-41B5-9E1D-9401A2663412}">
      <dsp:nvSpPr>
        <dsp:cNvPr id="0" name=""/>
        <dsp:cNvSpPr/>
      </dsp:nvSpPr>
      <dsp:spPr>
        <a:xfrm>
          <a:off x="7807957" y="5190587"/>
          <a:ext cx="1404012" cy="439584"/>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Notes*</a:t>
          </a:r>
        </a:p>
      </dsp:txBody>
      <dsp:txXfrm>
        <a:off x="7820832" y="5203462"/>
        <a:ext cx="1378262" cy="413834"/>
      </dsp:txXfrm>
    </dsp:sp>
    <dsp:sp modelId="{9CFF7CEC-88E5-46BF-A9AC-80CC95B49370}">
      <dsp:nvSpPr>
        <dsp:cNvPr id="0" name=""/>
        <dsp:cNvSpPr/>
      </dsp:nvSpPr>
      <dsp:spPr>
        <a:xfrm rot="2548832">
          <a:off x="6604830" y="5529720"/>
          <a:ext cx="1381781" cy="38759"/>
        </a:xfrm>
        <a:custGeom>
          <a:avLst/>
          <a:gdLst/>
          <a:ahLst/>
          <a:cxnLst/>
          <a:rect l="0" t="0" r="0" b="0"/>
          <a:pathLst>
            <a:path>
              <a:moveTo>
                <a:pt x="0" y="19379"/>
              </a:moveTo>
              <a:lnTo>
                <a:pt x="1381781" y="19379"/>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261176" y="5514555"/>
        <a:ext cx="69089" cy="69089"/>
      </dsp:txXfrm>
    </dsp:sp>
    <dsp:sp modelId="{2102F056-5755-4376-8B62-26A34B5F2DB2}">
      <dsp:nvSpPr>
        <dsp:cNvPr id="0" name=""/>
        <dsp:cNvSpPr/>
      </dsp:nvSpPr>
      <dsp:spPr>
        <a:xfrm>
          <a:off x="7805257" y="5797884"/>
          <a:ext cx="1404012" cy="435601"/>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a:t>+</a:t>
          </a:r>
        </a:p>
      </dsp:txBody>
      <dsp:txXfrm>
        <a:off x="7818015" y="5810642"/>
        <a:ext cx="1378496" cy="4100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FA2CA-E820-4823-8A78-8664C3107098}">
      <dsp:nvSpPr>
        <dsp:cNvPr id="0" name=""/>
        <dsp:cNvSpPr/>
      </dsp:nvSpPr>
      <dsp:spPr>
        <a:xfrm>
          <a:off x="0" y="531"/>
          <a:ext cx="10515600" cy="1243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703972-58F4-4FD0-9886-F426515A13F2}">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F078C-5B6C-4B84-920E-10E02FA2FF33}">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fr-CA" sz="2100" kern="1200"/>
            <a:t>Les participants recevront une invitation par courriel.</a:t>
          </a:r>
          <a:endParaRPr lang="en-US" sz="2100" kern="1200"/>
        </a:p>
      </dsp:txBody>
      <dsp:txXfrm>
        <a:off x="1435988" y="531"/>
        <a:ext cx="9079611" cy="1243280"/>
      </dsp:txXfrm>
    </dsp:sp>
    <dsp:sp modelId="{EE6178DA-28EC-419E-962F-0EFA926FE74D}">
      <dsp:nvSpPr>
        <dsp:cNvPr id="0" name=""/>
        <dsp:cNvSpPr/>
      </dsp:nvSpPr>
      <dsp:spPr>
        <a:xfrm>
          <a:off x="0" y="1554631"/>
          <a:ext cx="10515600" cy="1243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80312-A436-4A32-9DF0-F589FD7C44CE}">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F899CB-B3BA-4C7F-A293-542F724E49CF}">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fr-CA" sz="2100" kern="1200"/>
            <a:t>Lorsqu’ils accepteront l’invitation, elle s’ajoutera à leur calendrier et disparaîtra de la boîte courriel.</a:t>
          </a:r>
          <a:endParaRPr lang="en-US" sz="2100" kern="1200"/>
        </a:p>
      </dsp:txBody>
      <dsp:txXfrm>
        <a:off x="1435988" y="1554631"/>
        <a:ext cx="9079611" cy="1243280"/>
      </dsp:txXfrm>
    </dsp:sp>
    <dsp:sp modelId="{4992F5A3-CFF2-4B2C-AA71-5F6F599F5618}">
      <dsp:nvSpPr>
        <dsp:cNvPr id="0" name=""/>
        <dsp:cNvSpPr/>
      </dsp:nvSpPr>
      <dsp:spPr>
        <a:xfrm>
          <a:off x="0" y="3108732"/>
          <a:ext cx="10515600" cy="1243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CE33C-EBB8-4027-9F18-98EE0C91B100}">
      <dsp:nvSpPr>
        <dsp:cNvPr id="0" name=""/>
        <dsp:cNvSpPr/>
      </dsp:nvSpPr>
      <dsp:spPr>
        <a:xfrm>
          <a:off x="464227" y="3668739"/>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967DFA-665D-43C7-8747-611F73C40EB9}">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fr-CA" sz="2100" kern="1200"/>
            <a:t>Au moment de la rencontre, il suffit d’aller dans le calendrier et de cliquer sur le lien de rencontre pour pouvoir sélectionner « Rejoindre</a:t>
          </a:r>
          <a:r>
            <a:rPr lang="fr-CA" sz="2100" kern="1200">
              <a:latin typeface="Calibri Light" panose="020F0302020204030204"/>
            </a:rPr>
            <a:t> », </a:t>
          </a:r>
          <a:r>
            <a:rPr lang="fr-CA" sz="2100" kern="1200"/>
            <a:t>ou aller dans le canal où se déroule la rencontre.</a:t>
          </a:r>
          <a:endParaRPr lang="en-US" sz="2100" kern="1200"/>
        </a:p>
      </dsp:txBody>
      <dsp:txXfrm>
        <a:off x="1435988" y="3108732"/>
        <a:ext cx="9079611" cy="1243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BFB6A-80E3-4F2E-ADF4-FEA450016220}">
      <dsp:nvSpPr>
        <dsp:cNvPr id="0" name=""/>
        <dsp:cNvSpPr/>
      </dsp:nvSpPr>
      <dsp:spPr>
        <a:xfrm>
          <a:off x="0" y="412"/>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256BF3-4B0F-4896-99E2-86867A536D3F}">
      <dsp:nvSpPr>
        <dsp:cNvPr id="0" name=""/>
        <dsp:cNvSpPr/>
      </dsp:nvSpPr>
      <dsp:spPr>
        <a:xfrm>
          <a:off x="0" y="412"/>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kern="1200" dirty="0">
              <a:hlinkClick xmlns:r="http://schemas.openxmlformats.org/officeDocument/2006/relationships" r:id="rId1"/>
            </a:rPr>
            <a:t>Guides</a:t>
          </a:r>
          <a:r>
            <a:rPr lang="fr-CA" sz="1900" kern="1200" dirty="0"/>
            <a:t> de démarrage et guides téléchargeables d’Office</a:t>
          </a:r>
          <a:endParaRPr lang="en-US" sz="1900" kern="1200" dirty="0"/>
        </a:p>
      </dsp:txBody>
      <dsp:txXfrm>
        <a:off x="0" y="412"/>
        <a:ext cx="5314543" cy="675019"/>
      </dsp:txXfrm>
    </dsp:sp>
    <dsp:sp modelId="{532D6830-3327-4F2B-B083-E71464CD8092}">
      <dsp:nvSpPr>
        <dsp:cNvPr id="0" name=""/>
        <dsp:cNvSpPr/>
      </dsp:nvSpPr>
      <dsp:spPr>
        <a:xfrm>
          <a:off x="0" y="675431"/>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6641882-3AA5-4ABA-8AB0-3727F476E376}">
      <dsp:nvSpPr>
        <dsp:cNvPr id="0" name=""/>
        <dsp:cNvSpPr/>
      </dsp:nvSpPr>
      <dsp:spPr>
        <a:xfrm>
          <a:off x="0" y="675431"/>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kern="1200">
              <a:hlinkClick xmlns:r="http://schemas.openxmlformats.org/officeDocument/2006/relationships" r:id="rId2"/>
            </a:rPr>
            <a:t>Autoformation</a:t>
          </a:r>
          <a:r>
            <a:rPr lang="fr-CA" sz="1900" kern="1200"/>
            <a:t> de Campus RÉCIT</a:t>
          </a:r>
          <a:endParaRPr lang="en-US" sz="1900" kern="1200"/>
        </a:p>
      </dsp:txBody>
      <dsp:txXfrm>
        <a:off x="0" y="675431"/>
        <a:ext cx="5314543" cy="675019"/>
      </dsp:txXfrm>
    </dsp:sp>
    <dsp:sp modelId="{236BB980-31C8-483E-BFC3-0274004F22FC}">
      <dsp:nvSpPr>
        <dsp:cNvPr id="0" name=""/>
        <dsp:cNvSpPr/>
      </dsp:nvSpPr>
      <dsp:spPr>
        <a:xfrm>
          <a:off x="0" y="1350450"/>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CB3E9B5-3DF9-498F-A2DB-DE5973163EF5}">
      <dsp:nvSpPr>
        <dsp:cNvPr id="0" name=""/>
        <dsp:cNvSpPr/>
      </dsp:nvSpPr>
      <dsp:spPr>
        <a:xfrm>
          <a:off x="0" y="1350450"/>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kern="1200" dirty="0"/>
            <a:t>Site officiel d’aide et de formation </a:t>
          </a:r>
          <a:r>
            <a:rPr lang="fr-CA" sz="1900" kern="1200" dirty="0">
              <a:hlinkClick xmlns:r="http://schemas.openxmlformats.org/officeDocument/2006/relationships" r:id="rId3"/>
            </a:rPr>
            <a:t>Office</a:t>
          </a:r>
          <a:endParaRPr lang="en-US" sz="1900" kern="1200" dirty="0"/>
        </a:p>
      </dsp:txBody>
      <dsp:txXfrm>
        <a:off x="0" y="1350450"/>
        <a:ext cx="5314543" cy="675019"/>
      </dsp:txXfrm>
    </dsp:sp>
    <dsp:sp modelId="{4A741AA9-451A-40D5-90CA-A4CF280CF8A0}">
      <dsp:nvSpPr>
        <dsp:cNvPr id="0" name=""/>
        <dsp:cNvSpPr/>
      </dsp:nvSpPr>
      <dsp:spPr>
        <a:xfrm>
          <a:off x="0" y="2025469"/>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70A268-2B61-4800-B2F2-9E7B67D38164}">
      <dsp:nvSpPr>
        <dsp:cNvPr id="0" name=""/>
        <dsp:cNvSpPr/>
      </dsp:nvSpPr>
      <dsp:spPr>
        <a:xfrm>
          <a:off x="0" y="2025469"/>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kern="1200" dirty="0">
              <a:cs typeface="Calibri"/>
              <a:hlinkClick xmlns:r="http://schemas.openxmlformats.org/officeDocument/2006/relationships" r:id="rId4"/>
            </a:rPr>
            <a:t>Dépannage en direct </a:t>
          </a:r>
          <a:r>
            <a:rPr lang="fr-CA" sz="1900" kern="1200" dirty="0">
              <a:cs typeface="Calibri"/>
            </a:rPr>
            <a:t>du RÉCIT FGA</a:t>
          </a:r>
          <a:endParaRPr lang="en-US" sz="1900" kern="1200" dirty="0"/>
        </a:p>
      </dsp:txBody>
      <dsp:txXfrm>
        <a:off x="0" y="2025469"/>
        <a:ext cx="5314543" cy="675019"/>
      </dsp:txXfrm>
    </dsp:sp>
    <dsp:sp modelId="{5DFCE6CA-AC9A-4A4C-82FA-6036AC1971D3}">
      <dsp:nvSpPr>
        <dsp:cNvPr id="0" name=""/>
        <dsp:cNvSpPr/>
      </dsp:nvSpPr>
      <dsp:spPr>
        <a:xfrm>
          <a:off x="0" y="2700488"/>
          <a:ext cx="53145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DC71C7E-4FD4-426E-A2A4-D500F94BAF78}">
      <dsp:nvSpPr>
        <dsp:cNvPr id="0" name=""/>
        <dsp:cNvSpPr/>
      </dsp:nvSpPr>
      <dsp:spPr>
        <a:xfrm>
          <a:off x="0" y="2700488"/>
          <a:ext cx="5314543" cy="67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/aide dans la barre de recherche de Teams</a:t>
          </a:r>
        </a:p>
      </dsp:txBody>
      <dsp:txXfrm>
        <a:off x="0" y="2700488"/>
        <a:ext cx="5314543" cy="67501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B6AE2-BDDE-4DF9-8FB4-400B7173291C}" type="datetimeFigureOut">
              <a:rPr lang="fr-CA" smtClean="0"/>
              <a:t>2020-05-07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809E-A80C-4668-9ACB-BBF5FFF8F2FA}" type="slidenum">
              <a:rPr lang="fr-CA" smtClean="0"/>
              <a:t>‹N°›</a:t>
            </a:fld>
            <a:endParaRPr lang="fr-CA"/>
          </a:p>
        </p:txBody>
      </p:sp>
    </p:spTree>
    <p:extLst>
      <p:ext uri="{BB962C8B-B14F-4D97-AF65-F5344CB8AC3E}">
        <p14:creationId xmlns:p14="http://schemas.microsoft.com/office/powerpoint/2010/main" val="230297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r.freepik.com/vecteurs-libre/conception-webinaire-orange_1713090.htm#page=1&amp;query=elearning&amp;position=4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4b80da285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4b80da285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Diapo à mettre au début de la présentation.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Copier dans </a:t>
            </a:r>
            <a:r>
              <a:rPr lang="en-US" dirty="0" err="1">
                <a:cs typeface="Calibri"/>
              </a:rPr>
              <a:t>fonctionnalités</a:t>
            </a:r>
            <a:endParaRPr lang="en-US" dirty="0">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11</a:t>
            </a:fld>
            <a:endParaRPr lang="fr-CA"/>
          </a:p>
        </p:txBody>
      </p:sp>
    </p:spTree>
    <p:extLst>
      <p:ext uri="{BB962C8B-B14F-4D97-AF65-F5344CB8AC3E}">
        <p14:creationId xmlns:p14="http://schemas.microsoft.com/office/powerpoint/2010/main" val="40960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Copier dans </a:t>
            </a:r>
            <a:r>
              <a:rPr lang="en-US" dirty="0" err="1">
                <a:cs typeface="Calibri"/>
              </a:rPr>
              <a:t>fonctionnalités</a:t>
            </a:r>
            <a:endParaRPr lang="en-US" dirty="0">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12</a:t>
            </a:fld>
            <a:endParaRPr lang="fr-CA"/>
          </a:p>
        </p:txBody>
      </p:sp>
    </p:spTree>
    <p:extLst>
      <p:ext uri="{BB962C8B-B14F-4D97-AF65-F5344CB8AC3E}">
        <p14:creationId xmlns:p14="http://schemas.microsoft.com/office/powerpoint/2010/main" val="387992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Copier dans les fonctionnalités</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13</a:t>
            </a:fld>
            <a:endParaRPr lang="fr-CA"/>
          </a:p>
        </p:txBody>
      </p:sp>
    </p:spTree>
    <p:extLst>
      <p:ext uri="{BB962C8B-B14F-4D97-AF65-F5344CB8AC3E}">
        <p14:creationId xmlns:p14="http://schemas.microsoft.com/office/powerpoint/2010/main" val="83086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Copier dans fonctionnalités et ajouter notifications générales (paramètres)</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15</a:t>
            </a:fld>
            <a:endParaRPr lang="fr-CA"/>
          </a:p>
        </p:txBody>
      </p:sp>
    </p:spTree>
    <p:extLst>
      <p:ext uri="{BB962C8B-B14F-4D97-AF65-F5344CB8AC3E}">
        <p14:creationId xmlns:p14="http://schemas.microsoft.com/office/powerpoint/2010/main" val="421168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Conserver</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21</a:t>
            </a:fld>
            <a:endParaRPr lang="fr-CA"/>
          </a:p>
        </p:txBody>
      </p:sp>
    </p:spTree>
    <p:extLst>
      <p:ext uri="{BB962C8B-B14F-4D97-AF65-F5344CB8AC3E}">
        <p14:creationId xmlns:p14="http://schemas.microsoft.com/office/powerpoint/2010/main" val="16454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Conserver</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22</a:t>
            </a:fld>
            <a:endParaRPr lang="fr-CA"/>
          </a:p>
        </p:txBody>
      </p:sp>
    </p:spTree>
    <p:extLst>
      <p:ext uri="{BB962C8B-B14F-4D97-AF65-F5344CB8AC3E}">
        <p14:creationId xmlns:p14="http://schemas.microsoft.com/office/powerpoint/2010/main" val="4279234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Conserver</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23</a:t>
            </a:fld>
            <a:endParaRPr lang="fr-CA"/>
          </a:p>
        </p:txBody>
      </p:sp>
    </p:spTree>
    <p:extLst>
      <p:ext uri="{BB962C8B-B14F-4D97-AF65-F5344CB8AC3E}">
        <p14:creationId xmlns:p14="http://schemas.microsoft.com/office/powerpoint/2010/main" val="1869354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24</a:t>
            </a:fld>
            <a:endParaRPr lang="fr-CA"/>
          </a:p>
        </p:txBody>
      </p:sp>
    </p:spTree>
    <p:extLst>
      <p:ext uri="{BB962C8B-B14F-4D97-AF65-F5344CB8AC3E}">
        <p14:creationId xmlns:p14="http://schemas.microsoft.com/office/powerpoint/2010/main" val="81406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4b80da28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4b80da28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Diapo à mettre vers la fin de la présentation.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4b80da28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4b80da28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Diapo à mettre à la fin de la présentation. </a:t>
            </a:r>
            <a:endParaRPr/>
          </a:p>
          <a:p>
            <a:pPr marL="0" lvl="0" indent="0" algn="l" rtl="0">
              <a:spcBef>
                <a:spcPts val="0"/>
              </a:spcBef>
              <a:spcAft>
                <a:spcPts val="0"/>
              </a:spcAft>
              <a:buNone/>
            </a:pPr>
            <a:r>
              <a:rPr lang="fr"/>
              <a:t>Source de l’image </a:t>
            </a:r>
            <a:r>
              <a:rPr lang="fr" u="sng">
                <a:solidFill>
                  <a:schemeClr val="hlink"/>
                </a:solidFill>
                <a:hlinkClick r:id="rId3"/>
              </a:rPr>
              <a:t>https://fr.freepik.com/vecteurs-libre/conception-webinaire-orange_1713090.htm#page=1&amp;query=elearning&amp;position=48</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Modifier le plan</a:t>
            </a: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2</a:t>
            </a:fld>
            <a:endParaRPr lang="fr-CA"/>
          </a:p>
        </p:txBody>
      </p:sp>
    </p:spTree>
    <p:extLst>
      <p:ext uri="{BB962C8B-B14F-4D97-AF65-F5344CB8AC3E}">
        <p14:creationId xmlns:p14="http://schemas.microsoft.com/office/powerpoint/2010/main" val="420454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4</a:t>
            </a:fld>
            <a:endParaRPr lang="fr-CA"/>
          </a:p>
        </p:txBody>
      </p:sp>
    </p:spTree>
    <p:extLst>
      <p:ext uri="{BB962C8B-B14F-4D97-AF65-F5344CB8AC3E}">
        <p14:creationId xmlns:p14="http://schemas.microsoft.com/office/powerpoint/2010/main" val="8534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5</a:t>
            </a:fld>
            <a:endParaRPr lang="fr-CA"/>
          </a:p>
        </p:txBody>
      </p:sp>
    </p:spTree>
    <p:extLst>
      <p:ext uri="{BB962C8B-B14F-4D97-AF65-F5344CB8AC3E}">
        <p14:creationId xmlns:p14="http://schemas.microsoft.com/office/powerpoint/2010/main" val="387127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6</a:t>
            </a:fld>
            <a:endParaRPr lang="fr-CA"/>
          </a:p>
        </p:txBody>
      </p:sp>
    </p:spTree>
    <p:extLst>
      <p:ext uri="{BB962C8B-B14F-4D97-AF65-F5344CB8AC3E}">
        <p14:creationId xmlns:p14="http://schemas.microsoft.com/office/powerpoint/2010/main" val="159218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7</a:t>
            </a:fld>
            <a:endParaRPr lang="fr-CA"/>
          </a:p>
        </p:txBody>
      </p:sp>
    </p:spTree>
    <p:extLst>
      <p:ext uri="{BB962C8B-B14F-4D97-AF65-F5344CB8AC3E}">
        <p14:creationId xmlns:p14="http://schemas.microsoft.com/office/powerpoint/2010/main" val="273101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8</a:t>
            </a:fld>
            <a:endParaRPr lang="fr-CA"/>
          </a:p>
        </p:txBody>
      </p:sp>
    </p:spTree>
    <p:extLst>
      <p:ext uri="{BB962C8B-B14F-4D97-AF65-F5344CB8AC3E}">
        <p14:creationId xmlns:p14="http://schemas.microsoft.com/office/powerpoint/2010/main" val="117155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9</a:t>
            </a:fld>
            <a:endParaRPr lang="fr-CA"/>
          </a:p>
        </p:txBody>
      </p:sp>
    </p:spTree>
    <p:extLst>
      <p:ext uri="{BB962C8B-B14F-4D97-AF65-F5344CB8AC3E}">
        <p14:creationId xmlns:p14="http://schemas.microsoft.com/office/powerpoint/2010/main" val="34673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5C1B809E-A80C-4668-9ACB-BBF5FFF8F2FA}" type="slidenum">
              <a:rPr lang="fr-CA" smtClean="0"/>
              <a:t>10</a:t>
            </a:fld>
            <a:endParaRPr lang="fr-CA"/>
          </a:p>
        </p:txBody>
      </p:sp>
    </p:spTree>
    <p:extLst>
      <p:ext uri="{BB962C8B-B14F-4D97-AF65-F5344CB8AC3E}">
        <p14:creationId xmlns:p14="http://schemas.microsoft.com/office/powerpoint/2010/main" val="93560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07.05.2020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07.05.2020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07.05.2020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07.05.2020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07.05.2020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07.05.2020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07.05.2020</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07.05.2020</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07.05.2020</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07.05.2020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07.05.2020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07.05.2020</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42.png"/><Relationship Id="rId18" Type="http://schemas.openxmlformats.org/officeDocument/2006/relationships/image" Target="../media/image47.sv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45.sv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44.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video" Target="https://www.youtube.com/embed/pHZBQIQIvb0?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9.svg"/></Relationships>
</file>

<file path=ppt/slides/_rels/slide2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youtu.be/IoIxx-bUxY8" TargetMode="External"/><Relationship Id="rId5" Type="http://schemas.openxmlformats.org/officeDocument/2006/relationships/hyperlink" Target="https://padlet-uploads.storage.googleapis.com/311023309/135a955cdc05830e73f76effda0d9025/flipgrid_prise_en_main.pdf" TargetMode="External"/><Relationship Id="rId4" Type="http://schemas.openxmlformats.org/officeDocument/2006/relationships/image" Target="../media/image71.jpeg"/><Relationship Id="rId9"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hyperlink" Target="https://www.teacherspayteachers.com/Product/Tutoriel-TEAMS-5402259" TargetMode="External"/><Relationship Id="rId7" Type="http://schemas.openxmlformats.org/officeDocument/2006/relationships/hyperlink" Target="https://sway.office.com/5bMYGs6so4smdgIG?ref=Link&amp;loc=play"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recit.csvdc.qc.ca/communications/office-365/teams/" TargetMode="External"/><Relationship Id="rId5" Type="http://schemas.openxmlformats.org/officeDocument/2006/relationships/hyperlink" Target="https://campus.recit.qc.ca/pluginfile.php/18640/mod_resource/content/1/Teams-pour-la-classe.pdf" TargetMode="External"/><Relationship Id="rId4" Type="http://schemas.openxmlformats.org/officeDocument/2006/relationships/hyperlink" Target="https://campus.recit.qc.ca/pluginfile.php/18639/mod_resource/content/2/Teams.pdf"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forms.gle/kQLxAVpebgDVc64i6"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hyperlink" Target="https://twitter.com/RecitFGA" TargetMode="External"/><Relationship Id="rId3" Type="http://schemas.openxmlformats.org/officeDocument/2006/relationships/image" Target="../media/image1.png"/><Relationship Id="rId7" Type="http://schemas.openxmlformats.org/officeDocument/2006/relationships/hyperlink" Target="https://www.facebook.com/recitfga/?eid=ARANUJnrZkmJL7tyxAP8M2YPtIM53zgKZobOmYe6bJPpKERnRAu8q0FPsvHwuxeDaCtNrQ7EmqmKoD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recitfga.ca/" TargetMode="External"/><Relationship Id="rId5" Type="http://schemas.openxmlformats.org/officeDocument/2006/relationships/image" Target="../media/image77.png"/><Relationship Id="rId10" Type="http://schemas.openxmlformats.org/officeDocument/2006/relationships/hyperlink" Target="http://recitfga.ca/evenements-a-venir/" TargetMode="External"/><Relationship Id="rId4" Type="http://schemas.openxmlformats.org/officeDocument/2006/relationships/image" Target="../media/image7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hyperlink" Target="https://www.teacherspayteachers.com/Product/Tutoriel-TEAMS-54022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upport.office.com/fr-fr/article/guides-de-d%C3%A9marrage-rapide-office-25f909da-3e76-443d-94f4-6cdf7dedc51e#ID0EAADAAA=At_work_or_school" TargetMode="Externa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7.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hyperlink" Target="https://support.office.com/fr-fr/article/choisir-un-type-d-%c3%a9quipe-%c3%a0-des-fins-de-collaboration-dans-microsoft-teams-0a971053-d640-4555-9fd7-f785c2b99e67?omkt=fr-CA&amp;ui=fr-FR&amp;rs=fr-CA&amp;ad=CA" TargetMode="External"/><Relationship Id="rId5" Type="http://schemas.openxmlformats.org/officeDocument/2006/relationships/image" Target="../media/image29.png"/><Relationship Id="rId10" Type="http://schemas.microsoft.com/office/2007/relationships/diagramDrawing" Target="../diagrams/drawing2.xml"/><Relationship Id="rId4" Type="http://schemas.openxmlformats.org/officeDocument/2006/relationships/image" Target="../media/image28.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hyperlink" Target="https://support.office.com/fr-fr/article/possibilit%C3%A9s-du-propri%C3%A9taire-de-l-%C3%A9quipe-des-membres-et-des-invit%C3%A9s-dans-teams-d03fdf5b-1a6e-48e4-8e07-b13e1350ec7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mt="47000"/>
          </a:blip>
          <a:stretch>
            <a:fillRect/>
          </a:stretch>
        </p:blipFill>
        <p:spPr>
          <a:xfrm>
            <a:off x="942633" y="2005486"/>
            <a:ext cx="3845723" cy="3480884"/>
          </a:xfrm>
          <a:prstGeom prst="rect">
            <a:avLst/>
          </a:prstGeom>
          <a:noFill/>
          <a:ln>
            <a:noFill/>
          </a:ln>
        </p:spPr>
      </p:pic>
      <p:pic>
        <p:nvPicPr>
          <p:cNvPr id="62" name="Google Shape;62;p14"/>
          <p:cNvPicPr preferRelativeResize="0"/>
          <p:nvPr/>
        </p:nvPicPr>
        <p:blipFill rotWithShape="1">
          <a:blip r:embed="rId4">
            <a:alphaModFix/>
          </a:blip>
          <a:srcRect l="26182" b="57813"/>
          <a:stretch/>
        </p:blipFill>
        <p:spPr>
          <a:xfrm>
            <a:off x="2244734" y="110001"/>
            <a:ext cx="4329135" cy="1635167"/>
          </a:xfrm>
          <a:prstGeom prst="rect">
            <a:avLst/>
          </a:prstGeom>
          <a:noFill/>
          <a:ln>
            <a:noFill/>
          </a:ln>
        </p:spPr>
      </p:pic>
      <p:pic>
        <p:nvPicPr>
          <p:cNvPr id="63" name="Google Shape;63;p14"/>
          <p:cNvPicPr preferRelativeResize="0"/>
          <p:nvPr/>
        </p:nvPicPr>
        <p:blipFill rotWithShape="1">
          <a:blip r:embed="rId5">
            <a:alphaModFix/>
          </a:blip>
          <a:srcRect t="12630" b="14232"/>
          <a:stretch/>
        </p:blipFill>
        <p:spPr>
          <a:xfrm>
            <a:off x="481167" y="110000"/>
            <a:ext cx="1661967" cy="1953800"/>
          </a:xfrm>
          <a:prstGeom prst="rect">
            <a:avLst/>
          </a:prstGeom>
          <a:noFill/>
          <a:ln>
            <a:noFill/>
          </a:ln>
        </p:spPr>
      </p:pic>
      <p:sp>
        <p:nvSpPr>
          <p:cNvPr id="64" name="Google Shape;64;p14"/>
          <p:cNvSpPr txBox="1"/>
          <p:nvPr/>
        </p:nvSpPr>
        <p:spPr>
          <a:xfrm>
            <a:off x="7763333" y="332700"/>
            <a:ext cx="3746800" cy="15084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dirty="0">
                <a:solidFill>
                  <a:srgbClr val="FFFFFF"/>
                </a:solidFill>
                <a:latin typeface="Oswald"/>
                <a:ea typeface="Oswald"/>
                <a:cs typeface="Oswald"/>
                <a:sym typeface="Oswald"/>
              </a:rPr>
              <a:t>Webinaires du RÉCIT FGA</a:t>
            </a:r>
            <a:endParaRPr sz="4000" b="1" dirty="0">
              <a:solidFill>
                <a:srgbClr val="FFFFFF"/>
              </a:solidFill>
              <a:latin typeface="Oswald"/>
              <a:ea typeface="Oswald"/>
              <a:cs typeface="Oswald"/>
              <a:sym typeface="Oswald"/>
            </a:endParaRPr>
          </a:p>
        </p:txBody>
      </p:sp>
      <p:sp>
        <p:nvSpPr>
          <p:cNvPr id="65" name="Google Shape;65;p14"/>
          <p:cNvSpPr txBox="1"/>
          <p:nvPr/>
        </p:nvSpPr>
        <p:spPr>
          <a:xfrm>
            <a:off x="7303733" y="1948367"/>
            <a:ext cx="4666000" cy="536000"/>
          </a:xfrm>
          <a:prstGeom prst="rect">
            <a:avLst/>
          </a:prstGeom>
          <a:noFill/>
          <a:ln>
            <a:noFill/>
          </a:ln>
        </p:spPr>
        <p:txBody>
          <a:bodyPr spcFirstLastPara="1" wrap="square" lIns="121900" tIns="121900" rIns="121900" bIns="121900" anchor="ctr" anchorCtr="0">
            <a:noAutofit/>
          </a:bodyPr>
          <a:lstStyle/>
          <a:p>
            <a:pPr algn="ctr"/>
            <a:r>
              <a:rPr lang="fr" sz="2400" b="1" dirty="0">
                <a:solidFill>
                  <a:srgbClr val="0069BF"/>
                </a:solidFill>
              </a:rPr>
              <a:t>Jeudi 7 mai 2020, 9 </a:t>
            </a:r>
            <a:r>
              <a:rPr lang="fr-CA" sz="2400" b="1" dirty="0">
                <a:solidFill>
                  <a:srgbClr val="0069BF"/>
                </a:solidFill>
              </a:rPr>
              <a:t>h-9 h 45</a:t>
            </a:r>
            <a:endParaRPr sz="2400" dirty="0">
              <a:solidFill>
                <a:srgbClr val="0069BF"/>
              </a:solidFill>
            </a:endParaRPr>
          </a:p>
        </p:txBody>
      </p:sp>
      <p:sp>
        <p:nvSpPr>
          <p:cNvPr id="66" name="Google Shape;66;p14"/>
          <p:cNvSpPr txBox="1"/>
          <p:nvPr/>
        </p:nvSpPr>
        <p:spPr>
          <a:xfrm>
            <a:off x="751167" y="2792384"/>
            <a:ext cx="10844400" cy="1057200"/>
          </a:xfrm>
          <a:prstGeom prst="rect">
            <a:avLst/>
          </a:prstGeom>
          <a:solidFill>
            <a:srgbClr val="E6E2E2">
              <a:alpha val="59780"/>
            </a:srgbClr>
          </a:solidFill>
          <a:ln>
            <a:noFill/>
          </a:ln>
          <a:effectLst>
            <a:outerShdw blurRad="57150" dist="57150" dir="5400000" algn="bl" rotWithShape="0">
              <a:schemeClr val="accent3">
                <a:alpha val="57000"/>
              </a:schemeClr>
            </a:outerShdw>
          </a:effectLst>
        </p:spPr>
        <p:txBody>
          <a:bodyPr spcFirstLastPara="1" wrap="square" lIns="121900" tIns="121900" rIns="121900" bIns="121900" anchor="t" anchorCtr="0">
            <a:noAutofit/>
          </a:bodyPr>
          <a:lstStyle/>
          <a:p>
            <a:pPr algn="ctr"/>
            <a:r>
              <a:rPr lang="fr" sz="2800" b="1" dirty="0">
                <a:solidFill>
                  <a:schemeClr val="dk1"/>
                </a:solidFill>
                <a:latin typeface="Ubuntu"/>
                <a:ea typeface="Ubuntu"/>
                <a:cs typeface="Ubuntu"/>
                <a:sym typeface="Ubuntu"/>
              </a:rPr>
              <a:t>Formation de base Teams</a:t>
            </a:r>
          </a:p>
          <a:p>
            <a:pPr algn="ctr"/>
            <a:r>
              <a:rPr lang="fr" sz="2000" b="1" dirty="0">
                <a:solidFill>
                  <a:schemeClr val="dk1"/>
                </a:solidFill>
                <a:latin typeface="Ubuntu"/>
                <a:ea typeface="Ubuntu"/>
                <a:cs typeface="Ubuntu"/>
                <a:sym typeface="Ubuntu"/>
              </a:rPr>
              <a:t>(Karyne Lachance et Azeddine Hizebry)</a:t>
            </a:r>
            <a:endParaRPr sz="2000" b="1" dirty="0">
              <a:solidFill>
                <a:schemeClr val="dk1"/>
              </a:solidFill>
              <a:latin typeface="Ubuntu"/>
              <a:ea typeface="Ubuntu"/>
              <a:cs typeface="Ubuntu"/>
              <a:sym typeface="Ubuntu"/>
            </a:endParaRPr>
          </a:p>
          <a:p>
            <a:pPr algn="ctr"/>
            <a:endParaRPr sz="2400" b="1" dirty="0">
              <a:solidFill>
                <a:srgbClr val="0000FF"/>
              </a:solidFill>
              <a:latin typeface="Ubuntu"/>
              <a:ea typeface="Ubuntu"/>
              <a:cs typeface="Ubuntu"/>
              <a:sym typeface="Ubuntu"/>
            </a:endParaRPr>
          </a:p>
        </p:txBody>
      </p:sp>
      <p:sp>
        <p:nvSpPr>
          <p:cNvPr id="67" name="Google Shape;67;p14"/>
          <p:cNvSpPr txBox="1"/>
          <p:nvPr/>
        </p:nvSpPr>
        <p:spPr>
          <a:xfrm>
            <a:off x="-167" y="5746700"/>
            <a:ext cx="12192000" cy="7440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a:solidFill>
                  <a:srgbClr val="FFFFFF"/>
                </a:solidFill>
                <a:latin typeface="Poppins"/>
                <a:ea typeface="Poppins"/>
                <a:cs typeface="Poppins"/>
                <a:sym typeface="Poppins"/>
              </a:rPr>
              <a:t>Pour plus de détails : recitfga.ca</a:t>
            </a:r>
            <a:endParaRPr sz="4000" b="1">
              <a:solidFill>
                <a:srgbClr val="FFFFFF"/>
              </a:solidFill>
              <a:latin typeface="Poppins"/>
              <a:ea typeface="Poppins"/>
              <a:cs typeface="Poppins"/>
              <a:sym typeface="Poppins"/>
            </a:endParaRPr>
          </a:p>
        </p:txBody>
      </p:sp>
      <p:pic>
        <p:nvPicPr>
          <p:cNvPr id="9" name="Image 8" descr="Une image contenant dessin, signe&#10;&#10;Description générée automatiquement">
            <a:extLst>
              <a:ext uri="{FF2B5EF4-FFF2-40B4-BE49-F238E27FC236}">
                <a16:creationId xmlns:a16="http://schemas.microsoft.com/office/drawing/2014/main" id="{FFFEB8C6-65F0-4C13-BCDE-6D0E55509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6237" y="2979001"/>
            <a:ext cx="1009309" cy="7592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619290-D2FB-4AE7-962A-88C71BE69021}"/>
              </a:ext>
            </a:extLst>
          </p:cNvPr>
          <p:cNvSpPr>
            <a:spLocks noGrp="1"/>
          </p:cNvSpPr>
          <p:nvPr>
            <p:ph type="title"/>
          </p:nvPr>
        </p:nvSpPr>
        <p:spPr>
          <a:xfrm>
            <a:off x="838200" y="365125"/>
            <a:ext cx="10515600" cy="1325563"/>
          </a:xfrm>
        </p:spPr>
        <p:txBody>
          <a:bodyPr>
            <a:normAutofit/>
          </a:bodyPr>
          <a:lstStyle/>
          <a:p>
            <a:r>
              <a:rPr lang="fr-CA" dirty="0">
                <a:solidFill>
                  <a:schemeClr val="bg1"/>
                </a:solidFill>
              </a:rPr>
              <a:t>Accès des élèves à l’équipe</a:t>
            </a:r>
          </a:p>
        </p:txBody>
      </p:sp>
      <p:graphicFrame>
        <p:nvGraphicFramePr>
          <p:cNvPr id="7" name="Espace réservé du contenu 2">
            <a:extLst>
              <a:ext uri="{FF2B5EF4-FFF2-40B4-BE49-F238E27FC236}">
                <a16:creationId xmlns:a16="http://schemas.microsoft.com/office/drawing/2014/main" id="{7E208EA4-96ED-4FCB-AADA-B5DAAF75E31F}"/>
              </a:ext>
            </a:extLst>
          </p:cNvPr>
          <p:cNvGraphicFramePr>
            <a:graphicFrameLocks/>
          </p:cNvGraphicFramePr>
          <p:nvPr>
            <p:extLst>
              <p:ext uri="{D42A27DB-BD31-4B8C-83A1-F6EECF244321}">
                <p14:modId xmlns:p14="http://schemas.microsoft.com/office/powerpoint/2010/main" val="4154118817"/>
              </p:ext>
            </p:extLst>
          </p:nvPr>
        </p:nvGraphicFramePr>
        <p:xfrm>
          <a:off x="403850" y="2739200"/>
          <a:ext cx="5788843" cy="306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94257900-B2B1-40E1-A16D-8FBADF655D33}"/>
              </a:ext>
            </a:extLst>
          </p:cNvPr>
          <p:cNvSpPr txBox="1"/>
          <p:nvPr/>
        </p:nvSpPr>
        <p:spPr>
          <a:xfrm>
            <a:off x="7424396" y="2156352"/>
            <a:ext cx="4199138" cy="369332"/>
          </a:xfrm>
          <a:prstGeom prst="rect">
            <a:avLst/>
          </a:prstGeom>
          <a:noFill/>
        </p:spPr>
        <p:txBody>
          <a:bodyPr wrap="square" rtlCol="0">
            <a:spAutoFit/>
          </a:bodyPr>
          <a:lstStyle/>
          <a:p>
            <a:r>
              <a:rPr lang="fr-CA" dirty="0">
                <a:solidFill>
                  <a:schemeClr val="bg1"/>
                </a:solidFill>
              </a:rPr>
              <a:t>Lorsqu’ils sont ajoutés comme membres.</a:t>
            </a:r>
          </a:p>
        </p:txBody>
      </p:sp>
      <p:graphicFrame>
        <p:nvGraphicFramePr>
          <p:cNvPr id="11" name="Espace réservé du contenu 2">
            <a:extLst>
              <a:ext uri="{FF2B5EF4-FFF2-40B4-BE49-F238E27FC236}">
                <a16:creationId xmlns:a16="http://schemas.microsoft.com/office/drawing/2014/main" id="{72084214-D160-43D3-BB80-D070E8EF9B9E}"/>
              </a:ext>
            </a:extLst>
          </p:cNvPr>
          <p:cNvGraphicFramePr>
            <a:graphicFrameLocks/>
          </p:cNvGraphicFramePr>
          <p:nvPr>
            <p:extLst>
              <p:ext uri="{D42A27DB-BD31-4B8C-83A1-F6EECF244321}">
                <p14:modId xmlns:p14="http://schemas.microsoft.com/office/powerpoint/2010/main" val="2935860982"/>
              </p:ext>
            </p:extLst>
          </p:nvPr>
        </p:nvGraphicFramePr>
        <p:xfrm>
          <a:off x="6614514" y="2991348"/>
          <a:ext cx="5460829" cy="25660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ZoneTexte 9">
            <a:extLst>
              <a:ext uri="{FF2B5EF4-FFF2-40B4-BE49-F238E27FC236}">
                <a16:creationId xmlns:a16="http://schemas.microsoft.com/office/drawing/2014/main" id="{7834FCDF-509D-49D2-81A4-10FDA26331F1}"/>
              </a:ext>
            </a:extLst>
          </p:cNvPr>
          <p:cNvSpPr txBox="1"/>
          <p:nvPr/>
        </p:nvSpPr>
        <p:spPr>
          <a:xfrm>
            <a:off x="1466765" y="2156352"/>
            <a:ext cx="4270160" cy="369332"/>
          </a:xfrm>
          <a:prstGeom prst="rect">
            <a:avLst/>
          </a:prstGeom>
          <a:noFill/>
        </p:spPr>
        <p:txBody>
          <a:bodyPr wrap="square" rtlCol="0">
            <a:spAutoFit/>
          </a:bodyPr>
          <a:lstStyle/>
          <a:p>
            <a:r>
              <a:rPr lang="fr-CA" dirty="0">
                <a:solidFill>
                  <a:schemeClr val="bg1"/>
                </a:solidFill>
              </a:rPr>
              <a:t>Lorsqu’un code d’équipe est généré.</a:t>
            </a:r>
          </a:p>
        </p:txBody>
      </p:sp>
      <p:sp>
        <p:nvSpPr>
          <p:cNvPr id="12" name="Rectangle 11" descr="Envelope">
            <a:extLst>
              <a:ext uri="{FF2B5EF4-FFF2-40B4-BE49-F238E27FC236}">
                <a16:creationId xmlns:a16="http://schemas.microsoft.com/office/drawing/2014/main" id="{4D063C35-4762-45AC-8264-2633AA982C5C}"/>
              </a:ext>
            </a:extLst>
          </p:cNvPr>
          <p:cNvSpPr/>
          <p:nvPr/>
        </p:nvSpPr>
        <p:spPr>
          <a:xfrm>
            <a:off x="7846795" y="4599277"/>
            <a:ext cx="273795" cy="308127"/>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p:spPr>
        <p:style>
          <a:lnRef idx="0">
            <a:schemeClr val="lt2">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
        <p:nvSpPr>
          <p:cNvPr id="13" name="Rectangle 12" descr="Cursor">
            <a:extLst>
              <a:ext uri="{FF2B5EF4-FFF2-40B4-BE49-F238E27FC236}">
                <a16:creationId xmlns:a16="http://schemas.microsoft.com/office/drawing/2014/main" id="{1FDD1923-C9B6-44BB-889A-46925D7F0452}"/>
              </a:ext>
            </a:extLst>
          </p:cNvPr>
          <p:cNvSpPr/>
          <p:nvPr/>
        </p:nvSpPr>
        <p:spPr>
          <a:xfrm>
            <a:off x="9344928" y="4599277"/>
            <a:ext cx="273795" cy="308127"/>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p:spPr>
        <p:style>
          <a:lnRef idx="0">
            <a:schemeClr val="lt2">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
        <p:nvSpPr>
          <p:cNvPr id="14" name="Rectangle 13">
            <a:extLst>
              <a:ext uri="{FF2B5EF4-FFF2-40B4-BE49-F238E27FC236}">
                <a16:creationId xmlns:a16="http://schemas.microsoft.com/office/drawing/2014/main" id="{34AFDA78-AC8A-4F39-B0E2-882021B4308C}"/>
              </a:ext>
            </a:extLst>
          </p:cNvPr>
          <p:cNvSpPr/>
          <p:nvPr/>
        </p:nvSpPr>
        <p:spPr>
          <a:xfrm>
            <a:off x="10927913" y="4682725"/>
            <a:ext cx="207456" cy="267694"/>
          </a:xfrm>
          <a:prstGeom prst="rect">
            <a:avLst/>
          </a:prstGeom>
          <a: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0">
            <a:schemeClr val="lt2">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4593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EA2B357-AD1D-4347-9ED8-8B5628E9EFFF}"/>
              </a:ext>
            </a:extLst>
          </p:cNvPr>
          <p:cNvSpPr>
            <a:spLocks noGrp="1"/>
          </p:cNvSpPr>
          <p:nvPr>
            <p:ph type="title"/>
          </p:nvPr>
        </p:nvSpPr>
        <p:spPr>
          <a:xfrm>
            <a:off x="865935" y="373019"/>
            <a:ext cx="5412702" cy="1331708"/>
          </a:xfrm>
        </p:spPr>
        <p:txBody>
          <a:bodyPr>
            <a:normAutofit/>
          </a:bodyPr>
          <a:lstStyle/>
          <a:p>
            <a:r>
              <a:rPr lang="fr-CA"/>
              <a:t>Le fil de discussion</a:t>
            </a:r>
            <a:br>
              <a:rPr lang="fr-CA"/>
            </a:br>
            <a:r>
              <a:rPr lang="fr-CA"/>
              <a:t>pour le groupe</a:t>
            </a:r>
          </a:p>
        </p:txBody>
      </p:sp>
      <p:sp>
        <p:nvSpPr>
          <p:cNvPr id="3" name="Espace réservé du contenu 2">
            <a:extLst>
              <a:ext uri="{FF2B5EF4-FFF2-40B4-BE49-F238E27FC236}">
                <a16:creationId xmlns:a16="http://schemas.microsoft.com/office/drawing/2014/main" id="{8BD334E6-F921-4B8F-A53D-1FDF42A1E6C2}"/>
              </a:ext>
            </a:extLst>
          </p:cNvPr>
          <p:cNvSpPr>
            <a:spLocks noGrp="1"/>
          </p:cNvSpPr>
          <p:nvPr>
            <p:ph idx="1"/>
          </p:nvPr>
        </p:nvSpPr>
        <p:spPr>
          <a:xfrm>
            <a:off x="4329368" y="2972421"/>
            <a:ext cx="4936067" cy="3467291"/>
          </a:xfrm>
        </p:spPr>
        <p:txBody>
          <a:bodyPr vert="horz" lIns="91440" tIns="45720" rIns="91440" bIns="45720" rtlCol="0" anchor="t">
            <a:normAutofit/>
          </a:bodyPr>
          <a:lstStyle/>
          <a:p>
            <a:pPr algn="just"/>
            <a:r>
              <a:rPr lang="fr-CA" sz="1900"/>
              <a:t>Fonctions de visioconférence en bas;</a:t>
            </a:r>
            <a:endParaRPr lang="fr-CA" sz="1900">
              <a:cs typeface="Calibri"/>
            </a:endParaRPr>
          </a:p>
          <a:p>
            <a:pPr algn="just"/>
            <a:r>
              <a:rPr lang="fr-CA" sz="1900"/>
              <a:t>Nouvelle discussion ou répondre à une discussion en cours;</a:t>
            </a:r>
            <a:endParaRPr lang="fr-CA" sz="1900">
              <a:cs typeface="Calibri" panose="020F0502020204030204"/>
            </a:endParaRPr>
          </a:p>
          <a:p>
            <a:pPr algn="just"/>
            <a:r>
              <a:rPr lang="fr-CA" sz="1900"/>
              <a:t>Dépôt rapide de fichiers qui se copient automatiquement dans l’onglet « Fichiers » du canal;</a:t>
            </a:r>
            <a:endParaRPr lang="fr-CA" sz="1900">
              <a:cs typeface="Calibri" panose="020F0502020204030204"/>
            </a:endParaRPr>
          </a:p>
          <a:p>
            <a:pPr algn="just"/>
            <a:r>
              <a:rPr lang="fr-CA" sz="1900"/>
              <a:t>@mention pour identifier un participant;</a:t>
            </a:r>
            <a:endParaRPr lang="fr-CA" sz="1900">
              <a:cs typeface="Calibri" panose="020F0502020204030204"/>
            </a:endParaRPr>
          </a:p>
          <a:p>
            <a:pPr algn="just"/>
            <a:r>
              <a:rPr lang="fr-CA" sz="1900"/>
              <a:t>Ajouter des émojis ou des GIF dans les conversations;</a:t>
            </a:r>
            <a:endParaRPr lang="fr-CA" sz="1900">
              <a:cs typeface="Calibri" panose="020F0502020204030204"/>
            </a:endParaRPr>
          </a:p>
          <a:p>
            <a:pPr algn="just"/>
            <a:r>
              <a:rPr lang="fr-CA" sz="1900"/>
              <a:t>Insertion rapide d’un sondage ou d’un lien.</a:t>
            </a:r>
            <a:endParaRPr lang="fr-CA" sz="1900">
              <a:cs typeface="Calibri" panose="020F0502020204030204"/>
            </a:endParaRPr>
          </a:p>
        </p:txBody>
      </p:sp>
      <p:pic>
        <p:nvPicPr>
          <p:cNvPr id="14" name="Image 13" descr="Une image contenant capture d’écran&#10;&#10;Description générée automatiquement">
            <a:extLst>
              <a:ext uri="{FF2B5EF4-FFF2-40B4-BE49-F238E27FC236}">
                <a16:creationId xmlns:a16="http://schemas.microsoft.com/office/drawing/2014/main" id="{F277101A-123F-4695-82B4-9128DFC3CE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4"/>
          <a:stretch/>
        </p:blipFill>
        <p:spPr>
          <a:xfrm>
            <a:off x="874679" y="3307231"/>
            <a:ext cx="3162345" cy="2379206"/>
          </a:xfrm>
          <a:prstGeom prst="rect">
            <a:avLst/>
          </a:prstGeom>
        </p:spPr>
      </p:pic>
      <p:sp>
        <p:nvSpPr>
          <p:cNvPr id="4" name="ZoneTexte 3">
            <a:extLst>
              <a:ext uri="{FF2B5EF4-FFF2-40B4-BE49-F238E27FC236}">
                <a16:creationId xmlns:a16="http://schemas.microsoft.com/office/drawing/2014/main" id="{2CE46EB7-BCA3-4199-B5BC-A17F32FB06BB}"/>
              </a:ext>
            </a:extLst>
          </p:cNvPr>
          <p:cNvSpPr txBox="1"/>
          <p:nvPr/>
        </p:nvSpPr>
        <p:spPr>
          <a:xfrm>
            <a:off x="8127506" y="426128"/>
            <a:ext cx="35273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4400">
                <a:ea typeface="+mn-lt"/>
                <a:cs typeface="+mn-lt"/>
              </a:rPr>
              <a:t>Conversation</a:t>
            </a:r>
          </a:p>
        </p:txBody>
      </p:sp>
      <p:cxnSp>
        <p:nvCxnSpPr>
          <p:cNvPr id="5" name="Connecteur droit avec flèche 4">
            <a:extLst>
              <a:ext uri="{FF2B5EF4-FFF2-40B4-BE49-F238E27FC236}">
                <a16:creationId xmlns:a16="http://schemas.microsoft.com/office/drawing/2014/main" id="{00865E0E-37DE-4F45-AEE5-A8C715D828F3}"/>
              </a:ext>
            </a:extLst>
          </p:cNvPr>
          <p:cNvCxnSpPr/>
          <p:nvPr/>
        </p:nvCxnSpPr>
        <p:spPr>
          <a:xfrm>
            <a:off x="6602858" y="377393"/>
            <a:ext cx="14797" cy="2175029"/>
          </a:xfrm>
          <a:prstGeom prst="straightConnector1">
            <a:avLst/>
          </a:prstGeom>
          <a:ln w="5715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06EBD9C8-38EA-4753-912A-118C5911A305}"/>
              </a:ext>
            </a:extLst>
          </p:cNvPr>
          <p:cNvSpPr txBox="1"/>
          <p:nvPr/>
        </p:nvSpPr>
        <p:spPr>
          <a:xfrm>
            <a:off x="7474614" y="1288655"/>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a:t>Pour joindre en privé un élève ou un groupe d'élèves en particulier.</a:t>
            </a:r>
            <a:endParaRPr lang="fr-FR">
              <a:cs typeface="Calibri" panose="020F0502020204030204"/>
            </a:endParaRPr>
          </a:p>
        </p:txBody>
      </p:sp>
      <p:pic>
        <p:nvPicPr>
          <p:cNvPr id="11" name="Espace réservé du contenu 4">
            <a:extLst>
              <a:ext uri="{FF2B5EF4-FFF2-40B4-BE49-F238E27FC236}">
                <a16:creationId xmlns:a16="http://schemas.microsoft.com/office/drawing/2014/main" id="{A6D8C9BF-CD53-4839-AB06-D15BD1AA064B}"/>
              </a:ext>
            </a:extLst>
          </p:cNvPr>
          <p:cNvPicPr>
            <a:picLocks noChangeAspect="1"/>
          </p:cNvPicPr>
          <p:nvPr/>
        </p:nvPicPr>
        <p:blipFill rotWithShape="1">
          <a:blip r:embed="rId4">
            <a:extLst>
              <a:ext uri="{28A0092B-C50C-407E-A947-70E740481C1C}">
                <a14:useLocalDpi xmlns:a14="http://schemas.microsoft.com/office/drawing/2010/main" val="0"/>
              </a:ext>
            </a:extLst>
          </a:blip>
          <a:srcRect r="2762" b="40759"/>
          <a:stretch/>
        </p:blipFill>
        <p:spPr>
          <a:xfrm>
            <a:off x="11203581" y="1165752"/>
            <a:ext cx="712396" cy="5275437"/>
          </a:xfrm>
          <a:prstGeom prst="rect">
            <a:avLst/>
          </a:prstGeom>
        </p:spPr>
      </p:pic>
      <p:sp>
        <p:nvSpPr>
          <p:cNvPr id="12" name="Ellipse 11">
            <a:extLst>
              <a:ext uri="{FF2B5EF4-FFF2-40B4-BE49-F238E27FC236}">
                <a16:creationId xmlns:a16="http://schemas.microsoft.com/office/drawing/2014/main" id="{83A67E5C-2CF6-44C8-8AD5-22C308F2A050}"/>
              </a:ext>
            </a:extLst>
          </p:cNvPr>
          <p:cNvSpPr/>
          <p:nvPr/>
        </p:nvSpPr>
        <p:spPr>
          <a:xfrm>
            <a:off x="11146479" y="1846698"/>
            <a:ext cx="821627" cy="4992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pic>
        <p:nvPicPr>
          <p:cNvPr id="13" name="Espace réservé du contenu 4" descr="Une image contenant mètre&#10;&#10;Description générée avec un niveau de confiance très élevé">
            <a:extLst>
              <a:ext uri="{FF2B5EF4-FFF2-40B4-BE49-F238E27FC236}">
                <a16:creationId xmlns:a16="http://schemas.microsoft.com/office/drawing/2014/main" id="{5C7F2E23-DDAF-430C-A552-8195E62E4EFF}"/>
              </a:ext>
            </a:extLst>
          </p:cNvPr>
          <p:cNvPicPr>
            <a:picLocks noChangeAspect="1"/>
          </p:cNvPicPr>
          <p:nvPr/>
        </p:nvPicPr>
        <p:blipFill rotWithShape="1">
          <a:blip r:embed="rId4">
            <a:extLst>
              <a:ext uri="{28A0092B-C50C-407E-A947-70E740481C1C}">
                <a14:useLocalDpi xmlns:a14="http://schemas.microsoft.com/office/drawing/2010/main" val="0"/>
              </a:ext>
            </a:extLst>
          </a:blip>
          <a:srcRect r="2762" b="40759"/>
          <a:stretch/>
        </p:blipFill>
        <p:spPr>
          <a:xfrm>
            <a:off x="93128" y="1202622"/>
            <a:ext cx="712396" cy="5275437"/>
          </a:xfrm>
          <a:prstGeom prst="rect">
            <a:avLst/>
          </a:prstGeom>
        </p:spPr>
      </p:pic>
      <p:sp>
        <p:nvSpPr>
          <p:cNvPr id="15" name="Ellipse 14">
            <a:extLst>
              <a:ext uri="{FF2B5EF4-FFF2-40B4-BE49-F238E27FC236}">
                <a16:creationId xmlns:a16="http://schemas.microsoft.com/office/drawing/2014/main" id="{667C5569-8CF5-4ABF-92F4-E394438DB5DF}"/>
              </a:ext>
            </a:extLst>
          </p:cNvPr>
          <p:cNvSpPr/>
          <p:nvPr/>
        </p:nvSpPr>
        <p:spPr>
          <a:xfrm>
            <a:off x="-954" y="2421252"/>
            <a:ext cx="821627" cy="4992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7" name="Flèche : gauche 6">
            <a:extLst>
              <a:ext uri="{FF2B5EF4-FFF2-40B4-BE49-F238E27FC236}">
                <a16:creationId xmlns:a16="http://schemas.microsoft.com/office/drawing/2014/main" id="{570F1566-9190-4273-A72B-86A7BAF1E78E}"/>
              </a:ext>
            </a:extLst>
          </p:cNvPr>
          <p:cNvSpPr/>
          <p:nvPr/>
        </p:nvSpPr>
        <p:spPr>
          <a:xfrm rot="1320000">
            <a:off x="10166505" y="1595086"/>
            <a:ext cx="977080" cy="485467"/>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EB56482B-1214-4019-8877-E116CACBAA59}"/>
              </a:ext>
            </a:extLst>
          </p:cNvPr>
          <p:cNvSpPr txBox="1"/>
          <p:nvPr/>
        </p:nvSpPr>
        <p:spPr>
          <a:xfrm>
            <a:off x="5200903" y="255455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a:solidFill>
                  <a:schemeClr val="accent2">
                    <a:lumMod val="60000"/>
                    <a:lumOff val="40000"/>
                  </a:schemeClr>
                </a:solidFill>
              </a:rPr>
              <a:t>Les deux comprennent : </a:t>
            </a:r>
            <a:endParaRPr lang="fr-FR">
              <a:solidFill>
                <a:schemeClr val="accent2">
                  <a:lumMod val="60000"/>
                  <a:lumOff val="40000"/>
                </a:schemeClr>
              </a:solidFill>
              <a:cs typeface="Calibri"/>
            </a:endParaRPr>
          </a:p>
        </p:txBody>
      </p:sp>
      <p:sp>
        <p:nvSpPr>
          <p:cNvPr id="17" name="Flèche : gauche 16">
            <a:extLst>
              <a:ext uri="{FF2B5EF4-FFF2-40B4-BE49-F238E27FC236}">
                <a16:creationId xmlns:a16="http://schemas.microsoft.com/office/drawing/2014/main" id="{CB7ADA12-4942-4F53-9058-6BEE394E5176}"/>
              </a:ext>
            </a:extLst>
          </p:cNvPr>
          <p:cNvSpPr/>
          <p:nvPr/>
        </p:nvSpPr>
        <p:spPr>
          <a:xfrm rot="12780000">
            <a:off x="807423" y="2731940"/>
            <a:ext cx="977080" cy="485467"/>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102514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Espace réservé du contenu 4" descr="Une image contenant capture d’écran, oiseau&#10;&#10;Description générée automatiquement">
            <a:extLst>
              <a:ext uri="{FF2B5EF4-FFF2-40B4-BE49-F238E27FC236}">
                <a16:creationId xmlns:a16="http://schemas.microsoft.com/office/drawing/2014/main" id="{F64CCF7B-72BA-4184-9667-6A0A811E8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79" y="320040"/>
            <a:ext cx="10374193" cy="4305291"/>
          </a:xfrm>
          <a:prstGeom prst="rect">
            <a:avLst/>
          </a:prstGeom>
        </p:spPr>
      </p:pic>
      <p:sp>
        <p:nvSpPr>
          <p:cNvPr id="8" name="Rectangle 13">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44EAF1A-5D0A-44CF-9B5A-1219845F250E}"/>
              </a:ext>
            </a:extLst>
          </p:cNvPr>
          <p:cNvSpPr>
            <a:spLocks noGrp="1"/>
          </p:cNvSpPr>
          <p:nvPr>
            <p:ph type="title"/>
          </p:nvPr>
        </p:nvSpPr>
        <p:spPr>
          <a:xfrm>
            <a:off x="841248" y="5010912"/>
            <a:ext cx="2889504" cy="1344168"/>
          </a:xfrm>
        </p:spPr>
        <p:txBody>
          <a:bodyPr anchor="ctr">
            <a:normAutofit/>
          </a:bodyPr>
          <a:lstStyle/>
          <a:p>
            <a:r>
              <a:rPr lang="fr-CA" sz="2600">
                <a:solidFill>
                  <a:schemeClr val="bg1"/>
                </a:solidFill>
              </a:rPr>
              <a:t>Zone de rédaction</a:t>
            </a:r>
          </a:p>
        </p:txBody>
      </p:sp>
      <p:cxnSp>
        <p:nvCxnSpPr>
          <p:cNvPr id="10" name="Straight Connector 15">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8">
            <a:extLst>
              <a:ext uri="{FF2B5EF4-FFF2-40B4-BE49-F238E27FC236}">
                <a16:creationId xmlns:a16="http://schemas.microsoft.com/office/drawing/2014/main" id="{EDCC1F5C-BADB-46D6-8B2B-04FD68415861}"/>
              </a:ext>
            </a:extLst>
          </p:cNvPr>
          <p:cNvSpPr>
            <a:spLocks noGrp="1"/>
          </p:cNvSpPr>
          <p:nvPr>
            <p:ph idx="1"/>
          </p:nvPr>
        </p:nvSpPr>
        <p:spPr>
          <a:xfrm>
            <a:off x="4379976" y="5010912"/>
            <a:ext cx="6976872" cy="1344168"/>
          </a:xfrm>
        </p:spPr>
        <p:txBody>
          <a:bodyPr anchor="ctr">
            <a:normAutofit lnSpcReduction="10000"/>
          </a:bodyPr>
          <a:lstStyle/>
          <a:p>
            <a:pPr marL="0" indent="0">
              <a:buNone/>
            </a:pPr>
            <a:r>
              <a:rPr lang="en-US" sz="1700" err="1">
                <a:solidFill>
                  <a:schemeClr val="bg1"/>
                </a:solidFill>
              </a:rPr>
              <a:t>Permet</a:t>
            </a:r>
            <a:r>
              <a:rPr lang="en-US" sz="1700">
                <a:solidFill>
                  <a:schemeClr val="bg1"/>
                </a:solidFill>
              </a:rPr>
              <a:t> de :</a:t>
            </a:r>
          </a:p>
          <a:p>
            <a:r>
              <a:rPr lang="en-US" sz="1700" err="1">
                <a:solidFill>
                  <a:schemeClr val="bg1"/>
                </a:solidFill>
              </a:rPr>
              <a:t>Gérer</a:t>
            </a:r>
            <a:r>
              <a:rPr lang="en-US" sz="1700">
                <a:solidFill>
                  <a:schemeClr val="bg1"/>
                </a:solidFill>
              </a:rPr>
              <a:t> les </a:t>
            </a:r>
            <a:r>
              <a:rPr lang="en-US" sz="1700" err="1">
                <a:solidFill>
                  <a:schemeClr val="bg1"/>
                </a:solidFill>
              </a:rPr>
              <a:t>paramètres</a:t>
            </a:r>
            <a:r>
              <a:rPr lang="en-US" sz="1700">
                <a:solidFill>
                  <a:schemeClr val="bg1"/>
                </a:solidFill>
              </a:rPr>
              <a:t> du message;</a:t>
            </a:r>
          </a:p>
          <a:p>
            <a:r>
              <a:rPr lang="en-US" sz="1700">
                <a:solidFill>
                  <a:schemeClr val="bg1"/>
                </a:solidFill>
              </a:rPr>
              <a:t>Faire </a:t>
            </a:r>
            <a:r>
              <a:rPr lang="en-US" sz="1700" err="1">
                <a:solidFill>
                  <a:schemeClr val="bg1"/>
                </a:solidFill>
              </a:rPr>
              <a:t>une</a:t>
            </a:r>
            <a:r>
              <a:rPr lang="en-US" sz="1700">
                <a:solidFill>
                  <a:schemeClr val="bg1"/>
                </a:solidFill>
              </a:rPr>
              <a:t> </a:t>
            </a:r>
            <a:r>
              <a:rPr lang="en-US" sz="1700" err="1">
                <a:solidFill>
                  <a:schemeClr val="bg1"/>
                </a:solidFill>
              </a:rPr>
              <a:t>annonce</a:t>
            </a:r>
            <a:r>
              <a:rPr lang="en-US" sz="1700">
                <a:solidFill>
                  <a:schemeClr val="bg1"/>
                </a:solidFill>
              </a:rPr>
              <a:t>;</a:t>
            </a:r>
          </a:p>
          <a:p>
            <a:r>
              <a:rPr lang="en-US" sz="1700" err="1">
                <a:solidFill>
                  <a:schemeClr val="bg1"/>
                </a:solidFill>
              </a:rPr>
              <a:t>Publier</a:t>
            </a:r>
            <a:r>
              <a:rPr lang="en-US" sz="1700">
                <a:solidFill>
                  <a:schemeClr val="bg1"/>
                </a:solidFill>
              </a:rPr>
              <a:t> le message dans </a:t>
            </a:r>
            <a:r>
              <a:rPr lang="en-US" sz="1700" err="1">
                <a:solidFill>
                  <a:schemeClr val="bg1"/>
                </a:solidFill>
              </a:rPr>
              <a:t>plusieurs</a:t>
            </a:r>
            <a:r>
              <a:rPr lang="en-US" sz="1700">
                <a:solidFill>
                  <a:schemeClr val="bg1"/>
                </a:solidFill>
              </a:rPr>
              <a:t> </a:t>
            </a:r>
            <a:r>
              <a:rPr lang="en-US" sz="1700" err="1">
                <a:solidFill>
                  <a:schemeClr val="bg1"/>
                </a:solidFill>
              </a:rPr>
              <a:t>canaux</a:t>
            </a:r>
            <a:r>
              <a:rPr lang="en-US" sz="1700">
                <a:solidFill>
                  <a:schemeClr val="bg1"/>
                </a:solidFill>
              </a:rPr>
              <a:t> </a:t>
            </a:r>
            <a:r>
              <a:rPr lang="en-US" sz="1700" err="1">
                <a:solidFill>
                  <a:schemeClr val="bg1"/>
                </a:solidFill>
              </a:rPr>
              <a:t>ou</a:t>
            </a:r>
            <a:r>
              <a:rPr lang="en-US" sz="1700">
                <a:solidFill>
                  <a:schemeClr val="bg1"/>
                </a:solidFill>
              </a:rPr>
              <a:t> </a:t>
            </a:r>
            <a:r>
              <a:rPr lang="en-US" sz="1700" err="1">
                <a:solidFill>
                  <a:schemeClr val="bg1"/>
                </a:solidFill>
              </a:rPr>
              <a:t>équipes</a:t>
            </a:r>
            <a:r>
              <a:rPr lang="en-US" sz="1700">
                <a:solidFill>
                  <a:schemeClr val="bg1"/>
                </a:solidFill>
              </a:rPr>
              <a:t>.</a:t>
            </a:r>
          </a:p>
        </p:txBody>
      </p:sp>
      <p:sp>
        <p:nvSpPr>
          <p:cNvPr id="9" name="Ellipse 8">
            <a:extLst>
              <a:ext uri="{FF2B5EF4-FFF2-40B4-BE49-F238E27FC236}">
                <a16:creationId xmlns:a16="http://schemas.microsoft.com/office/drawing/2014/main" id="{E488E2A2-FE29-4718-A086-88DFA59129C5}"/>
              </a:ext>
            </a:extLst>
          </p:cNvPr>
          <p:cNvSpPr/>
          <p:nvPr/>
        </p:nvSpPr>
        <p:spPr>
          <a:xfrm>
            <a:off x="991517" y="4252511"/>
            <a:ext cx="462709" cy="3838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3" name="ZoneTexte 2">
            <a:extLst>
              <a:ext uri="{FF2B5EF4-FFF2-40B4-BE49-F238E27FC236}">
                <a16:creationId xmlns:a16="http://schemas.microsoft.com/office/drawing/2014/main" id="{46A37EF3-67B6-45AC-83B5-A7C86D85B2EB}"/>
              </a:ext>
            </a:extLst>
          </p:cNvPr>
          <p:cNvSpPr txBox="1"/>
          <p:nvPr/>
        </p:nvSpPr>
        <p:spPr>
          <a:xfrm>
            <a:off x="1073639" y="3509450"/>
            <a:ext cx="2828267" cy="307777"/>
          </a:xfrm>
          <a:prstGeom prst="rect">
            <a:avLst/>
          </a:prstGeom>
          <a:noFill/>
        </p:spPr>
        <p:txBody>
          <a:bodyPr wrap="square" rtlCol="0">
            <a:spAutoFit/>
          </a:bodyPr>
          <a:lstStyle/>
          <a:p>
            <a:r>
              <a:rPr lang="fr-CA" sz="1400" b="1">
                <a:solidFill>
                  <a:schemeClr val="bg1"/>
                </a:solidFill>
              </a:rPr>
              <a:t>Cliquer ici pour y accéder.</a:t>
            </a:r>
          </a:p>
        </p:txBody>
      </p:sp>
      <p:cxnSp>
        <p:nvCxnSpPr>
          <p:cNvPr id="12" name="Connecteur droit avec flèche 11">
            <a:extLst>
              <a:ext uri="{FF2B5EF4-FFF2-40B4-BE49-F238E27FC236}">
                <a16:creationId xmlns:a16="http://schemas.microsoft.com/office/drawing/2014/main" id="{D2792D60-AA79-4064-81ED-3CC57392BC45}"/>
              </a:ext>
            </a:extLst>
          </p:cNvPr>
          <p:cNvCxnSpPr>
            <a:cxnSpLocks/>
          </p:cNvCxnSpPr>
          <p:nvPr/>
        </p:nvCxnSpPr>
        <p:spPr>
          <a:xfrm>
            <a:off x="1233219" y="3817227"/>
            <a:ext cx="0" cy="3149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30322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756B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20F2E55D-E497-4A3D-AA96-7C5445E5423D}"/>
              </a:ext>
            </a:extLst>
          </p:cNvPr>
          <p:cNvGraphicFramePr/>
          <p:nvPr>
            <p:extLst>
              <p:ext uri="{D42A27DB-BD31-4B8C-83A1-F6EECF244321}">
                <p14:modId xmlns:p14="http://schemas.microsoft.com/office/powerpoint/2010/main" val="780458303"/>
              </p:ext>
            </p:extLst>
          </p:nvPr>
        </p:nvGraphicFramePr>
        <p:xfrm>
          <a:off x="1299989" y="163286"/>
          <a:ext cx="10206211" cy="62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descr="Une image contenant dessin, signe&#10;&#10;Description générée automatiquement">
            <a:extLst>
              <a:ext uri="{FF2B5EF4-FFF2-40B4-BE49-F238E27FC236}">
                <a16:creationId xmlns:a16="http://schemas.microsoft.com/office/drawing/2014/main" id="{0156F85D-04A8-4450-85EC-DD32AA40C7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120" y="408246"/>
            <a:ext cx="1916352" cy="1441504"/>
          </a:xfrm>
          <a:prstGeom prst="rect">
            <a:avLst/>
          </a:prstGeom>
        </p:spPr>
      </p:pic>
      <p:sp>
        <p:nvSpPr>
          <p:cNvPr id="6" name="ZoneTexte 5">
            <a:extLst>
              <a:ext uri="{FF2B5EF4-FFF2-40B4-BE49-F238E27FC236}">
                <a16:creationId xmlns:a16="http://schemas.microsoft.com/office/drawing/2014/main" id="{ED8872A2-EB88-45E4-ABDD-0CD23C3F8657}"/>
              </a:ext>
            </a:extLst>
          </p:cNvPr>
          <p:cNvSpPr txBox="1"/>
          <p:nvPr/>
        </p:nvSpPr>
        <p:spPr>
          <a:xfrm>
            <a:off x="3115158" y="408246"/>
            <a:ext cx="3483429" cy="707886"/>
          </a:xfrm>
          <a:prstGeom prst="rect">
            <a:avLst/>
          </a:prstGeom>
          <a:noFill/>
        </p:spPr>
        <p:txBody>
          <a:bodyPr wrap="square" rtlCol="0">
            <a:spAutoFit/>
          </a:bodyPr>
          <a:lstStyle/>
          <a:p>
            <a:r>
              <a:rPr lang="fr-CA" sz="4000">
                <a:solidFill>
                  <a:schemeClr val="bg1"/>
                </a:solidFill>
              </a:rPr>
              <a:t>Les canaux</a:t>
            </a:r>
          </a:p>
        </p:txBody>
      </p:sp>
      <p:sp>
        <p:nvSpPr>
          <p:cNvPr id="10" name="ZoneTexte 9">
            <a:extLst>
              <a:ext uri="{FF2B5EF4-FFF2-40B4-BE49-F238E27FC236}">
                <a16:creationId xmlns:a16="http://schemas.microsoft.com/office/drawing/2014/main" id="{34AFEA42-8BEB-4F9A-B30D-5A2C0F6339F1}"/>
              </a:ext>
            </a:extLst>
          </p:cNvPr>
          <p:cNvSpPr txBox="1"/>
          <p:nvPr/>
        </p:nvSpPr>
        <p:spPr>
          <a:xfrm>
            <a:off x="959320" y="3848300"/>
            <a:ext cx="3396343" cy="3046988"/>
          </a:xfrm>
          <a:prstGeom prst="rect">
            <a:avLst/>
          </a:prstGeom>
          <a:noFill/>
          <a:scene3d>
            <a:camera prst="isometricOffAxis2Left"/>
            <a:lightRig rig="threePt" dir="t"/>
          </a:scene3d>
        </p:spPr>
        <p:txBody>
          <a:bodyPr wrap="square" rtlCol="0">
            <a:spAutoFit/>
          </a:bodyPr>
          <a:lstStyle/>
          <a:p>
            <a:r>
              <a:rPr lang="fr-CA" sz="2400" dirty="0">
                <a:solidFill>
                  <a:schemeClr val="bg1"/>
                </a:solidFill>
              </a:rPr>
              <a:t>Pourquoi plusieurs canaux?</a:t>
            </a:r>
          </a:p>
          <a:p>
            <a:pPr marL="285750" indent="-285750">
              <a:buFontTx/>
              <a:buChar char="-"/>
            </a:pPr>
            <a:r>
              <a:rPr lang="fr-CA" sz="2400" dirty="0">
                <a:solidFill>
                  <a:schemeClr val="bg1"/>
                </a:solidFill>
              </a:rPr>
              <a:t>Comités</a:t>
            </a:r>
          </a:p>
          <a:p>
            <a:pPr marL="285750" indent="-285750">
              <a:buFontTx/>
              <a:buChar char="-"/>
            </a:pPr>
            <a:r>
              <a:rPr lang="fr-CA" sz="2400" dirty="0">
                <a:solidFill>
                  <a:schemeClr val="bg1"/>
                </a:solidFill>
              </a:rPr>
              <a:t>Sujets</a:t>
            </a:r>
          </a:p>
          <a:p>
            <a:pPr marL="285750" indent="-285750">
              <a:buFontTx/>
              <a:buChar char="-"/>
            </a:pPr>
            <a:r>
              <a:rPr lang="fr-CA" sz="2400" dirty="0">
                <a:solidFill>
                  <a:schemeClr val="bg1"/>
                </a:solidFill>
              </a:rPr>
              <a:t>Projets</a:t>
            </a:r>
          </a:p>
          <a:p>
            <a:pPr marL="285750" indent="-285750">
              <a:buFontTx/>
              <a:buChar char="-"/>
            </a:pPr>
            <a:r>
              <a:rPr lang="fr-CA" sz="2400" dirty="0">
                <a:solidFill>
                  <a:schemeClr val="bg1"/>
                </a:solidFill>
              </a:rPr>
              <a:t>Disciplines</a:t>
            </a:r>
          </a:p>
          <a:p>
            <a:pPr marL="285750" indent="-285750">
              <a:buFontTx/>
              <a:buChar char="-"/>
            </a:pPr>
            <a:r>
              <a:rPr lang="fr-CA" sz="2400" dirty="0">
                <a:solidFill>
                  <a:schemeClr val="bg1"/>
                </a:solidFill>
              </a:rPr>
              <a:t>Standards ou privés</a:t>
            </a:r>
          </a:p>
          <a:p>
            <a:pPr marL="285750" indent="-285750">
              <a:buFontTx/>
              <a:buChar char="-"/>
            </a:pPr>
            <a:r>
              <a:rPr lang="fr-CA" sz="2400" dirty="0">
                <a:solidFill>
                  <a:schemeClr val="bg1"/>
                </a:solidFill>
              </a:rPr>
              <a:t>Et plus!</a:t>
            </a:r>
          </a:p>
        </p:txBody>
      </p:sp>
      <p:sp>
        <p:nvSpPr>
          <p:cNvPr id="7" name="ZoneTexte 6">
            <a:extLst>
              <a:ext uri="{FF2B5EF4-FFF2-40B4-BE49-F238E27FC236}">
                <a16:creationId xmlns:a16="http://schemas.microsoft.com/office/drawing/2014/main" id="{C8FD7BA8-C46F-489B-9F52-D8E7E169DE09}"/>
              </a:ext>
            </a:extLst>
          </p:cNvPr>
          <p:cNvSpPr txBox="1"/>
          <p:nvPr/>
        </p:nvSpPr>
        <p:spPr>
          <a:xfrm>
            <a:off x="4528458" y="6510048"/>
            <a:ext cx="4702628" cy="369332"/>
          </a:xfrm>
          <a:prstGeom prst="rect">
            <a:avLst/>
          </a:prstGeom>
          <a:noFill/>
        </p:spPr>
        <p:txBody>
          <a:bodyPr wrap="square" rtlCol="0">
            <a:spAutoFit/>
          </a:bodyPr>
          <a:lstStyle/>
          <a:p>
            <a:r>
              <a:rPr lang="fr-CA">
                <a:solidFill>
                  <a:schemeClr val="accent1"/>
                </a:solidFill>
              </a:rPr>
              <a:t>* </a:t>
            </a:r>
            <a:r>
              <a:rPr lang="fr-CA" sz="1600">
                <a:solidFill>
                  <a:schemeClr val="accent1"/>
                </a:solidFill>
              </a:rPr>
              <a:t>Seulement dans les équipes de classe</a:t>
            </a:r>
            <a:endParaRPr lang="fr-CA">
              <a:solidFill>
                <a:schemeClr val="accent1"/>
              </a:solidFill>
            </a:endParaRPr>
          </a:p>
        </p:txBody>
      </p:sp>
    </p:spTree>
    <p:extLst>
      <p:ext uri="{BB962C8B-B14F-4D97-AF65-F5344CB8AC3E}">
        <p14:creationId xmlns:p14="http://schemas.microsoft.com/office/powerpoint/2010/main" val="183258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2"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433D9E4-4898-4E8B-A254-3878241E7D1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Les notifications générales de Teams</a:t>
            </a:r>
          </a:p>
        </p:txBody>
      </p:sp>
      <p:pic>
        <p:nvPicPr>
          <p:cNvPr id="5" name="Espace réservé du contenu 4">
            <a:extLst>
              <a:ext uri="{FF2B5EF4-FFF2-40B4-BE49-F238E27FC236}">
                <a16:creationId xmlns:a16="http://schemas.microsoft.com/office/drawing/2014/main" id="{2D864B32-7279-4D9A-A8FC-3132EEDE64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1670" y="307730"/>
            <a:ext cx="3977648" cy="3997637"/>
          </a:xfrm>
          <a:prstGeom prst="rect">
            <a:avLst/>
          </a:prstGeom>
        </p:spPr>
      </p:pic>
      <p:cxnSp>
        <p:nvCxnSpPr>
          <p:cNvPr id="43"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4" name="Image 43" descr="Une image contenant capture d’écran&#10;&#10;Description générée automatiquement">
            <a:extLst>
              <a:ext uri="{FF2B5EF4-FFF2-40B4-BE49-F238E27FC236}">
                <a16:creationId xmlns:a16="http://schemas.microsoft.com/office/drawing/2014/main" id="{F9739413-EFFB-4596-A449-F7753EAD7ECA}"/>
              </a:ext>
            </a:extLst>
          </p:cNvPr>
          <p:cNvPicPr>
            <a:picLocks noChangeAspect="1"/>
          </p:cNvPicPr>
          <p:nvPr/>
        </p:nvPicPr>
        <p:blipFill rotWithShape="1">
          <a:blip r:embed="rId3">
            <a:extLst>
              <a:ext uri="{28A0092B-C50C-407E-A947-70E740481C1C}">
                <a14:useLocalDpi xmlns:a14="http://schemas.microsoft.com/office/drawing/2010/main" val="0"/>
              </a:ext>
            </a:extLst>
          </a:blip>
          <a:srcRect b="85060"/>
          <a:stretch/>
        </p:blipFill>
        <p:spPr>
          <a:xfrm>
            <a:off x="378068" y="1421765"/>
            <a:ext cx="5431316" cy="802689"/>
          </a:xfrm>
          <a:prstGeom prst="rect">
            <a:avLst/>
          </a:prstGeom>
        </p:spPr>
      </p:pic>
      <p:sp>
        <p:nvSpPr>
          <p:cNvPr id="45" name="Flèche : droite 44">
            <a:extLst>
              <a:ext uri="{FF2B5EF4-FFF2-40B4-BE49-F238E27FC236}">
                <a16:creationId xmlns:a16="http://schemas.microsoft.com/office/drawing/2014/main" id="{8FDC850F-4D49-4221-826D-3E69A9761CB6}"/>
              </a:ext>
            </a:extLst>
          </p:cNvPr>
          <p:cNvSpPr/>
          <p:nvPr/>
        </p:nvSpPr>
        <p:spPr>
          <a:xfrm rot="16200000">
            <a:off x="2705672" y="2507699"/>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ZoneTexte 45">
            <a:extLst>
              <a:ext uri="{FF2B5EF4-FFF2-40B4-BE49-F238E27FC236}">
                <a16:creationId xmlns:a16="http://schemas.microsoft.com/office/drawing/2014/main" id="{D608D184-E7A3-47DB-8B8B-39D523FAA136}"/>
              </a:ext>
            </a:extLst>
          </p:cNvPr>
          <p:cNvSpPr txBox="1"/>
          <p:nvPr/>
        </p:nvSpPr>
        <p:spPr>
          <a:xfrm>
            <a:off x="2098939" y="2929175"/>
            <a:ext cx="2450328" cy="923330"/>
          </a:xfrm>
          <a:prstGeom prst="rect">
            <a:avLst/>
          </a:prstGeom>
          <a:noFill/>
        </p:spPr>
        <p:txBody>
          <a:bodyPr wrap="square" rtlCol="0">
            <a:spAutoFit/>
          </a:bodyPr>
          <a:lstStyle/>
          <a:p>
            <a:r>
              <a:rPr lang="fr-CA" dirty="0"/>
              <a:t>Cliquez sur votre pastille et sélectionnez les paramètres.</a:t>
            </a:r>
          </a:p>
        </p:txBody>
      </p:sp>
      <p:sp>
        <p:nvSpPr>
          <p:cNvPr id="47" name="Ellipse 46">
            <a:extLst>
              <a:ext uri="{FF2B5EF4-FFF2-40B4-BE49-F238E27FC236}">
                <a16:creationId xmlns:a16="http://schemas.microsoft.com/office/drawing/2014/main" id="{81F0EBF5-E7B3-4441-95EE-F398D4128482}"/>
              </a:ext>
            </a:extLst>
          </p:cNvPr>
          <p:cNvSpPr/>
          <p:nvPr/>
        </p:nvSpPr>
        <p:spPr>
          <a:xfrm>
            <a:off x="2531034" y="1403210"/>
            <a:ext cx="829110" cy="7779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Tree>
    <p:extLst>
      <p:ext uri="{BB962C8B-B14F-4D97-AF65-F5344CB8AC3E}">
        <p14:creationId xmlns:p14="http://schemas.microsoft.com/office/powerpoint/2010/main" val="280889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77F80DF-9EA3-4980-980D-90F4C61B09E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Les notifications</a:t>
            </a:r>
          </a:p>
        </p:txBody>
      </p:sp>
      <p:pic>
        <p:nvPicPr>
          <p:cNvPr id="9" name="Image 8" descr="Une image contenant capture d’écran&#10;&#10;Description générée automatiquement">
            <a:extLst>
              <a:ext uri="{FF2B5EF4-FFF2-40B4-BE49-F238E27FC236}">
                <a16:creationId xmlns:a16="http://schemas.microsoft.com/office/drawing/2014/main" id="{3FD661DD-B911-4404-A1E6-0C242011F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 y="1184663"/>
            <a:ext cx="3425609" cy="2243773"/>
          </a:xfrm>
          <a:prstGeom prst="rect">
            <a:avLst/>
          </a:prstGeom>
        </p:spPr>
      </p:pic>
      <p:pic>
        <p:nvPicPr>
          <p:cNvPr id="11" name="Image 10" descr="Une image contenant capture d’écran&#10;&#10;Description générée automatiquement">
            <a:extLst>
              <a:ext uri="{FF2B5EF4-FFF2-40B4-BE49-F238E27FC236}">
                <a16:creationId xmlns:a16="http://schemas.microsoft.com/office/drawing/2014/main" id="{0C5FB17E-C3E9-463D-BB84-07E4BA8B8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5729" y="1182136"/>
            <a:ext cx="3433324" cy="2248826"/>
          </a:xfrm>
          <a:prstGeom prst="rect">
            <a:avLst/>
          </a:prstGeom>
        </p:spPr>
      </p:pic>
      <p:cxnSp>
        <p:nvCxnSpPr>
          <p:cNvPr id="20" name="Straight Connector 1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descr="Une image contenant capture d’écran&#10;&#10;Description générée automatiquement">
            <a:extLst>
              <a:ext uri="{FF2B5EF4-FFF2-40B4-BE49-F238E27FC236}">
                <a16:creationId xmlns:a16="http://schemas.microsoft.com/office/drawing/2014/main" id="{602B29E9-C6CF-49AA-8610-F5DF3D43B8EF}"/>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871066" y="1182136"/>
            <a:ext cx="2881603" cy="2852786"/>
          </a:xfrm>
          <a:prstGeom prst="rect">
            <a:avLst/>
          </a:prstGeom>
        </p:spPr>
      </p:pic>
      <p:cxnSp>
        <p:nvCxnSpPr>
          <p:cNvPr id="22" name="Straight Connector 2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DB545EF7-3AFA-48E5-811C-59367F3414BE}"/>
              </a:ext>
            </a:extLst>
          </p:cNvPr>
          <p:cNvSpPr/>
          <p:nvPr/>
        </p:nvSpPr>
        <p:spPr>
          <a:xfrm>
            <a:off x="3301844" y="1283855"/>
            <a:ext cx="383318" cy="3140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19" name="Ellipse 18">
            <a:extLst>
              <a:ext uri="{FF2B5EF4-FFF2-40B4-BE49-F238E27FC236}">
                <a16:creationId xmlns:a16="http://schemas.microsoft.com/office/drawing/2014/main" id="{39BF1788-2DE3-46A1-B790-07C1529A269B}"/>
              </a:ext>
            </a:extLst>
          </p:cNvPr>
          <p:cNvSpPr/>
          <p:nvPr/>
        </p:nvSpPr>
        <p:spPr>
          <a:xfrm>
            <a:off x="6250237" y="2085089"/>
            <a:ext cx="353763" cy="227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21" name="Ellipse 20">
            <a:extLst>
              <a:ext uri="{FF2B5EF4-FFF2-40B4-BE49-F238E27FC236}">
                <a16:creationId xmlns:a16="http://schemas.microsoft.com/office/drawing/2014/main" id="{E30029EB-4893-4A0D-B964-F06D6F2DECED}"/>
              </a:ext>
            </a:extLst>
          </p:cNvPr>
          <p:cNvSpPr/>
          <p:nvPr/>
        </p:nvSpPr>
        <p:spPr>
          <a:xfrm>
            <a:off x="11366193" y="1778531"/>
            <a:ext cx="358196" cy="260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23" name="Flèche : droite 22">
            <a:extLst>
              <a:ext uri="{FF2B5EF4-FFF2-40B4-BE49-F238E27FC236}">
                <a16:creationId xmlns:a16="http://schemas.microsoft.com/office/drawing/2014/main" id="{FCA5DB38-A950-434C-935F-5F875A0334EA}"/>
              </a:ext>
            </a:extLst>
          </p:cNvPr>
          <p:cNvSpPr/>
          <p:nvPr/>
        </p:nvSpPr>
        <p:spPr>
          <a:xfrm rot="10800000">
            <a:off x="2802277" y="2457901"/>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Flèche : droite 23">
            <a:extLst>
              <a:ext uri="{FF2B5EF4-FFF2-40B4-BE49-F238E27FC236}">
                <a16:creationId xmlns:a16="http://schemas.microsoft.com/office/drawing/2014/main" id="{176FC754-4559-471B-B6BB-B6D7C62953FB}"/>
              </a:ext>
            </a:extLst>
          </p:cNvPr>
          <p:cNvSpPr/>
          <p:nvPr/>
        </p:nvSpPr>
        <p:spPr>
          <a:xfrm rot="10800000">
            <a:off x="7502042" y="2339880"/>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Flèche : droite 24">
            <a:extLst>
              <a:ext uri="{FF2B5EF4-FFF2-40B4-BE49-F238E27FC236}">
                <a16:creationId xmlns:a16="http://schemas.microsoft.com/office/drawing/2014/main" id="{767267F1-4315-4F16-AA81-A3B850E1B54F}"/>
              </a:ext>
            </a:extLst>
          </p:cNvPr>
          <p:cNvSpPr/>
          <p:nvPr/>
        </p:nvSpPr>
        <p:spPr>
          <a:xfrm rot="10800000">
            <a:off x="11146213" y="2309192"/>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Titre 1">
            <a:extLst>
              <a:ext uri="{FF2B5EF4-FFF2-40B4-BE49-F238E27FC236}">
                <a16:creationId xmlns:a16="http://schemas.microsoft.com/office/drawing/2014/main" id="{F732EF91-C2BA-49D5-92BC-1362CE406047}"/>
              </a:ext>
            </a:extLst>
          </p:cNvPr>
          <p:cNvSpPr txBox="1">
            <a:spLocks/>
          </p:cNvSpPr>
          <p:nvPr/>
        </p:nvSpPr>
        <p:spPr>
          <a:xfrm>
            <a:off x="4258675" y="3552304"/>
            <a:ext cx="773527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a:solidFill>
                  <a:srgbClr val="C00000"/>
                </a:solidFill>
              </a:rPr>
              <a:t>Dans un canal, </a:t>
            </a:r>
            <a:r>
              <a:rPr lang="en-US" sz="1200" err="1">
                <a:solidFill>
                  <a:srgbClr val="C00000"/>
                </a:solidFill>
              </a:rPr>
              <a:t>vous</a:t>
            </a:r>
            <a:r>
              <a:rPr lang="en-US" sz="1200">
                <a:solidFill>
                  <a:srgbClr val="C00000"/>
                </a:solidFill>
              </a:rPr>
              <a:t> </a:t>
            </a:r>
            <a:r>
              <a:rPr lang="en-US" sz="1200" err="1">
                <a:solidFill>
                  <a:srgbClr val="C00000"/>
                </a:solidFill>
              </a:rPr>
              <a:t>pourrez</a:t>
            </a:r>
            <a:r>
              <a:rPr lang="en-US" sz="1200">
                <a:solidFill>
                  <a:srgbClr val="C00000"/>
                </a:solidFill>
              </a:rPr>
              <a:t> </a:t>
            </a:r>
            <a:r>
              <a:rPr lang="en-US" sz="1200" err="1">
                <a:solidFill>
                  <a:srgbClr val="C00000"/>
                </a:solidFill>
              </a:rPr>
              <a:t>choisir</a:t>
            </a:r>
            <a:r>
              <a:rPr lang="en-US" sz="1200">
                <a:solidFill>
                  <a:srgbClr val="C00000"/>
                </a:solidFill>
              </a:rPr>
              <a:t> la manière </a:t>
            </a:r>
            <a:r>
              <a:rPr lang="en-US" sz="1200" err="1">
                <a:solidFill>
                  <a:srgbClr val="C00000"/>
                </a:solidFill>
              </a:rPr>
              <a:t>dont</a:t>
            </a:r>
            <a:r>
              <a:rPr lang="en-US" sz="1200">
                <a:solidFill>
                  <a:srgbClr val="C00000"/>
                </a:solidFill>
              </a:rPr>
              <a:t> </a:t>
            </a:r>
            <a:r>
              <a:rPr lang="en-US" sz="1200" err="1">
                <a:solidFill>
                  <a:srgbClr val="C00000"/>
                </a:solidFill>
              </a:rPr>
              <a:t>vous</a:t>
            </a:r>
            <a:r>
              <a:rPr lang="en-US" sz="1200">
                <a:solidFill>
                  <a:srgbClr val="C00000"/>
                </a:solidFill>
              </a:rPr>
              <a:t> </a:t>
            </a:r>
            <a:r>
              <a:rPr lang="en-US" sz="1200" err="1">
                <a:solidFill>
                  <a:srgbClr val="C00000"/>
                </a:solidFill>
              </a:rPr>
              <a:t>désirez</a:t>
            </a:r>
            <a:r>
              <a:rPr lang="en-US" sz="1200">
                <a:solidFill>
                  <a:srgbClr val="C00000"/>
                </a:solidFill>
              </a:rPr>
              <a:t> </a:t>
            </a:r>
            <a:r>
              <a:rPr lang="en-US" sz="1200" err="1">
                <a:solidFill>
                  <a:srgbClr val="C00000"/>
                </a:solidFill>
              </a:rPr>
              <a:t>recevoir</a:t>
            </a:r>
            <a:r>
              <a:rPr lang="en-US" sz="1200">
                <a:solidFill>
                  <a:srgbClr val="C00000"/>
                </a:solidFill>
              </a:rPr>
              <a:t> les notifications </a:t>
            </a:r>
            <a:r>
              <a:rPr lang="en-US" sz="1200" err="1">
                <a:solidFill>
                  <a:srgbClr val="C00000"/>
                </a:solidFill>
              </a:rPr>
              <a:t>ou</a:t>
            </a:r>
            <a:r>
              <a:rPr lang="en-US" sz="1200">
                <a:solidFill>
                  <a:srgbClr val="C00000"/>
                </a:solidFill>
              </a:rPr>
              <a:t> les </a:t>
            </a:r>
            <a:r>
              <a:rPr lang="en-US" sz="1200" err="1">
                <a:solidFill>
                  <a:srgbClr val="C00000"/>
                </a:solidFill>
              </a:rPr>
              <a:t>désactiver</a:t>
            </a:r>
            <a:r>
              <a:rPr lang="en-US" sz="1200">
                <a:solidFill>
                  <a:srgbClr val="C00000"/>
                </a:solidFill>
              </a:rPr>
              <a:t>.</a:t>
            </a:r>
          </a:p>
        </p:txBody>
      </p:sp>
      <p:pic>
        <p:nvPicPr>
          <p:cNvPr id="13" name="Image 12">
            <a:extLst>
              <a:ext uri="{FF2B5EF4-FFF2-40B4-BE49-F238E27FC236}">
                <a16:creationId xmlns:a16="http://schemas.microsoft.com/office/drawing/2014/main" id="{7E6C6D3D-DCB0-4A09-ADD2-856BA00E19C6}"/>
              </a:ext>
            </a:extLst>
          </p:cNvPr>
          <p:cNvPicPr>
            <a:picLocks noChangeAspect="1"/>
          </p:cNvPicPr>
          <p:nvPr/>
        </p:nvPicPr>
        <p:blipFill rotWithShape="1">
          <a:blip r:embed="rId6">
            <a:extLst>
              <a:ext uri="{28A0092B-C50C-407E-A947-70E740481C1C}">
                <a14:useLocalDpi xmlns:a14="http://schemas.microsoft.com/office/drawing/2010/main" val="0"/>
              </a:ext>
            </a:extLst>
          </a:blip>
          <a:srcRect t="6966" b="86804"/>
          <a:stretch/>
        </p:blipFill>
        <p:spPr>
          <a:xfrm>
            <a:off x="1645585" y="481325"/>
            <a:ext cx="564215" cy="427225"/>
          </a:xfrm>
          <a:prstGeom prst="rect">
            <a:avLst/>
          </a:prstGeom>
        </p:spPr>
      </p:pic>
      <p:pic>
        <p:nvPicPr>
          <p:cNvPr id="15" name="Image 14">
            <a:extLst>
              <a:ext uri="{FF2B5EF4-FFF2-40B4-BE49-F238E27FC236}">
                <a16:creationId xmlns:a16="http://schemas.microsoft.com/office/drawing/2014/main" id="{2E954A66-A1A8-4F81-A567-4B696D47B11C}"/>
              </a:ext>
            </a:extLst>
          </p:cNvPr>
          <p:cNvPicPr>
            <a:picLocks noChangeAspect="1"/>
          </p:cNvPicPr>
          <p:nvPr/>
        </p:nvPicPr>
        <p:blipFill rotWithShape="1">
          <a:blip r:embed="rId6">
            <a:extLst>
              <a:ext uri="{28A0092B-C50C-407E-A947-70E740481C1C}">
                <a14:useLocalDpi xmlns:a14="http://schemas.microsoft.com/office/drawing/2010/main" val="0"/>
              </a:ext>
            </a:extLst>
          </a:blip>
          <a:srcRect l="2108" t="13059" b="80737"/>
          <a:stretch/>
        </p:blipFill>
        <p:spPr>
          <a:xfrm>
            <a:off x="5801962" y="482190"/>
            <a:ext cx="552320" cy="425497"/>
          </a:xfrm>
          <a:prstGeom prst="rect">
            <a:avLst/>
          </a:prstGeom>
        </p:spPr>
      </p:pic>
      <p:pic>
        <p:nvPicPr>
          <p:cNvPr id="27" name="Image 26">
            <a:extLst>
              <a:ext uri="{FF2B5EF4-FFF2-40B4-BE49-F238E27FC236}">
                <a16:creationId xmlns:a16="http://schemas.microsoft.com/office/drawing/2014/main" id="{4FDE7AC5-6774-4F47-871B-9381C0380CB5}"/>
              </a:ext>
            </a:extLst>
          </p:cNvPr>
          <p:cNvPicPr>
            <a:picLocks noChangeAspect="1"/>
          </p:cNvPicPr>
          <p:nvPr/>
        </p:nvPicPr>
        <p:blipFill rotWithShape="1">
          <a:blip r:embed="rId6">
            <a:extLst>
              <a:ext uri="{28A0092B-C50C-407E-A947-70E740481C1C}">
                <a14:useLocalDpi xmlns:a14="http://schemas.microsoft.com/office/drawing/2010/main" val="0"/>
              </a:ext>
            </a:extLst>
          </a:blip>
          <a:srcRect l="2108" t="13059" b="80737"/>
          <a:stretch/>
        </p:blipFill>
        <p:spPr>
          <a:xfrm>
            <a:off x="10022641" y="482190"/>
            <a:ext cx="552320" cy="425497"/>
          </a:xfrm>
          <a:prstGeom prst="rect">
            <a:avLst/>
          </a:prstGeom>
        </p:spPr>
      </p:pic>
      <p:sp>
        <p:nvSpPr>
          <p:cNvPr id="28" name="Titre 1">
            <a:extLst>
              <a:ext uri="{FF2B5EF4-FFF2-40B4-BE49-F238E27FC236}">
                <a16:creationId xmlns:a16="http://schemas.microsoft.com/office/drawing/2014/main" id="{02933604-AF37-410E-BC50-55E986A968E8}"/>
              </a:ext>
            </a:extLst>
          </p:cNvPr>
          <p:cNvSpPr txBox="1">
            <a:spLocks/>
          </p:cNvSpPr>
          <p:nvPr/>
        </p:nvSpPr>
        <p:spPr>
          <a:xfrm>
            <a:off x="658367" y="5529223"/>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rgbClr val="FFFFFF"/>
                </a:solidFill>
              </a:rPr>
              <a:t>des conversations et des </a:t>
            </a:r>
            <a:r>
              <a:rPr lang="en-US" sz="4000" err="1">
                <a:solidFill>
                  <a:srgbClr val="FFFFFF"/>
                </a:solidFill>
              </a:rPr>
              <a:t>canaux</a:t>
            </a:r>
            <a:endParaRPr lang="en-US" sz="4000">
              <a:solidFill>
                <a:srgbClr val="FFFFFF"/>
              </a:solidFill>
            </a:endParaRPr>
          </a:p>
        </p:txBody>
      </p:sp>
    </p:spTree>
    <p:extLst>
      <p:ext uri="{BB962C8B-B14F-4D97-AF65-F5344CB8AC3E}">
        <p14:creationId xmlns:p14="http://schemas.microsoft.com/office/powerpoint/2010/main" val="64270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261053E-B302-4978-8B0B-063F550E1B95}"/>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fr-CA" sz="2600">
                <a:solidFill>
                  <a:srgbClr val="FFFFFF"/>
                </a:solidFill>
              </a:rPr>
              <a:t>Gérer l’accès aux fichiers</a:t>
            </a:r>
          </a:p>
        </p:txBody>
      </p:sp>
      <p:pic>
        <p:nvPicPr>
          <p:cNvPr id="7" name="Média en ligne 3" title="Gestion d'accￃﾨs ￃﾠ un document">
            <a:hlinkClick r:id="" action="ppaction://media"/>
            <a:extLst>
              <a:ext uri="{FF2B5EF4-FFF2-40B4-BE49-F238E27FC236}">
                <a16:creationId xmlns:a16="http://schemas.microsoft.com/office/drawing/2014/main" id="{5B1ABB3D-82EF-4DDB-A845-121986BB1B0C}"/>
              </a:ext>
            </a:extLst>
          </p:cNvPr>
          <p:cNvPicPr>
            <a:picLocks noGrp="1" noRot="1" noChangeAspect="1"/>
          </p:cNvPicPr>
          <p:nvPr>
            <p:ph idx="1"/>
            <a:videoFile r:link="rId1"/>
          </p:nvPr>
        </p:nvPicPr>
        <p:blipFill>
          <a:blip r:embed="rId3"/>
          <a:stretch>
            <a:fillRect/>
          </a:stretch>
        </p:blipFill>
        <p:spPr>
          <a:xfrm>
            <a:off x="3761602" y="1065461"/>
            <a:ext cx="7735888" cy="4351338"/>
          </a:xfrm>
          <a:prstGeom prst="rect">
            <a:avLst/>
          </a:prstGeom>
        </p:spPr>
      </p:pic>
    </p:spTree>
    <p:extLst>
      <p:ext uri="{BB962C8B-B14F-4D97-AF65-F5344CB8AC3E}">
        <p14:creationId xmlns:p14="http://schemas.microsoft.com/office/powerpoint/2010/main" val="27700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AABF39-5CEF-497F-B695-04C5376F8ACC}"/>
              </a:ext>
            </a:extLst>
          </p:cNvPr>
          <p:cNvSpPr>
            <a:spLocks noGrp="1"/>
          </p:cNvSpPr>
          <p:nvPr>
            <p:ph type="title"/>
          </p:nvPr>
        </p:nvSpPr>
        <p:spPr>
          <a:xfrm>
            <a:off x="1524000" y="4642583"/>
            <a:ext cx="9144000" cy="1099845"/>
          </a:xfrm>
        </p:spPr>
        <p:txBody>
          <a:bodyPr vert="horz" lIns="91440" tIns="45720" rIns="91440" bIns="45720" rtlCol="0" anchor="b">
            <a:normAutofit/>
          </a:bodyPr>
          <a:lstStyle/>
          <a:p>
            <a:pPr algn="ctr"/>
            <a:r>
              <a:rPr lang="en-US" sz="6000"/>
              <a:t>L’onglet «Devoirs»</a:t>
            </a:r>
          </a:p>
        </p:txBody>
      </p:sp>
      <p:sp>
        <p:nvSpPr>
          <p:cNvPr id="12" name="Rectangle 11">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594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capture d’écran&#10;&#10;Description générée automatiquement">
            <a:extLst>
              <a:ext uri="{FF2B5EF4-FFF2-40B4-BE49-F238E27FC236}">
                <a16:creationId xmlns:a16="http://schemas.microsoft.com/office/drawing/2014/main" id="{BC1A452C-0606-4452-B5E2-00D3287B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133" y="753990"/>
            <a:ext cx="4876800" cy="3291840"/>
          </a:xfrm>
          <a:prstGeom prst="rect">
            <a:avLst/>
          </a:prstGeom>
        </p:spPr>
      </p:pic>
      <p:pic>
        <p:nvPicPr>
          <p:cNvPr id="5" name="Espace réservé du contenu 4" descr="Une image contenant capture d’écran, oiseau&#10;&#10;Description générée automatiquement">
            <a:extLst>
              <a:ext uri="{FF2B5EF4-FFF2-40B4-BE49-F238E27FC236}">
                <a16:creationId xmlns:a16="http://schemas.microsoft.com/office/drawing/2014/main" id="{584711CB-40F5-4442-A61C-21C9444763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1180" y="1968886"/>
            <a:ext cx="4974336" cy="634228"/>
          </a:xfrm>
          <a:prstGeom prst="rect">
            <a:avLst/>
          </a:prstGeom>
        </p:spPr>
      </p:pic>
    </p:spTree>
    <p:extLst>
      <p:ext uri="{BB962C8B-B14F-4D97-AF65-F5344CB8AC3E}">
        <p14:creationId xmlns:p14="http://schemas.microsoft.com/office/powerpoint/2010/main" val="171380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3BDB5AD-EE56-469B-BA99-206DDF96E50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Les options du devoir</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10;&#10;Description générée automatiquement">
            <a:extLst>
              <a:ext uri="{FF2B5EF4-FFF2-40B4-BE49-F238E27FC236}">
                <a16:creationId xmlns:a16="http://schemas.microsoft.com/office/drawing/2014/main" id="{2A6C5A67-74A2-42CB-99DF-CA03F7E239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5456"/>
          <a:stretch/>
        </p:blipFill>
        <p:spPr>
          <a:xfrm>
            <a:off x="976251" y="942538"/>
            <a:ext cx="7163222" cy="4808332"/>
          </a:xfrm>
          <a:prstGeom prst="rect">
            <a:avLst/>
          </a:prstGeom>
          <a:effectLst/>
        </p:spPr>
      </p:pic>
      <p:sp>
        <p:nvSpPr>
          <p:cNvPr id="8" name="Flèche : droite 7">
            <a:extLst>
              <a:ext uri="{FF2B5EF4-FFF2-40B4-BE49-F238E27FC236}">
                <a16:creationId xmlns:a16="http://schemas.microsoft.com/office/drawing/2014/main" id="{4416396C-042C-4A88-8D38-C8B950FD66F0}"/>
              </a:ext>
            </a:extLst>
          </p:cNvPr>
          <p:cNvSpPr/>
          <p:nvPr/>
        </p:nvSpPr>
        <p:spPr>
          <a:xfrm rot="10800000">
            <a:off x="2568601" y="3015964"/>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descr="Une image contenant capture d’écran&#10;&#10;Description générée automatiquement">
            <a:extLst>
              <a:ext uri="{FF2B5EF4-FFF2-40B4-BE49-F238E27FC236}">
                <a16:creationId xmlns:a16="http://schemas.microsoft.com/office/drawing/2014/main" id="{2894F046-CD04-4B7F-975E-F0C81A7667DA}"/>
              </a:ext>
            </a:extLst>
          </p:cNvPr>
          <p:cNvPicPr>
            <a:picLocks noChangeAspect="1"/>
          </p:cNvPicPr>
          <p:nvPr/>
        </p:nvPicPr>
        <p:blipFill rotWithShape="1">
          <a:blip r:embed="rId3">
            <a:extLst>
              <a:ext uri="{28A0092B-C50C-407E-A947-70E740481C1C}">
                <a14:useLocalDpi xmlns:a14="http://schemas.microsoft.com/office/drawing/2010/main" val="0"/>
              </a:ext>
            </a:extLst>
          </a:blip>
          <a:srcRect t="2667"/>
          <a:stretch/>
        </p:blipFill>
        <p:spPr>
          <a:xfrm>
            <a:off x="6428935" y="2701349"/>
            <a:ext cx="1841742" cy="1785262"/>
          </a:xfrm>
          <a:prstGeom prst="rect">
            <a:avLst/>
          </a:prstGeom>
        </p:spPr>
      </p:pic>
      <p:sp>
        <p:nvSpPr>
          <p:cNvPr id="13" name="Flèche : droite 12">
            <a:extLst>
              <a:ext uri="{FF2B5EF4-FFF2-40B4-BE49-F238E27FC236}">
                <a16:creationId xmlns:a16="http://schemas.microsoft.com/office/drawing/2014/main" id="{D1972CBB-64F2-41C2-8AAD-8E73B567CE98}"/>
              </a:ext>
            </a:extLst>
          </p:cNvPr>
          <p:cNvSpPr/>
          <p:nvPr/>
        </p:nvSpPr>
        <p:spPr>
          <a:xfrm>
            <a:off x="5950916" y="2929655"/>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Ellipse 14">
            <a:extLst>
              <a:ext uri="{FF2B5EF4-FFF2-40B4-BE49-F238E27FC236}">
                <a16:creationId xmlns:a16="http://schemas.microsoft.com/office/drawing/2014/main" id="{78D3C65C-5D8E-40C5-81D6-B60C7C720002}"/>
              </a:ext>
            </a:extLst>
          </p:cNvPr>
          <p:cNvSpPr/>
          <p:nvPr/>
        </p:nvSpPr>
        <p:spPr>
          <a:xfrm>
            <a:off x="1182100" y="3015964"/>
            <a:ext cx="1322302" cy="273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19" name="Ellipse 18">
            <a:extLst>
              <a:ext uri="{FF2B5EF4-FFF2-40B4-BE49-F238E27FC236}">
                <a16:creationId xmlns:a16="http://schemas.microsoft.com/office/drawing/2014/main" id="{C13C35D1-E559-42A1-8907-49CF7656928B}"/>
              </a:ext>
            </a:extLst>
          </p:cNvPr>
          <p:cNvSpPr/>
          <p:nvPr/>
        </p:nvSpPr>
        <p:spPr>
          <a:xfrm>
            <a:off x="1182099" y="4110223"/>
            <a:ext cx="679751" cy="273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Tree>
    <p:extLst>
      <p:ext uri="{BB962C8B-B14F-4D97-AF65-F5344CB8AC3E}">
        <p14:creationId xmlns:p14="http://schemas.microsoft.com/office/powerpoint/2010/main" val="264449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C00C8B5-FB29-4125-82E3-329275321456}"/>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fr-CA" sz="2600">
                <a:solidFill>
                  <a:srgbClr val="FFFFFF"/>
                </a:solidFill>
              </a:rPr>
              <a:t>La chronologie des devoirs</a:t>
            </a:r>
          </a:p>
        </p:txBody>
      </p:sp>
      <p:pic>
        <p:nvPicPr>
          <p:cNvPr id="4" name="Espace réservé du contenu 3" descr="Une image contenant capture d’écran&#10;&#10;Description générée automatiquement">
            <a:extLst>
              <a:ext uri="{FF2B5EF4-FFF2-40B4-BE49-F238E27FC236}">
                <a16:creationId xmlns:a16="http://schemas.microsoft.com/office/drawing/2014/main" id="{AAB18466-4F69-40AD-A715-CA31FBD7E8CE}"/>
              </a:ext>
            </a:extLst>
          </p:cNvPr>
          <p:cNvPicPr>
            <a:picLocks noChangeAspect="1"/>
          </p:cNvPicPr>
          <p:nvPr/>
        </p:nvPicPr>
        <p:blipFill rotWithShape="1">
          <a:blip r:embed="rId2">
            <a:extLst>
              <a:ext uri="{28A0092B-C50C-407E-A947-70E740481C1C}">
                <a14:useLocalDpi xmlns:a14="http://schemas.microsoft.com/office/drawing/2010/main" val="0"/>
              </a:ext>
            </a:extLst>
          </a:blip>
          <a:srcRect r="5" b="6577"/>
          <a:stretch/>
        </p:blipFill>
        <p:spPr>
          <a:xfrm>
            <a:off x="4985745" y="2083036"/>
            <a:ext cx="5414178" cy="4552526"/>
          </a:xfrm>
          <a:prstGeom prst="rect">
            <a:avLst/>
          </a:prstGeom>
        </p:spPr>
      </p:pic>
      <p:pic>
        <p:nvPicPr>
          <p:cNvPr id="5" name="Espace réservé du contenu 4" descr="Une image contenant capture d’écran&#10;&#10;Description générée automatiquement">
            <a:extLst>
              <a:ext uri="{FF2B5EF4-FFF2-40B4-BE49-F238E27FC236}">
                <a16:creationId xmlns:a16="http://schemas.microsoft.com/office/drawing/2014/main" id="{70D8CDB4-37DF-444B-9355-0FB62B3C2D6D}"/>
              </a:ext>
            </a:extLst>
          </p:cNvPr>
          <p:cNvPicPr>
            <a:picLocks noChangeAspect="1"/>
          </p:cNvPicPr>
          <p:nvPr/>
        </p:nvPicPr>
        <p:blipFill rotWithShape="1">
          <a:blip r:embed="rId3">
            <a:extLst>
              <a:ext uri="{28A0092B-C50C-407E-A947-70E740481C1C}">
                <a14:useLocalDpi xmlns:a14="http://schemas.microsoft.com/office/drawing/2010/main" val="0"/>
              </a:ext>
            </a:extLst>
          </a:blip>
          <a:srcRect t="65685" r="32544"/>
          <a:stretch/>
        </p:blipFill>
        <p:spPr>
          <a:xfrm>
            <a:off x="3561592" y="297718"/>
            <a:ext cx="6544630" cy="1889368"/>
          </a:xfrm>
          <a:prstGeom prst="rect">
            <a:avLst/>
          </a:prstGeom>
        </p:spPr>
      </p:pic>
      <p:sp>
        <p:nvSpPr>
          <p:cNvPr id="8" name="Ellipse 7">
            <a:extLst>
              <a:ext uri="{FF2B5EF4-FFF2-40B4-BE49-F238E27FC236}">
                <a16:creationId xmlns:a16="http://schemas.microsoft.com/office/drawing/2014/main" id="{7506A190-E5F3-4BAB-8DAE-396CE5C0E1D3}"/>
              </a:ext>
            </a:extLst>
          </p:cNvPr>
          <p:cNvSpPr/>
          <p:nvPr/>
        </p:nvSpPr>
        <p:spPr>
          <a:xfrm>
            <a:off x="8243912" y="1715973"/>
            <a:ext cx="833987" cy="273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Tree>
    <p:extLst>
      <p:ext uri="{BB962C8B-B14F-4D97-AF65-F5344CB8AC3E}">
        <p14:creationId xmlns:p14="http://schemas.microsoft.com/office/powerpoint/2010/main" val="176121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 name="Rectangle 1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4443300-6534-43E7-8A1E-5C658AE2E32A}"/>
              </a:ext>
            </a:extLst>
          </p:cNvPr>
          <p:cNvSpPr>
            <a:spLocks noGrp="1"/>
          </p:cNvSpPr>
          <p:nvPr>
            <p:ph type="title"/>
          </p:nvPr>
        </p:nvSpPr>
        <p:spPr>
          <a:xfrm>
            <a:off x="958660" y="939474"/>
            <a:ext cx="10395044" cy="1325563"/>
          </a:xfrm>
        </p:spPr>
        <p:txBody>
          <a:bodyPr>
            <a:normAutofit/>
          </a:bodyPr>
          <a:lstStyle/>
          <a:p>
            <a:r>
              <a:rPr lang="fr-CA"/>
              <a:t>Plan de formation</a:t>
            </a:r>
          </a:p>
        </p:txBody>
      </p:sp>
      <p:pic>
        <p:nvPicPr>
          <p:cNvPr id="8" name="Image 7" descr="Une image contenant dessin, signe&#10;&#10;Description générée automatiquement">
            <a:extLst>
              <a:ext uri="{FF2B5EF4-FFF2-40B4-BE49-F238E27FC236}">
                <a16:creationId xmlns:a16="http://schemas.microsoft.com/office/drawing/2014/main" id="{406EF08B-6C2F-4D95-96A3-AF2CAB973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235" y="2773900"/>
            <a:ext cx="2987707" cy="2247391"/>
          </a:xfrm>
          <a:prstGeom prst="rect">
            <a:avLst/>
          </a:prstGeom>
        </p:spPr>
      </p:pic>
      <p:graphicFrame>
        <p:nvGraphicFramePr>
          <p:cNvPr id="15" name="Espace réservé du contenu 2">
            <a:extLst>
              <a:ext uri="{FF2B5EF4-FFF2-40B4-BE49-F238E27FC236}">
                <a16:creationId xmlns:a16="http://schemas.microsoft.com/office/drawing/2014/main" id="{AE1072F2-9FFC-4633-A360-BA5892950EE9}"/>
              </a:ext>
            </a:extLst>
          </p:cNvPr>
          <p:cNvGraphicFramePr>
            <a:graphicFrameLocks noGrp="1"/>
          </p:cNvGraphicFramePr>
          <p:nvPr>
            <p:ph idx="1"/>
            <p:extLst>
              <p:ext uri="{D42A27DB-BD31-4B8C-83A1-F6EECF244321}">
                <p14:modId xmlns:p14="http://schemas.microsoft.com/office/powerpoint/2010/main" val="3171430159"/>
              </p:ext>
            </p:extLst>
          </p:nvPr>
        </p:nvGraphicFramePr>
        <p:xfrm>
          <a:off x="5103382" y="2683029"/>
          <a:ext cx="6032552" cy="3156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126432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EA6D5A1-2DBD-4CCA-85AD-0DEE4D1B417E}"/>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Planifier une réunion</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72736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82772-D1C4-44BA-9A2E-4A6DA51D0759}"/>
              </a:ext>
            </a:extLst>
          </p:cNvPr>
          <p:cNvSpPr>
            <a:spLocks noGrp="1"/>
          </p:cNvSpPr>
          <p:nvPr>
            <p:ph type="title"/>
          </p:nvPr>
        </p:nvSpPr>
        <p:spPr/>
        <p:txBody>
          <a:bodyPr/>
          <a:lstStyle/>
          <a:p>
            <a:r>
              <a:rPr lang="fr-CA">
                <a:solidFill>
                  <a:schemeClr val="bg1"/>
                </a:solidFill>
              </a:rPr>
              <a:t>Planifier une réunion dans Teams</a:t>
            </a:r>
          </a:p>
        </p:txBody>
      </p:sp>
      <p:sp>
        <p:nvSpPr>
          <p:cNvPr id="3" name="Espace réservé du contenu 2">
            <a:extLst>
              <a:ext uri="{FF2B5EF4-FFF2-40B4-BE49-F238E27FC236}">
                <a16:creationId xmlns:a16="http://schemas.microsoft.com/office/drawing/2014/main" id="{DA888FAD-CD20-4A65-A29B-B38049205ADA}"/>
              </a:ext>
            </a:extLst>
          </p:cNvPr>
          <p:cNvSpPr>
            <a:spLocks noGrp="1"/>
          </p:cNvSpPr>
          <p:nvPr>
            <p:ph idx="1"/>
          </p:nvPr>
        </p:nvSpPr>
        <p:spPr>
          <a:xfrm>
            <a:off x="8347197" y="4287934"/>
            <a:ext cx="3400689" cy="1325563"/>
          </a:xfrm>
        </p:spPr>
        <p:txBody>
          <a:bodyPr>
            <a:normAutofit lnSpcReduction="10000"/>
          </a:bodyPr>
          <a:lstStyle/>
          <a:p>
            <a:pPr marL="0" indent="0">
              <a:buNone/>
            </a:pPr>
            <a:r>
              <a:rPr lang="fr-CA" sz="1800">
                <a:solidFill>
                  <a:schemeClr val="bg1"/>
                </a:solidFill>
              </a:rPr>
              <a:t>Permet de sélectionner l’équipe et le canal dans lequel se déroulera la réunion. En sélectionnant un canal, cela envoie une invitation à tous les membres de cette équipe.</a:t>
            </a:r>
          </a:p>
          <a:p>
            <a:pPr marL="0" indent="0">
              <a:buNone/>
            </a:pPr>
            <a:endParaRPr lang="fr-CA"/>
          </a:p>
        </p:txBody>
      </p:sp>
      <p:pic>
        <p:nvPicPr>
          <p:cNvPr id="10" name="Espace réservé du contenu 4">
            <a:extLst>
              <a:ext uri="{FF2B5EF4-FFF2-40B4-BE49-F238E27FC236}">
                <a16:creationId xmlns:a16="http://schemas.microsoft.com/office/drawing/2014/main" id="{57388436-2167-45F0-8175-9AEAA47919D4}"/>
              </a:ext>
            </a:extLst>
          </p:cNvPr>
          <p:cNvPicPr>
            <a:picLocks noChangeAspect="1"/>
          </p:cNvPicPr>
          <p:nvPr/>
        </p:nvPicPr>
        <p:blipFill rotWithShape="1">
          <a:blip r:embed="rId3">
            <a:extLst>
              <a:ext uri="{28A0092B-C50C-407E-A947-70E740481C1C}">
                <a14:useLocalDpi xmlns:a14="http://schemas.microsoft.com/office/drawing/2010/main" val="0"/>
              </a:ext>
            </a:extLst>
          </a:blip>
          <a:srcRect r="2762" b="40759"/>
          <a:stretch/>
        </p:blipFill>
        <p:spPr>
          <a:xfrm>
            <a:off x="599047" y="1338628"/>
            <a:ext cx="712396" cy="5275437"/>
          </a:xfrm>
          <a:prstGeom prst="rect">
            <a:avLst/>
          </a:prstGeom>
        </p:spPr>
      </p:pic>
      <p:pic>
        <p:nvPicPr>
          <p:cNvPr id="12" name="Image 11">
            <a:extLst>
              <a:ext uri="{FF2B5EF4-FFF2-40B4-BE49-F238E27FC236}">
                <a16:creationId xmlns:a16="http://schemas.microsoft.com/office/drawing/2014/main" id="{34C32410-A50D-4F99-AB2F-30C2C0A128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051" y="1584998"/>
            <a:ext cx="8455874" cy="612744"/>
          </a:xfrm>
          <a:prstGeom prst="rect">
            <a:avLst/>
          </a:prstGeom>
        </p:spPr>
      </p:pic>
      <p:pic>
        <p:nvPicPr>
          <p:cNvPr id="14" name="Image 13" descr="Une image contenant capture d’écran&#10;&#10;Description générée automatiquement">
            <a:extLst>
              <a:ext uri="{FF2B5EF4-FFF2-40B4-BE49-F238E27FC236}">
                <a16:creationId xmlns:a16="http://schemas.microsoft.com/office/drawing/2014/main" id="{B36445B9-3BF4-4057-BA69-F98D12E143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6874"/>
          <a:stretch/>
        </p:blipFill>
        <p:spPr>
          <a:xfrm>
            <a:off x="1925051" y="2790183"/>
            <a:ext cx="5579938" cy="3066784"/>
          </a:xfrm>
          <a:prstGeom prst="rect">
            <a:avLst/>
          </a:prstGeom>
        </p:spPr>
      </p:pic>
      <p:sp>
        <p:nvSpPr>
          <p:cNvPr id="28" name="Ellipse 27">
            <a:extLst>
              <a:ext uri="{FF2B5EF4-FFF2-40B4-BE49-F238E27FC236}">
                <a16:creationId xmlns:a16="http://schemas.microsoft.com/office/drawing/2014/main" id="{E045EDA7-8154-48BA-B840-C7552BAA3D96}"/>
              </a:ext>
            </a:extLst>
          </p:cNvPr>
          <p:cNvSpPr/>
          <p:nvPr/>
        </p:nvSpPr>
        <p:spPr>
          <a:xfrm>
            <a:off x="647175" y="3693895"/>
            <a:ext cx="616142" cy="6374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30" name="Ellipse 29">
            <a:extLst>
              <a:ext uri="{FF2B5EF4-FFF2-40B4-BE49-F238E27FC236}">
                <a16:creationId xmlns:a16="http://schemas.microsoft.com/office/drawing/2014/main" id="{F1DAFEC6-FD6F-4E2D-8ABC-4CD56BB3B1FC}"/>
              </a:ext>
            </a:extLst>
          </p:cNvPr>
          <p:cNvSpPr/>
          <p:nvPr/>
        </p:nvSpPr>
        <p:spPr>
          <a:xfrm>
            <a:off x="9005111" y="1555204"/>
            <a:ext cx="1375814" cy="4540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31" name="Flèche : droite 30">
            <a:extLst>
              <a:ext uri="{FF2B5EF4-FFF2-40B4-BE49-F238E27FC236}">
                <a16:creationId xmlns:a16="http://schemas.microsoft.com/office/drawing/2014/main" id="{4FFE8874-508B-431E-8D87-5E59D9DEF409}"/>
              </a:ext>
            </a:extLst>
          </p:cNvPr>
          <p:cNvSpPr/>
          <p:nvPr/>
        </p:nvSpPr>
        <p:spPr>
          <a:xfrm rot="10800000">
            <a:off x="7565144" y="4672291"/>
            <a:ext cx="421105" cy="172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76360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7CF37E-47D4-40D1-8C4E-262E668695B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200" err="1">
                <a:solidFill>
                  <a:srgbClr val="FFFFFF"/>
                </a:solidFill>
              </a:rPr>
              <a:t>Planifier</a:t>
            </a:r>
            <a:r>
              <a:rPr lang="en-US" sz="4200">
                <a:solidFill>
                  <a:srgbClr val="FFFFFF"/>
                </a:solidFill>
              </a:rPr>
              <a:t> </a:t>
            </a:r>
            <a:r>
              <a:rPr lang="en-US" sz="4200" err="1">
                <a:solidFill>
                  <a:srgbClr val="FFFFFF"/>
                </a:solidFill>
              </a:rPr>
              <a:t>une</a:t>
            </a:r>
            <a:r>
              <a:rPr lang="en-US" sz="4200">
                <a:solidFill>
                  <a:srgbClr val="FFFFFF"/>
                </a:solidFill>
              </a:rPr>
              <a:t> </a:t>
            </a:r>
            <a:r>
              <a:rPr lang="en-US" sz="4200" err="1">
                <a:solidFill>
                  <a:srgbClr val="FFFFFF"/>
                </a:solidFill>
              </a:rPr>
              <a:t>réunion</a:t>
            </a:r>
            <a:r>
              <a:rPr lang="en-US" sz="4200">
                <a:solidFill>
                  <a:srgbClr val="FFFFFF"/>
                </a:solidFill>
              </a:rPr>
              <a:t> dans le </a:t>
            </a:r>
            <a:r>
              <a:rPr lang="en-US" sz="4200" err="1">
                <a:solidFill>
                  <a:srgbClr val="FFFFFF"/>
                </a:solidFill>
              </a:rPr>
              <a:t>calendrier</a:t>
            </a:r>
            <a:r>
              <a:rPr lang="en-US" sz="4200">
                <a:solidFill>
                  <a:srgbClr val="FFFFFF"/>
                </a:solidFill>
              </a:rPr>
              <a:t> Outlook</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Espace réservé du contenu 3" descr="Une image contenant capture d’écran&#10;&#10;Description générée automatiquement">
            <a:extLst>
              <a:ext uri="{FF2B5EF4-FFF2-40B4-BE49-F238E27FC236}">
                <a16:creationId xmlns:a16="http://schemas.microsoft.com/office/drawing/2014/main" id="{3EDB1082-434E-4BD1-A583-A3BC112242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482"/>
          <a:stretch/>
        </p:blipFill>
        <p:spPr>
          <a:xfrm>
            <a:off x="6445073" y="3091496"/>
            <a:ext cx="5455917" cy="2668280"/>
          </a:xfrm>
          <a:prstGeom prst="rect">
            <a:avLst/>
          </a:prstGeom>
        </p:spPr>
      </p:pic>
      <p:sp>
        <p:nvSpPr>
          <p:cNvPr id="9" name="ZoneTexte 8">
            <a:extLst>
              <a:ext uri="{FF2B5EF4-FFF2-40B4-BE49-F238E27FC236}">
                <a16:creationId xmlns:a16="http://schemas.microsoft.com/office/drawing/2014/main" id="{C2FB9D3A-F21E-4863-B105-60AED3D55CA2}"/>
              </a:ext>
            </a:extLst>
          </p:cNvPr>
          <p:cNvSpPr txBox="1"/>
          <p:nvPr/>
        </p:nvSpPr>
        <p:spPr>
          <a:xfrm>
            <a:off x="1763365" y="2593590"/>
            <a:ext cx="2562727" cy="369332"/>
          </a:xfrm>
          <a:prstGeom prst="rect">
            <a:avLst/>
          </a:prstGeom>
          <a:noFill/>
        </p:spPr>
        <p:txBody>
          <a:bodyPr wrap="square" rtlCol="0">
            <a:spAutoFit/>
          </a:bodyPr>
          <a:lstStyle/>
          <a:p>
            <a:r>
              <a:rPr lang="fr-CA"/>
              <a:t>Application de bureau</a:t>
            </a:r>
          </a:p>
        </p:txBody>
      </p:sp>
      <p:sp>
        <p:nvSpPr>
          <p:cNvPr id="11" name="ZoneTexte 10">
            <a:extLst>
              <a:ext uri="{FF2B5EF4-FFF2-40B4-BE49-F238E27FC236}">
                <a16:creationId xmlns:a16="http://schemas.microsoft.com/office/drawing/2014/main" id="{3622FEBB-DC6E-4367-8501-0004DF600B43}"/>
              </a:ext>
            </a:extLst>
          </p:cNvPr>
          <p:cNvSpPr txBox="1"/>
          <p:nvPr/>
        </p:nvSpPr>
        <p:spPr>
          <a:xfrm>
            <a:off x="8867274" y="2596836"/>
            <a:ext cx="1347536" cy="369332"/>
          </a:xfrm>
          <a:prstGeom prst="rect">
            <a:avLst/>
          </a:prstGeom>
          <a:noFill/>
        </p:spPr>
        <p:txBody>
          <a:bodyPr wrap="square" rtlCol="0">
            <a:spAutoFit/>
          </a:bodyPr>
          <a:lstStyle/>
          <a:p>
            <a:r>
              <a:rPr lang="fr-CA"/>
              <a:t>En ligne</a:t>
            </a:r>
          </a:p>
        </p:txBody>
      </p:sp>
      <p:pic>
        <p:nvPicPr>
          <p:cNvPr id="13" name="Image 2" descr="Une image contenant capture d’écran&#10;&#10;Description générée avec un niveau de confiance très élevé">
            <a:extLst>
              <a:ext uri="{FF2B5EF4-FFF2-40B4-BE49-F238E27FC236}">
                <a16:creationId xmlns:a16="http://schemas.microsoft.com/office/drawing/2014/main" id="{EA2BCA74-92C5-4D5F-96F3-6B8420F0A4EC}"/>
              </a:ext>
            </a:extLst>
          </p:cNvPr>
          <p:cNvPicPr>
            <a:picLocks noChangeAspect="1"/>
          </p:cNvPicPr>
          <p:nvPr/>
        </p:nvPicPr>
        <p:blipFill rotWithShape="1">
          <a:blip r:embed="rId4"/>
          <a:srcRect b="40795"/>
          <a:stretch/>
        </p:blipFill>
        <p:spPr>
          <a:xfrm>
            <a:off x="208750" y="3267413"/>
            <a:ext cx="5812519" cy="2314810"/>
          </a:xfrm>
          <a:prstGeom prst="rect">
            <a:avLst/>
          </a:prstGeom>
        </p:spPr>
      </p:pic>
    </p:spTree>
    <p:extLst>
      <p:ext uri="{BB962C8B-B14F-4D97-AF65-F5344CB8AC3E}">
        <p14:creationId xmlns:p14="http://schemas.microsoft.com/office/powerpoint/2010/main" val="408889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E7713-F234-420B-B97A-51E0DA1109BB}"/>
              </a:ext>
            </a:extLst>
          </p:cNvPr>
          <p:cNvSpPr>
            <a:spLocks noGrp="1"/>
          </p:cNvSpPr>
          <p:nvPr>
            <p:ph type="title"/>
          </p:nvPr>
        </p:nvSpPr>
        <p:spPr>
          <a:xfrm>
            <a:off x="838200" y="365125"/>
            <a:ext cx="10515600" cy="1325563"/>
          </a:xfrm>
        </p:spPr>
        <p:txBody>
          <a:bodyPr>
            <a:normAutofit/>
          </a:bodyPr>
          <a:lstStyle/>
          <a:p>
            <a:pPr algn="ctr"/>
            <a:r>
              <a:rPr lang="fr-CA"/>
              <a:t>Accès à la rencontre</a:t>
            </a:r>
          </a:p>
        </p:txBody>
      </p:sp>
      <p:graphicFrame>
        <p:nvGraphicFramePr>
          <p:cNvPr id="5" name="Espace réservé du contenu 2">
            <a:extLst>
              <a:ext uri="{FF2B5EF4-FFF2-40B4-BE49-F238E27FC236}">
                <a16:creationId xmlns:a16="http://schemas.microsoft.com/office/drawing/2014/main" id="{94C70EC0-0395-45BF-9CA8-C60A4AF6E8B7}"/>
              </a:ext>
            </a:extLst>
          </p:cNvPr>
          <p:cNvGraphicFramePr>
            <a:graphicFrameLocks noGrp="1"/>
          </p:cNvGraphicFramePr>
          <p:nvPr>
            <p:ph idx="1"/>
            <p:extLst>
              <p:ext uri="{D42A27DB-BD31-4B8C-83A1-F6EECF244321}">
                <p14:modId xmlns:p14="http://schemas.microsoft.com/office/powerpoint/2010/main" val="341454419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Monthly calendar">
            <a:extLst>
              <a:ext uri="{FF2B5EF4-FFF2-40B4-BE49-F238E27FC236}">
                <a16:creationId xmlns:a16="http://schemas.microsoft.com/office/drawing/2014/main" id="{E9733BA2-5A4A-4BDA-B87C-9582B2E2B6A0}"/>
              </a:ext>
            </a:extLst>
          </p:cNvPr>
          <p:cNvSpPr/>
          <p:nvPr/>
        </p:nvSpPr>
        <p:spPr>
          <a:xfrm>
            <a:off x="1241074" y="4929025"/>
            <a:ext cx="683804" cy="68380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3276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8" name="Rectangle 13">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15">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3C8B72DE-E2CF-48FD-B611-3473D434DA73}"/>
              </a:ext>
            </a:extLst>
          </p:cNvPr>
          <p:cNvSpPr>
            <a:spLocks noGrp="1"/>
          </p:cNvSpPr>
          <p:nvPr>
            <p:ph type="title"/>
          </p:nvPr>
        </p:nvSpPr>
        <p:spPr>
          <a:xfrm>
            <a:off x="814167" y="802955"/>
            <a:ext cx="4133690" cy="1454051"/>
          </a:xfrm>
        </p:spPr>
        <p:txBody>
          <a:bodyPr>
            <a:normAutofit/>
          </a:bodyPr>
          <a:lstStyle/>
          <a:p>
            <a:r>
              <a:rPr lang="fr-CA" sz="2800">
                <a:solidFill>
                  <a:srgbClr val="000000"/>
                </a:solidFill>
              </a:rPr>
              <a:t>Intégrations pédagogiques intéressantes dans les onglets</a:t>
            </a:r>
          </a:p>
        </p:txBody>
      </p:sp>
      <p:sp>
        <p:nvSpPr>
          <p:cNvPr id="40" name="Oval 17">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dessin, signe&#10;&#10;Description générée automatiquement">
            <a:extLst>
              <a:ext uri="{FF2B5EF4-FFF2-40B4-BE49-F238E27FC236}">
                <a16:creationId xmlns:a16="http://schemas.microsoft.com/office/drawing/2014/main" id="{99C2740C-DA4C-438D-B16B-BF482BD91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164" y="871183"/>
            <a:ext cx="1222698" cy="1138736"/>
          </a:xfrm>
          <a:prstGeom prst="rect">
            <a:avLst/>
          </a:prstGeom>
        </p:spPr>
      </p:pic>
      <p:sp>
        <p:nvSpPr>
          <p:cNvPr id="3" name="Espace réservé du contenu 2">
            <a:extLst>
              <a:ext uri="{FF2B5EF4-FFF2-40B4-BE49-F238E27FC236}">
                <a16:creationId xmlns:a16="http://schemas.microsoft.com/office/drawing/2014/main" id="{60755367-8C8A-433D-A0E9-33A72ABC5F8F}"/>
              </a:ext>
            </a:extLst>
          </p:cNvPr>
          <p:cNvSpPr>
            <a:spLocks noGrp="1"/>
          </p:cNvSpPr>
          <p:nvPr>
            <p:ph idx="1"/>
          </p:nvPr>
        </p:nvSpPr>
        <p:spPr>
          <a:xfrm>
            <a:off x="810568" y="2324912"/>
            <a:ext cx="4133360" cy="4747569"/>
          </a:xfrm>
        </p:spPr>
        <p:txBody>
          <a:bodyPr vert="horz" lIns="91440" tIns="45720" rIns="91440" bIns="45720" rtlCol="0" anchor="ctr">
            <a:normAutofit fontScale="92500"/>
          </a:bodyPr>
          <a:lstStyle/>
          <a:p>
            <a:r>
              <a:rPr lang="fr-CA" sz="1600" b="1">
                <a:solidFill>
                  <a:srgbClr val="000000"/>
                </a:solidFill>
              </a:rPr>
              <a:t>FlipGrid</a:t>
            </a:r>
            <a:r>
              <a:rPr lang="fr-CA" sz="1600">
                <a:solidFill>
                  <a:srgbClr val="000000"/>
                </a:solidFill>
              </a:rPr>
              <a:t> : </a:t>
            </a:r>
            <a:r>
              <a:rPr lang="fr-CA" sz="1600">
                <a:solidFill>
                  <a:srgbClr val="000000"/>
                </a:solidFill>
                <a:ea typeface="+mn-lt"/>
                <a:cs typeface="+mn-lt"/>
              </a:rPr>
              <a:t>Les éducateurs suscitent des discussions en publiant des sujets dans une salle de classe, une école, une communauté d'apprentissage professionnelle ou une grille publique. Les élèves enregistrent, visualisent, réagissent et se répondent par le biais de courtes vidéos. Les étudiants utilisent la vidéo ... sociale, engageante et amusante </a:t>
            </a:r>
            <a:r>
              <a:rPr lang="fr-CA" sz="1600">
                <a:cs typeface="Calibri"/>
                <a:hlinkClick r:id="rId5"/>
              </a:rPr>
              <a:t>pdf</a:t>
            </a:r>
            <a:r>
              <a:rPr lang="fr-CA" sz="1600">
                <a:cs typeface="Calibri"/>
              </a:rPr>
              <a:t>  </a:t>
            </a:r>
            <a:r>
              <a:rPr lang="fr-CA" sz="1600">
                <a:cs typeface="Calibri"/>
                <a:hlinkClick r:id="rId6"/>
              </a:rPr>
              <a:t>vidéo</a:t>
            </a:r>
            <a:endParaRPr lang="fr-CA" sz="1600">
              <a:solidFill>
                <a:srgbClr val="000000"/>
              </a:solidFill>
              <a:cs typeface="Calibri"/>
            </a:endParaRPr>
          </a:p>
          <a:p>
            <a:r>
              <a:rPr lang="fr-CA" sz="1600" b="1">
                <a:solidFill>
                  <a:srgbClr val="000000"/>
                </a:solidFill>
              </a:rPr>
              <a:t>OneNote</a:t>
            </a:r>
            <a:r>
              <a:rPr lang="fr-CA" sz="1600">
                <a:solidFill>
                  <a:srgbClr val="000000"/>
                </a:solidFill>
              </a:rPr>
              <a:t> :  Bloc-notes collaboratif ou privé en lien avec les canaux de Teams</a:t>
            </a:r>
            <a:endParaRPr lang="fr-CA" sz="1600">
              <a:solidFill>
                <a:srgbClr val="000000"/>
              </a:solidFill>
              <a:cs typeface="Calibri"/>
            </a:endParaRPr>
          </a:p>
          <a:p>
            <a:r>
              <a:rPr lang="fr-CA" sz="1600" b="1">
                <a:solidFill>
                  <a:srgbClr val="000000"/>
                </a:solidFill>
              </a:rPr>
              <a:t>Forms</a:t>
            </a:r>
            <a:r>
              <a:rPr lang="fr-CA" sz="1600">
                <a:solidFill>
                  <a:srgbClr val="000000"/>
                </a:solidFill>
              </a:rPr>
              <a:t> :  Questionnaires, questionnaires interactifs, formulaires, sondages</a:t>
            </a:r>
            <a:endParaRPr lang="fr-CA" sz="1600">
              <a:solidFill>
                <a:srgbClr val="000000"/>
              </a:solidFill>
              <a:cs typeface="Calibri"/>
            </a:endParaRPr>
          </a:p>
          <a:p>
            <a:r>
              <a:rPr lang="fr-CA" sz="1600" b="1">
                <a:solidFill>
                  <a:srgbClr val="000000"/>
                </a:solidFill>
              </a:rPr>
              <a:t>Polly</a:t>
            </a:r>
            <a:r>
              <a:rPr lang="fr-CA" sz="1600">
                <a:solidFill>
                  <a:srgbClr val="000000"/>
                </a:solidFill>
              </a:rPr>
              <a:t> : </a:t>
            </a:r>
            <a:r>
              <a:rPr lang="fr-CA" sz="1600">
                <a:solidFill>
                  <a:srgbClr val="000000"/>
                </a:solidFill>
                <a:ea typeface="+mn-lt"/>
                <a:cs typeface="+mn-lt"/>
              </a:rPr>
              <a:t>Vous pouvez créer un sondage simple pour savoir comment vont vos élèves, obtenir différentes informations pour commencer un sujet de discussion, sonder leurs préférences,... Il est possible de le rendre anonyme ou d'afficher les participants, de mettre une date de fin de sondage et de sélectionner différents types de questions (choix, texte, appréciation).</a:t>
            </a:r>
            <a:endParaRPr lang="fr-CA" sz="1600">
              <a:solidFill>
                <a:srgbClr val="000000"/>
              </a:solidFill>
              <a:cs typeface="Calibri"/>
            </a:endParaRPr>
          </a:p>
          <a:p>
            <a:endParaRPr lang="fr-CA" sz="1300">
              <a:solidFill>
                <a:srgbClr val="000000"/>
              </a:solidFill>
              <a:cs typeface="Calibri"/>
            </a:endParaRPr>
          </a:p>
          <a:p>
            <a:endParaRPr lang="fr-CA" sz="1300" dirty="0">
              <a:solidFill>
                <a:srgbClr val="000000"/>
              </a:solidFill>
            </a:endParaRPr>
          </a:p>
        </p:txBody>
      </p:sp>
      <p:sp>
        <p:nvSpPr>
          <p:cNvPr id="41" name="Oval 19">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Image 8" descr="Une image contenant dessin, horloge, signe&#10;&#10;Description générée automatiquement">
            <a:extLst>
              <a:ext uri="{FF2B5EF4-FFF2-40B4-BE49-F238E27FC236}">
                <a16:creationId xmlns:a16="http://schemas.microsoft.com/office/drawing/2014/main" id="{63710F1C-0A55-4DBC-9A9A-FFE27A4970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9117" y="211666"/>
            <a:ext cx="2650728" cy="2319387"/>
          </a:xfrm>
          <a:prstGeom prst="rect">
            <a:avLst/>
          </a:prstGeom>
        </p:spPr>
      </p:pic>
      <p:pic>
        <p:nvPicPr>
          <p:cNvPr id="4" name="Picture 4" descr="Downloads + Media — Flipgrid">
            <a:extLst>
              <a:ext uri="{FF2B5EF4-FFF2-40B4-BE49-F238E27FC236}">
                <a16:creationId xmlns:a16="http://schemas.microsoft.com/office/drawing/2014/main" id="{B3603A54-36C3-4E57-9D31-B135B68B8EF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521079" y="3434981"/>
            <a:ext cx="1735071" cy="1735071"/>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6" descr="Polly logo - Local Community">
            <a:extLst>
              <a:ext uri="{FF2B5EF4-FFF2-40B4-BE49-F238E27FC236}">
                <a16:creationId xmlns:a16="http://schemas.microsoft.com/office/drawing/2014/main" id="{AEBCC336-D08D-4574-A988-AD9FA1B9E50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540046" y="5263490"/>
            <a:ext cx="2345355" cy="114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15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52ACEE1-21D1-4158-86D2-AC0C262717A2}"/>
              </a:ext>
            </a:extLst>
          </p:cNvPr>
          <p:cNvSpPr>
            <a:spLocks noGrp="1"/>
          </p:cNvSpPr>
          <p:nvPr>
            <p:ph type="title"/>
          </p:nvPr>
        </p:nvSpPr>
        <p:spPr>
          <a:xfrm>
            <a:off x="958660" y="939474"/>
            <a:ext cx="10395044" cy="1325563"/>
          </a:xfrm>
        </p:spPr>
        <p:txBody>
          <a:bodyPr>
            <a:normAutofit/>
          </a:bodyPr>
          <a:lstStyle/>
          <a:p>
            <a:r>
              <a:rPr lang="fr-CA" dirty="0"/>
              <a:t>Documentation</a:t>
            </a:r>
          </a:p>
        </p:txBody>
      </p:sp>
      <p:pic>
        <p:nvPicPr>
          <p:cNvPr id="5" name="Image 4" descr="Une image contenant dessin, signe&#10;&#10;Description générée automatiquement">
            <a:extLst>
              <a:ext uri="{FF2B5EF4-FFF2-40B4-BE49-F238E27FC236}">
                <a16:creationId xmlns:a16="http://schemas.microsoft.com/office/drawing/2014/main" id="{12C14355-5C22-4B2C-889F-75794232B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235" y="2773900"/>
            <a:ext cx="2987707" cy="2247391"/>
          </a:xfrm>
          <a:prstGeom prst="rect">
            <a:avLst/>
          </a:prstGeom>
        </p:spPr>
      </p:pic>
      <p:sp>
        <p:nvSpPr>
          <p:cNvPr id="3" name="Espace réservé du contenu 2">
            <a:extLst>
              <a:ext uri="{FF2B5EF4-FFF2-40B4-BE49-F238E27FC236}">
                <a16:creationId xmlns:a16="http://schemas.microsoft.com/office/drawing/2014/main" id="{80E16F16-27C9-4798-9CC4-C42145B4CC68}"/>
              </a:ext>
            </a:extLst>
          </p:cNvPr>
          <p:cNvSpPr>
            <a:spLocks noGrp="1"/>
          </p:cNvSpPr>
          <p:nvPr>
            <p:ph idx="1"/>
          </p:nvPr>
        </p:nvSpPr>
        <p:spPr>
          <a:xfrm>
            <a:off x="5103382" y="2683029"/>
            <a:ext cx="6032552" cy="3156519"/>
          </a:xfrm>
        </p:spPr>
        <p:txBody>
          <a:bodyPr vert="horz" lIns="91440" tIns="45720" rIns="91440" bIns="45720" rtlCol="0">
            <a:normAutofit/>
          </a:bodyPr>
          <a:lstStyle/>
          <a:p>
            <a:r>
              <a:rPr lang="fr-CA" sz="2000" dirty="0"/>
              <a:t>/aide dans la barre de recherche de Teams</a:t>
            </a:r>
          </a:p>
          <a:p>
            <a:r>
              <a:rPr lang="fr-CA" sz="2000" dirty="0"/>
              <a:t>Tutoriel PDF </a:t>
            </a:r>
            <a:r>
              <a:rPr lang="fr-CA" sz="2000" dirty="0">
                <a:hlinkClick r:id="rId3"/>
              </a:rPr>
              <a:t>accès à Teams</a:t>
            </a:r>
            <a:r>
              <a:rPr lang="fr-CA" sz="2000" dirty="0"/>
              <a:t> sur les différentes plateformes (enseignant et élève)</a:t>
            </a:r>
            <a:endParaRPr lang="fr-FR" sz="2000" dirty="0"/>
          </a:p>
          <a:p>
            <a:r>
              <a:rPr lang="fr-CA" sz="2000" dirty="0">
                <a:cs typeface="Calibri"/>
              </a:rPr>
              <a:t>Ressources de la CSVDC:</a:t>
            </a:r>
          </a:p>
          <a:p>
            <a:pPr lvl="1"/>
            <a:r>
              <a:rPr lang="fr-CA" sz="2000" dirty="0">
                <a:cs typeface="Calibri"/>
                <a:hlinkClick r:id="rId4"/>
              </a:rPr>
              <a:t>Teams</a:t>
            </a:r>
            <a:endParaRPr lang="fr-CA" sz="2000" dirty="0">
              <a:cs typeface="Calibri"/>
            </a:endParaRPr>
          </a:p>
          <a:p>
            <a:pPr lvl="1"/>
            <a:r>
              <a:rPr lang="fr-CA" sz="2000" dirty="0">
                <a:cs typeface="Calibri"/>
                <a:hlinkClick r:id="rId5"/>
              </a:rPr>
              <a:t>Teams pour la classe</a:t>
            </a:r>
            <a:endParaRPr lang="fr-CA" sz="2000" dirty="0">
              <a:cs typeface="Calibri"/>
            </a:endParaRPr>
          </a:p>
          <a:p>
            <a:pPr lvl="1"/>
            <a:r>
              <a:rPr lang="fr-CA" sz="2000" dirty="0">
                <a:cs typeface="Calibri"/>
                <a:hlinkClick r:id="rId6"/>
              </a:rPr>
              <a:t>Ressources Teams</a:t>
            </a:r>
            <a:endParaRPr lang="fr-CA" sz="2000" dirty="0">
              <a:cs typeface="Calibri"/>
            </a:endParaRPr>
          </a:p>
          <a:p>
            <a:r>
              <a:rPr lang="fr-CA" sz="2000" dirty="0">
                <a:cs typeface="Calibri"/>
                <a:hlinkClick r:id="rId7"/>
              </a:rPr>
              <a:t>Informer les parents avec Teams</a:t>
            </a:r>
            <a:endParaRPr lang="fr-CA" sz="2000" dirty="0">
              <a:cs typeface="Calibri"/>
            </a:endParaRPr>
          </a:p>
        </p:txBody>
      </p:sp>
    </p:spTree>
    <p:extLst>
      <p:ext uri="{BB962C8B-B14F-4D97-AF65-F5344CB8AC3E}">
        <p14:creationId xmlns:p14="http://schemas.microsoft.com/office/powerpoint/2010/main" val="172624528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38A7E-EB85-427A-AB08-D169CBD910EF}"/>
              </a:ext>
            </a:extLst>
          </p:cNvPr>
          <p:cNvSpPr>
            <a:spLocks noGrp="1"/>
          </p:cNvSpPr>
          <p:nvPr>
            <p:ph type="title"/>
          </p:nvPr>
        </p:nvSpPr>
        <p:spPr>
          <a:xfrm>
            <a:off x="6234330" y="803325"/>
            <a:ext cx="5314536" cy="1325563"/>
          </a:xfrm>
        </p:spPr>
        <p:txBody>
          <a:bodyPr>
            <a:normAutofit/>
          </a:bodyPr>
          <a:lstStyle/>
          <a:p>
            <a:r>
              <a:rPr lang="fr-CA" dirty="0"/>
              <a:t>Ressources de formation</a:t>
            </a:r>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BAC777D-6528-4730-BF1B-FB5CD6610C3A}"/>
              </a:ext>
            </a:extLst>
          </p:cNvPr>
          <p:cNvPicPr>
            <a:picLocks noChangeAspect="1"/>
          </p:cNvPicPr>
          <p:nvPr/>
        </p:nvPicPr>
        <p:blipFill rotWithShape="1">
          <a:blip r:embed="rId2"/>
          <a:srcRect l="30315" r="15555"/>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12" name="Espace réservé du contenu 2">
            <a:extLst>
              <a:ext uri="{FF2B5EF4-FFF2-40B4-BE49-F238E27FC236}">
                <a16:creationId xmlns:a16="http://schemas.microsoft.com/office/drawing/2014/main" id="{1A55BB27-282B-4B70-BB67-CDEC1AD2000B}"/>
              </a:ext>
            </a:extLst>
          </p:cNvPr>
          <p:cNvGraphicFramePr>
            <a:graphicFrameLocks noGrp="1"/>
          </p:cNvGraphicFramePr>
          <p:nvPr>
            <p:ph idx="1"/>
            <p:extLst>
              <p:ext uri="{D42A27DB-BD31-4B8C-83A1-F6EECF244321}">
                <p14:modId xmlns:p14="http://schemas.microsoft.com/office/powerpoint/2010/main" val="2020114165"/>
              </p:ext>
            </p:extLst>
          </p:nvPr>
        </p:nvGraphicFramePr>
        <p:xfrm>
          <a:off x="6234329"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81571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mt="56000"/>
          </a:blip>
          <a:stretch>
            <a:fillRect/>
          </a:stretch>
        </p:blipFill>
        <p:spPr>
          <a:xfrm>
            <a:off x="235400" y="2063802"/>
            <a:ext cx="3845723" cy="3480884"/>
          </a:xfrm>
          <a:prstGeom prst="rect">
            <a:avLst/>
          </a:prstGeom>
          <a:noFill/>
          <a:ln>
            <a:noFill/>
          </a:ln>
        </p:spPr>
      </p:pic>
      <p:pic>
        <p:nvPicPr>
          <p:cNvPr id="73" name="Google Shape;73;p15"/>
          <p:cNvPicPr preferRelativeResize="0"/>
          <p:nvPr/>
        </p:nvPicPr>
        <p:blipFill rotWithShape="1">
          <a:blip r:embed="rId4">
            <a:alphaModFix/>
          </a:blip>
          <a:srcRect l="26182" b="57813"/>
          <a:stretch/>
        </p:blipFill>
        <p:spPr>
          <a:xfrm>
            <a:off x="2244734" y="110001"/>
            <a:ext cx="4329135" cy="1635167"/>
          </a:xfrm>
          <a:prstGeom prst="rect">
            <a:avLst/>
          </a:prstGeom>
          <a:noFill/>
          <a:ln>
            <a:noFill/>
          </a:ln>
        </p:spPr>
      </p:pic>
      <p:pic>
        <p:nvPicPr>
          <p:cNvPr id="74" name="Google Shape;74;p15"/>
          <p:cNvPicPr preferRelativeResize="0"/>
          <p:nvPr/>
        </p:nvPicPr>
        <p:blipFill rotWithShape="1">
          <a:blip r:embed="rId5">
            <a:alphaModFix/>
          </a:blip>
          <a:srcRect t="12630" b="14232"/>
          <a:stretch/>
        </p:blipFill>
        <p:spPr>
          <a:xfrm>
            <a:off x="481167" y="110000"/>
            <a:ext cx="1661967" cy="1953800"/>
          </a:xfrm>
          <a:prstGeom prst="rect">
            <a:avLst/>
          </a:prstGeom>
          <a:noFill/>
          <a:ln>
            <a:noFill/>
          </a:ln>
        </p:spPr>
      </p:pic>
      <p:sp>
        <p:nvSpPr>
          <p:cNvPr id="75" name="Google Shape;75;p15"/>
          <p:cNvSpPr txBox="1"/>
          <p:nvPr/>
        </p:nvSpPr>
        <p:spPr>
          <a:xfrm>
            <a:off x="7763333" y="332700"/>
            <a:ext cx="3746800" cy="15084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dirty="0">
                <a:solidFill>
                  <a:srgbClr val="FFFFFF"/>
                </a:solidFill>
                <a:latin typeface="Oswald"/>
                <a:ea typeface="Oswald"/>
                <a:cs typeface="Oswald"/>
                <a:sym typeface="Oswald"/>
              </a:rPr>
              <a:t>Webinaires du RÉCIT FGA</a:t>
            </a:r>
            <a:endParaRPr sz="4000" b="1" dirty="0">
              <a:solidFill>
                <a:srgbClr val="FFFFFF"/>
              </a:solidFill>
              <a:latin typeface="Oswald"/>
              <a:ea typeface="Oswald"/>
              <a:cs typeface="Oswald"/>
              <a:sym typeface="Oswald"/>
            </a:endParaRPr>
          </a:p>
        </p:txBody>
      </p:sp>
      <p:sp>
        <p:nvSpPr>
          <p:cNvPr id="76" name="Google Shape;76;p15"/>
          <p:cNvSpPr txBox="1"/>
          <p:nvPr/>
        </p:nvSpPr>
        <p:spPr>
          <a:xfrm>
            <a:off x="7303733" y="1948367"/>
            <a:ext cx="4666000" cy="536000"/>
          </a:xfrm>
          <a:prstGeom prst="rect">
            <a:avLst/>
          </a:prstGeom>
          <a:noFill/>
          <a:ln>
            <a:noFill/>
          </a:ln>
        </p:spPr>
        <p:txBody>
          <a:bodyPr spcFirstLastPara="1" wrap="square" lIns="121900" tIns="121900" rIns="121900" bIns="121900" anchor="ctr" anchorCtr="0">
            <a:noAutofit/>
          </a:bodyPr>
          <a:lstStyle/>
          <a:p>
            <a:pPr algn="ctr"/>
            <a:r>
              <a:rPr lang="fr" sz="2400" b="1">
                <a:solidFill>
                  <a:srgbClr val="0069BF"/>
                </a:solidFill>
              </a:rPr>
              <a:t>Date, Heure</a:t>
            </a:r>
            <a:endParaRPr sz="2400">
              <a:solidFill>
                <a:srgbClr val="0069BF"/>
              </a:solidFill>
            </a:endParaRPr>
          </a:p>
        </p:txBody>
      </p:sp>
      <p:sp>
        <p:nvSpPr>
          <p:cNvPr id="77" name="Google Shape;77;p15"/>
          <p:cNvSpPr txBox="1"/>
          <p:nvPr/>
        </p:nvSpPr>
        <p:spPr>
          <a:xfrm>
            <a:off x="4564867" y="2585967"/>
            <a:ext cx="7072400" cy="2742800"/>
          </a:xfrm>
          <a:prstGeom prst="rect">
            <a:avLst/>
          </a:prstGeom>
          <a:solidFill>
            <a:srgbClr val="E6E2E2">
              <a:alpha val="59780"/>
            </a:srgbClr>
          </a:solidFill>
          <a:ln>
            <a:noFill/>
          </a:ln>
        </p:spPr>
        <p:txBody>
          <a:bodyPr spcFirstLastPara="1" wrap="square" lIns="121900" tIns="121900" rIns="121900" bIns="121900" anchor="t" anchorCtr="0">
            <a:noAutofit/>
          </a:bodyPr>
          <a:lstStyle/>
          <a:p>
            <a:pPr algn="ctr"/>
            <a:r>
              <a:rPr lang="fr" sz="2800" b="1" dirty="0">
                <a:solidFill>
                  <a:schemeClr val="dk1"/>
                </a:solidFill>
                <a:latin typeface="Ubuntu"/>
                <a:ea typeface="Ubuntu"/>
                <a:cs typeface="Ubuntu"/>
                <a:sym typeface="Ubuntu"/>
              </a:rPr>
              <a:t>Titre de la présentation</a:t>
            </a:r>
            <a:endParaRPr sz="2800" b="1" dirty="0">
              <a:solidFill>
                <a:schemeClr val="dk1"/>
              </a:solidFill>
              <a:latin typeface="Ubuntu"/>
              <a:ea typeface="Ubuntu"/>
              <a:cs typeface="Ubuntu"/>
              <a:sym typeface="Ubuntu"/>
            </a:endParaRPr>
          </a:p>
          <a:p>
            <a:pPr algn="ctr"/>
            <a:endParaRPr sz="2800" b="1" dirty="0">
              <a:solidFill>
                <a:schemeClr val="dk1"/>
              </a:solidFill>
              <a:latin typeface="Ubuntu"/>
              <a:ea typeface="Ubuntu"/>
              <a:cs typeface="Ubuntu"/>
              <a:sym typeface="Ubuntu"/>
            </a:endParaRPr>
          </a:p>
          <a:p>
            <a:pPr algn="ctr"/>
            <a:endParaRPr sz="2400" b="1" dirty="0">
              <a:latin typeface="Ubuntu"/>
              <a:ea typeface="Ubuntu"/>
              <a:cs typeface="Ubuntu"/>
              <a:sym typeface="Ubuntu"/>
            </a:endParaRPr>
          </a:p>
          <a:p>
            <a:pPr algn="ctr"/>
            <a:r>
              <a:rPr lang="fr" sz="2400" b="1" dirty="0">
                <a:latin typeface="Ubuntu"/>
                <a:ea typeface="Ubuntu"/>
                <a:cs typeface="Ubuntu"/>
                <a:sym typeface="Ubuntu"/>
              </a:rPr>
              <a:t>Formulaire de rétroaction et besoins</a:t>
            </a:r>
            <a:endParaRPr sz="2400" b="1" dirty="0">
              <a:latin typeface="Ubuntu"/>
              <a:ea typeface="Ubuntu"/>
              <a:cs typeface="Ubuntu"/>
              <a:sym typeface="Ubuntu"/>
            </a:endParaRPr>
          </a:p>
          <a:p>
            <a:pPr algn="ctr"/>
            <a:r>
              <a:rPr lang="fr" sz="2400" b="1" u="sng" dirty="0">
                <a:solidFill>
                  <a:srgbClr val="0000FF"/>
                </a:solidFill>
                <a:latin typeface="Ubuntu"/>
                <a:ea typeface="Ubuntu"/>
                <a:cs typeface="Ubuntu"/>
                <a:sym typeface="Ubuntu"/>
                <a:hlinkClick r:id="rId6"/>
              </a:rPr>
              <a:t>https://forms.gle/kQLxAVpebgDVc64i6</a:t>
            </a:r>
            <a:r>
              <a:rPr lang="fr" sz="2400" b="1" dirty="0">
                <a:solidFill>
                  <a:srgbClr val="0000FF"/>
                </a:solidFill>
                <a:latin typeface="Ubuntu"/>
                <a:ea typeface="Ubuntu"/>
                <a:cs typeface="Ubuntu"/>
                <a:sym typeface="Ubuntu"/>
              </a:rPr>
              <a:t> </a:t>
            </a:r>
            <a:endParaRPr sz="2400" b="1" dirty="0">
              <a:solidFill>
                <a:srgbClr val="0000FF"/>
              </a:solidFill>
              <a:latin typeface="Ubuntu"/>
              <a:ea typeface="Ubuntu"/>
              <a:cs typeface="Ubuntu"/>
              <a:sym typeface="Ubuntu"/>
            </a:endParaRPr>
          </a:p>
        </p:txBody>
      </p:sp>
      <p:sp>
        <p:nvSpPr>
          <p:cNvPr id="78" name="Google Shape;78;p15"/>
          <p:cNvSpPr txBox="1"/>
          <p:nvPr/>
        </p:nvSpPr>
        <p:spPr>
          <a:xfrm>
            <a:off x="-167" y="5746700"/>
            <a:ext cx="12192000" cy="7440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a:solidFill>
                  <a:srgbClr val="FFFFFF"/>
                </a:solidFill>
                <a:latin typeface="Poppins"/>
                <a:ea typeface="Poppins"/>
                <a:cs typeface="Poppins"/>
                <a:sym typeface="Poppins"/>
              </a:rPr>
              <a:t>Pour plus de détails : recitfga.ca</a:t>
            </a:r>
            <a:endParaRPr sz="4000" b="1">
              <a:solidFill>
                <a:srgbClr val="FFFFFF"/>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3751816" y="2994835"/>
            <a:ext cx="3931360" cy="3558365"/>
          </a:xfrm>
          <a:prstGeom prst="rect">
            <a:avLst/>
          </a:prstGeom>
          <a:noFill/>
          <a:ln>
            <a:noFill/>
          </a:ln>
        </p:spPr>
      </p:pic>
      <p:pic>
        <p:nvPicPr>
          <p:cNvPr id="84" name="Google Shape;84;p16"/>
          <p:cNvPicPr preferRelativeResize="0"/>
          <p:nvPr/>
        </p:nvPicPr>
        <p:blipFill>
          <a:blip r:embed="rId4">
            <a:alphaModFix/>
          </a:blip>
          <a:stretch>
            <a:fillRect/>
          </a:stretch>
        </p:blipFill>
        <p:spPr>
          <a:xfrm>
            <a:off x="3014472" y="5262234"/>
            <a:ext cx="1031133" cy="908796"/>
          </a:xfrm>
          <a:prstGeom prst="rect">
            <a:avLst/>
          </a:prstGeom>
          <a:noFill/>
          <a:ln>
            <a:noFill/>
          </a:ln>
        </p:spPr>
      </p:pic>
      <p:pic>
        <p:nvPicPr>
          <p:cNvPr id="85" name="Google Shape;85;p16"/>
          <p:cNvPicPr preferRelativeResize="0"/>
          <p:nvPr/>
        </p:nvPicPr>
        <p:blipFill>
          <a:blip r:embed="rId5">
            <a:alphaModFix/>
          </a:blip>
          <a:stretch>
            <a:fillRect/>
          </a:stretch>
        </p:blipFill>
        <p:spPr>
          <a:xfrm>
            <a:off x="291999" y="4286666"/>
            <a:ext cx="1031133" cy="1031133"/>
          </a:xfrm>
          <a:prstGeom prst="rect">
            <a:avLst/>
          </a:prstGeom>
          <a:noFill/>
          <a:ln>
            <a:noFill/>
          </a:ln>
        </p:spPr>
      </p:pic>
      <p:sp>
        <p:nvSpPr>
          <p:cNvPr id="86" name="Google Shape;86;p16"/>
          <p:cNvSpPr txBox="1"/>
          <p:nvPr/>
        </p:nvSpPr>
        <p:spPr>
          <a:xfrm>
            <a:off x="467033" y="3429000"/>
            <a:ext cx="3386400" cy="2092000"/>
          </a:xfrm>
          <a:prstGeom prst="rect">
            <a:avLst/>
          </a:prstGeom>
          <a:noFill/>
          <a:ln>
            <a:noFill/>
          </a:ln>
        </p:spPr>
        <p:txBody>
          <a:bodyPr spcFirstLastPara="1" wrap="square" lIns="121900" tIns="121900" rIns="121900" bIns="121900" anchor="t" anchorCtr="0">
            <a:noAutofit/>
          </a:bodyPr>
          <a:lstStyle/>
          <a:p>
            <a:pPr algn="ctr"/>
            <a:r>
              <a:rPr lang="fr" sz="4000" b="1" u="sng">
                <a:solidFill>
                  <a:srgbClr val="0069BF"/>
                </a:solidFill>
                <a:hlinkClick r:id="rId6"/>
              </a:rPr>
              <a:t>recitfga.ca</a:t>
            </a:r>
            <a:r>
              <a:rPr lang="fr" sz="4000" b="1">
                <a:solidFill>
                  <a:srgbClr val="0069BF"/>
                </a:solidFill>
              </a:rPr>
              <a:t>  </a:t>
            </a:r>
            <a:r>
              <a:rPr lang="fr" sz="2667" b="1">
                <a:solidFill>
                  <a:srgbClr val="0069BF"/>
                </a:solidFill>
              </a:rPr>
              <a:t>       </a:t>
            </a:r>
            <a:endParaRPr sz="2667" b="1">
              <a:solidFill>
                <a:srgbClr val="0069BF"/>
              </a:solidFill>
            </a:endParaRPr>
          </a:p>
          <a:p>
            <a:pPr algn="ctr"/>
            <a:endParaRPr sz="2667" b="1">
              <a:solidFill>
                <a:srgbClr val="0069BF"/>
              </a:solidFill>
            </a:endParaRPr>
          </a:p>
          <a:p>
            <a:pPr algn="ctr"/>
            <a:r>
              <a:rPr lang="fr" sz="2667" b="1" u="sng">
                <a:solidFill>
                  <a:srgbClr val="0069BF"/>
                </a:solidFill>
                <a:hlinkClick r:id="rId7"/>
              </a:rPr>
              <a:t>@recitfga</a:t>
            </a:r>
            <a:r>
              <a:rPr lang="fr" sz="2400"/>
              <a:t>         </a:t>
            </a:r>
            <a:endParaRPr sz="2400"/>
          </a:p>
          <a:p>
            <a:pPr algn="ctr"/>
            <a:endParaRPr sz="2400"/>
          </a:p>
          <a:p>
            <a:pPr algn="ctr"/>
            <a:endParaRPr sz="2400"/>
          </a:p>
          <a:p>
            <a:pPr algn="ctr"/>
            <a:r>
              <a:rPr lang="fr" sz="2667" b="1" u="sng">
                <a:solidFill>
                  <a:srgbClr val="0069BF"/>
                </a:solidFill>
                <a:hlinkClick r:id="rId8"/>
              </a:rPr>
              <a:t>@RecitFGA</a:t>
            </a:r>
            <a:endParaRPr sz="2667" b="1">
              <a:solidFill>
                <a:srgbClr val="0069BF"/>
              </a:solidFill>
            </a:endParaRPr>
          </a:p>
          <a:p>
            <a:endParaRPr sz="2400">
              <a:solidFill>
                <a:srgbClr val="0069BF"/>
              </a:solidFill>
            </a:endParaRPr>
          </a:p>
        </p:txBody>
      </p:sp>
      <p:pic>
        <p:nvPicPr>
          <p:cNvPr id="87" name="Google Shape;87;p16"/>
          <p:cNvPicPr preferRelativeResize="0"/>
          <p:nvPr/>
        </p:nvPicPr>
        <p:blipFill rotWithShape="1">
          <a:blip r:embed="rId9">
            <a:alphaModFix/>
          </a:blip>
          <a:srcRect l="2066" b="57813"/>
          <a:stretch/>
        </p:blipFill>
        <p:spPr>
          <a:xfrm>
            <a:off x="857267" y="0"/>
            <a:ext cx="10162536" cy="2893235"/>
          </a:xfrm>
          <a:prstGeom prst="rect">
            <a:avLst/>
          </a:prstGeom>
          <a:noFill/>
          <a:ln>
            <a:noFill/>
          </a:ln>
        </p:spPr>
      </p:pic>
      <p:sp>
        <p:nvSpPr>
          <p:cNvPr id="88" name="Google Shape;88;p16"/>
          <p:cNvSpPr txBox="1"/>
          <p:nvPr/>
        </p:nvSpPr>
        <p:spPr>
          <a:xfrm>
            <a:off x="8354767" y="5176900"/>
            <a:ext cx="2606800" cy="5360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2400" b="1" u="sng" dirty="0">
                <a:solidFill>
                  <a:schemeClr val="bg1"/>
                </a:solidFill>
                <a:hlinkClick r:id="rId10">
                  <a:extLst>
                    <a:ext uri="{A12FA001-AC4F-418D-AE19-62706E023703}">
                      <ahyp:hlinkClr xmlns:ahyp="http://schemas.microsoft.com/office/drawing/2018/hyperlinkcolor" val="tx"/>
                    </a:ext>
                  </a:extLst>
                </a:hlinkClick>
              </a:rPr>
              <a:t>HORAIRE</a:t>
            </a:r>
            <a:endParaRPr sz="2400" dirty="0">
              <a:solidFill>
                <a:schemeClr val="bg1"/>
              </a:solidFill>
            </a:endParaRPr>
          </a:p>
        </p:txBody>
      </p:sp>
      <p:sp>
        <p:nvSpPr>
          <p:cNvPr id="89" name="Google Shape;89;p16"/>
          <p:cNvSpPr txBox="1"/>
          <p:nvPr/>
        </p:nvSpPr>
        <p:spPr>
          <a:xfrm>
            <a:off x="7784767" y="3429000"/>
            <a:ext cx="3746800" cy="1508400"/>
          </a:xfrm>
          <a:prstGeom prst="rect">
            <a:avLst/>
          </a:prstGeom>
          <a:solidFill>
            <a:srgbClr val="0069BF"/>
          </a:solidFill>
          <a:ln>
            <a:noFill/>
          </a:ln>
        </p:spPr>
        <p:txBody>
          <a:bodyPr spcFirstLastPara="1" wrap="square" lIns="121900" tIns="121900" rIns="121900" bIns="121900" anchor="ctr" anchorCtr="0">
            <a:noAutofit/>
          </a:bodyPr>
          <a:lstStyle/>
          <a:p>
            <a:pPr algn="ctr"/>
            <a:r>
              <a:rPr lang="fr" sz="4000" b="1" dirty="0">
                <a:solidFill>
                  <a:srgbClr val="FFFFFF"/>
                </a:solidFill>
                <a:latin typeface="Oswald"/>
                <a:ea typeface="Oswald"/>
                <a:cs typeface="Oswald"/>
                <a:sym typeface="Oswald"/>
              </a:rPr>
              <a:t>Webinaires du RÉCIT FGA</a:t>
            </a:r>
            <a:endParaRPr sz="4000" b="1" dirty="0">
              <a:solidFill>
                <a:srgbClr val="FFFFFF"/>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Espace réservé du contenu 4" descr="Une image contenant moniteur, écran, jeu&#10;&#10;Description générée automatiquement">
            <a:extLst>
              <a:ext uri="{FF2B5EF4-FFF2-40B4-BE49-F238E27FC236}">
                <a16:creationId xmlns:a16="http://schemas.microsoft.com/office/drawing/2014/main" id="{6F573B1C-7E9A-43C6-9847-6031A733711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20266" b="23484"/>
          <a:stretch/>
        </p:blipFill>
        <p:spPr>
          <a:xfrm>
            <a:off x="3" y="-7"/>
            <a:ext cx="12191997" cy="6858000"/>
          </a:xfrm>
          <a:prstGeom prst="rect">
            <a:avLst/>
          </a:prstGeom>
        </p:spPr>
      </p:pic>
      <p:sp>
        <p:nvSpPr>
          <p:cNvPr id="2" name="Titre 1">
            <a:extLst>
              <a:ext uri="{FF2B5EF4-FFF2-40B4-BE49-F238E27FC236}">
                <a16:creationId xmlns:a16="http://schemas.microsoft.com/office/drawing/2014/main" id="{9D684F49-43EC-494A-A164-42820F0C099E}"/>
              </a:ext>
            </a:extLst>
          </p:cNvPr>
          <p:cNvSpPr>
            <a:spLocks noGrp="1"/>
          </p:cNvSpPr>
          <p:nvPr>
            <p:ph type="title"/>
          </p:nvPr>
        </p:nvSpPr>
        <p:spPr>
          <a:xfrm>
            <a:off x="2210936" y="844486"/>
            <a:ext cx="9484225" cy="1461778"/>
          </a:xfrm>
        </p:spPr>
        <p:txBody>
          <a:bodyPr>
            <a:normAutofit/>
          </a:bodyPr>
          <a:lstStyle/>
          <a:p>
            <a:r>
              <a:rPr lang="fr-CA" sz="4000" dirty="0"/>
              <a:t>Pourquoi Teams?</a:t>
            </a:r>
          </a:p>
        </p:txBody>
      </p:sp>
      <p:sp>
        <p:nvSpPr>
          <p:cNvPr id="26"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27777" y="343104"/>
            <a:ext cx="975050" cy="84050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769451" y="970414"/>
            <a:ext cx="616956" cy="53182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 name="Image 4" descr="Une image contenant dessin, signe&#10;&#10;Description générée automatiquement">
            <a:extLst>
              <a:ext uri="{FF2B5EF4-FFF2-40B4-BE49-F238E27FC236}">
                <a16:creationId xmlns:a16="http://schemas.microsoft.com/office/drawing/2014/main" id="{6C1D7029-CC31-43B9-9924-2C6F59EC309A}"/>
              </a:ext>
            </a:extLst>
          </p:cNvPr>
          <p:cNvPicPr>
            <a:picLocks noChangeAspect="1"/>
          </p:cNvPicPr>
          <p:nvPr/>
        </p:nvPicPr>
        <p:blipFill rotWithShape="1">
          <a:blip r:embed="rId3">
            <a:extLst>
              <a:ext uri="{28A0092B-C50C-407E-A947-70E740481C1C}">
                <a14:useLocalDpi xmlns:a14="http://schemas.microsoft.com/office/drawing/2010/main" val="0"/>
              </a:ext>
            </a:extLst>
          </a:blip>
          <a:srcRect l="313" r="13022" b="3"/>
          <a:stretch/>
        </p:blipFill>
        <p:spPr>
          <a:xfrm>
            <a:off x="443660" y="832340"/>
            <a:ext cx="1570813" cy="1363363"/>
          </a:xfrm>
          <a:custGeom>
            <a:avLst/>
            <a:gdLst/>
            <a:ahLst/>
            <a:cxnLst/>
            <a:rect l="l" t="t" r="r" b="b"/>
            <a:pathLst>
              <a:path w="1570813" h="1363363">
                <a:moveTo>
                  <a:pt x="452248" y="0"/>
                </a:moveTo>
                <a:cubicBezTo>
                  <a:pt x="1118566" y="0"/>
                  <a:pt x="1118566" y="0"/>
                  <a:pt x="1118566" y="0"/>
                </a:cubicBezTo>
                <a:cubicBezTo>
                  <a:pt x="1160301" y="0"/>
                  <a:pt x="1200597" y="22535"/>
                  <a:pt x="1220745" y="59154"/>
                </a:cubicBezTo>
                <a:cubicBezTo>
                  <a:pt x="1554623" y="623936"/>
                  <a:pt x="1554623" y="623936"/>
                  <a:pt x="1554623" y="623936"/>
                </a:cubicBezTo>
                <a:cubicBezTo>
                  <a:pt x="1576210" y="659147"/>
                  <a:pt x="1576210" y="704217"/>
                  <a:pt x="1554623" y="739427"/>
                </a:cubicBezTo>
                <a:cubicBezTo>
                  <a:pt x="1220745" y="1304209"/>
                  <a:pt x="1220745" y="1304209"/>
                  <a:pt x="1220745" y="1304209"/>
                </a:cubicBezTo>
                <a:cubicBezTo>
                  <a:pt x="1200597" y="1340828"/>
                  <a:pt x="1160301" y="1363363"/>
                  <a:pt x="1118566" y="1363363"/>
                </a:cubicBezTo>
                <a:cubicBezTo>
                  <a:pt x="452248" y="1363363"/>
                  <a:pt x="452248" y="1363363"/>
                  <a:pt x="452248" y="1363363"/>
                </a:cubicBezTo>
                <a:cubicBezTo>
                  <a:pt x="409074" y="1363363"/>
                  <a:pt x="370218" y="1340828"/>
                  <a:pt x="348631" y="1304209"/>
                </a:cubicBezTo>
                <a:cubicBezTo>
                  <a:pt x="16191" y="739427"/>
                  <a:pt x="16191" y="739427"/>
                  <a:pt x="16191" y="739427"/>
                </a:cubicBezTo>
                <a:cubicBezTo>
                  <a:pt x="-5396" y="704217"/>
                  <a:pt x="-5396" y="659147"/>
                  <a:pt x="16191" y="623936"/>
                </a:cubicBezTo>
                <a:cubicBezTo>
                  <a:pt x="348631" y="59154"/>
                  <a:pt x="348631" y="59154"/>
                  <a:pt x="348631" y="59154"/>
                </a:cubicBezTo>
                <a:cubicBezTo>
                  <a:pt x="370218" y="22535"/>
                  <a:pt x="409074" y="0"/>
                  <a:pt x="452248" y="0"/>
                </a:cubicBezTo>
                <a:close/>
              </a:path>
            </a:pathLst>
          </a:custGeom>
          <a:ln w="63500">
            <a:solidFill>
              <a:schemeClr val="tx1">
                <a:alpha val="80000"/>
              </a:schemeClr>
            </a:solidFill>
          </a:ln>
        </p:spPr>
      </p:pic>
      <p:sp>
        <p:nvSpPr>
          <p:cNvPr id="3" name="Espace réservé du contenu 2">
            <a:extLst>
              <a:ext uri="{FF2B5EF4-FFF2-40B4-BE49-F238E27FC236}">
                <a16:creationId xmlns:a16="http://schemas.microsoft.com/office/drawing/2014/main" id="{624C68E2-401B-4611-931E-8FB7F86029BD}"/>
              </a:ext>
            </a:extLst>
          </p:cNvPr>
          <p:cNvSpPr>
            <a:spLocks noGrp="1"/>
          </p:cNvSpPr>
          <p:nvPr>
            <p:ph idx="1"/>
          </p:nvPr>
        </p:nvSpPr>
        <p:spPr>
          <a:xfrm>
            <a:off x="2682423" y="2146397"/>
            <a:ext cx="5504315" cy="3052726"/>
          </a:xfrm>
        </p:spPr>
        <p:txBody>
          <a:bodyPr>
            <a:normAutofit lnSpcReduction="10000"/>
          </a:bodyPr>
          <a:lstStyle/>
          <a:p>
            <a:r>
              <a:rPr lang="fr-CA" sz="1700" dirty="0"/>
              <a:t>Pour collaborer</a:t>
            </a:r>
          </a:p>
          <a:p>
            <a:r>
              <a:rPr lang="fr-CA" sz="1700" dirty="0"/>
              <a:t>Pour communiquer et garder le contact</a:t>
            </a:r>
          </a:p>
          <a:p>
            <a:r>
              <a:rPr lang="fr-CA" sz="1700" dirty="0"/>
              <a:t>Pour regrouper la documentation du centre (ODJ, comptes-rendus, suivis,…)</a:t>
            </a:r>
          </a:p>
          <a:p>
            <a:r>
              <a:rPr lang="fr-CA" sz="1700" dirty="0"/>
              <a:t>Conversations rapides (moins de courriels)</a:t>
            </a:r>
          </a:p>
          <a:p>
            <a:r>
              <a:rPr lang="fr-CA" sz="1700" dirty="0"/>
              <a:t>Historique de conversations</a:t>
            </a:r>
          </a:p>
          <a:p>
            <a:r>
              <a:rPr lang="fr-CA" sz="1700" dirty="0"/>
              <a:t>Gestion de documents d’équipe et de travaux d’élèves</a:t>
            </a:r>
          </a:p>
          <a:p>
            <a:r>
              <a:rPr lang="fr-CA" sz="1700" dirty="0"/>
              <a:t>Outils de visioconférence</a:t>
            </a:r>
          </a:p>
          <a:p>
            <a:r>
              <a:rPr lang="fr-CA" sz="1700" dirty="0"/>
              <a:t>Disponible pour les appareils mobiles</a:t>
            </a:r>
          </a:p>
        </p:txBody>
      </p:sp>
    </p:spTree>
    <p:extLst>
      <p:ext uri="{BB962C8B-B14F-4D97-AF65-F5344CB8AC3E}">
        <p14:creationId xmlns:p14="http://schemas.microsoft.com/office/powerpoint/2010/main" val="248872103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BBBF9F4-F8A0-46E1-937B-59EDBB5D1455}"/>
              </a:ext>
            </a:extLst>
          </p:cNvPr>
          <p:cNvSpPr>
            <a:spLocks noGrp="1"/>
          </p:cNvSpPr>
          <p:nvPr>
            <p:ph type="title"/>
          </p:nvPr>
        </p:nvSpPr>
        <p:spPr>
          <a:xfrm>
            <a:off x="1000452" y="1610024"/>
            <a:ext cx="3058621" cy="1457002"/>
          </a:xfrm>
        </p:spPr>
        <p:txBody>
          <a:bodyPr anchor="b">
            <a:normAutofit/>
          </a:bodyPr>
          <a:lstStyle/>
          <a:p>
            <a:r>
              <a:rPr lang="fr-CA" sz="3100"/>
              <a:t>Inscription et accès par l’enseignant</a:t>
            </a:r>
          </a:p>
        </p:txBody>
      </p:sp>
      <p:grpSp>
        <p:nvGrpSpPr>
          <p:cNvPr id="16" name="Group 15">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7"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Espace réservé du contenu 2">
            <a:extLst>
              <a:ext uri="{FF2B5EF4-FFF2-40B4-BE49-F238E27FC236}">
                <a16:creationId xmlns:a16="http://schemas.microsoft.com/office/drawing/2014/main" id="{21CDA0F6-5D96-4C58-B73F-FC5F249A5D6F}"/>
              </a:ext>
            </a:extLst>
          </p:cNvPr>
          <p:cNvSpPr>
            <a:spLocks noGrp="1"/>
          </p:cNvSpPr>
          <p:nvPr>
            <p:ph idx="1"/>
          </p:nvPr>
        </p:nvSpPr>
        <p:spPr>
          <a:xfrm>
            <a:off x="1000450" y="3067026"/>
            <a:ext cx="3058623" cy="3272324"/>
          </a:xfrm>
        </p:spPr>
        <p:txBody>
          <a:bodyPr anchor="t">
            <a:normAutofit fontScale="92500"/>
          </a:bodyPr>
          <a:lstStyle/>
          <a:p>
            <a:pPr marL="0" indent="0">
              <a:buNone/>
            </a:pPr>
            <a:r>
              <a:rPr lang="fr-CA" sz="1900"/>
              <a:t>Si l’application Teams n’est pas installée sur votre ordinateur</a:t>
            </a:r>
          </a:p>
          <a:p>
            <a:r>
              <a:rPr lang="fr-CA" sz="1900"/>
              <a:t>Office.com</a:t>
            </a:r>
          </a:p>
          <a:p>
            <a:r>
              <a:rPr lang="fr-CA" sz="1900"/>
              <a:t>Entrez votre courriel ainsi que votre mot de passe professionnels.</a:t>
            </a:r>
          </a:p>
          <a:p>
            <a:r>
              <a:rPr lang="fr-CA" sz="1900"/>
              <a:t>Sélectionnez la tuile Teams.</a:t>
            </a:r>
          </a:p>
          <a:p>
            <a:r>
              <a:rPr lang="fr-CA" sz="1900"/>
              <a:t>Téléchargez l’application.</a:t>
            </a:r>
          </a:p>
          <a:p>
            <a:r>
              <a:rPr lang="fr-CA" sz="1900"/>
              <a:t>Vous pouvez l’épingler à la barre des tâches.</a:t>
            </a:r>
          </a:p>
          <a:p>
            <a:endParaRPr lang="fr-CA" sz="1900"/>
          </a:p>
        </p:txBody>
      </p:sp>
      <p:pic>
        <p:nvPicPr>
          <p:cNvPr id="7" name="Image 6" descr="Une image contenant signe&#10;&#10;Description générée automatiquement">
            <a:extLst>
              <a:ext uri="{FF2B5EF4-FFF2-40B4-BE49-F238E27FC236}">
                <a16:creationId xmlns:a16="http://schemas.microsoft.com/office/drawing/2014/main" id="{7172A99C-0159-40A9-8CD7-4CB2E3C3FF44}"/>
              </a:ext>
            </a:extLst>
          </p:cNvPr>
          <p:cNvPicPr>
            <a:picLocks noChangeAspect="1"/>
          </p:cNvPicPr>
          <p:nvPr/>
        </p:nvPicPr>
        <p:blipFill rotWithShape="1">
          <a:blip r:embed="rId3">
            <a:extLst>
              <a:ext uri="{28A0092B-C50C-407E-A947-70E740481C1C}">
                <a14:useLocalDpi xmlns:a14="http://schemas.microsoft.com/office/drawing/2010/main" val="0"/>
              </a:ext>
            </a:extLst>
          </a:blip>
          <a:srcRect l="9339" r="12525" b="-1"/>
          <a:stretch/>
        </p:blipFill>
        <p:spPr>
          <a:xfrm>
            <a:off x="4801306" y="-10"/>
            <a:ext cx="7552944" cy="3383280"/>
          </a:xfrm>
          <a:prstGeom prst="rect">
            <a:avLst/>
          </a:prstGeom>
        </p:spPr>
      </p:pic>
      <p:sp>
        <p:nvSpPr>
          <p:cNvPr id="4" name="ZoneTexte 3">
            <a:extLst>
              <a:ext uri="{FF2B5EF4-FFF2-40B4-BE49-F238E27FC236}">
                <a16:creationId xmlns:a16="http://schemas.microsoft.com/office/drawing/2014/main" id="{604FAA0F-6E9F-4397-AE05-1FB6EF965E8C}"/>
              </a:ext>
            </a:extLst>
          </p:cNvPr>
          <p:cNvSpPr txBox="1"/>
          <p:nvPr/>
        </p:nvSpPr>
        <p:spPr>
          <a:xfrm>
            <a:off x="809696" y="6339350"/>
            <a:ext cx="3740727" cy="369332"/>
          </a:xfrm>
          <a:prstGeom prst="rect">
            <a:avLst/>
          </a:prstGeom>
          <a:noFill/>
        </p:spPr>
        <p:txBody>
          <a:bodyPr wrap="square" rtlCol="0">
            <a:spAutoFit/>
          </a:bodyPr>
          <a:lstStyle/>
          <a:p>
            <a:pPr>
              <a:spcAft>
                <a:spcPts val="600"/>
              </a:spcAft>
            </a:pPr>
            <a:r>
              <a:rPr lang="fr-CA">
                <a:hlinkClick r:id="rId4"/>
              </a:rPr>
              <a:t>Tutoriel à télécharger gratuitement</a:t>
            </a:r>
            <a:endParaRPr lang="fr-CA"/>
          </a:p>
        </p:txBody>
      </p:sp>
      <p:pic>
        <p:nvPicPr>
          <p:cNvPr id="11" name="Image 10" descr="Une image contenant dessin, signe&#10;&#10;Description générée automatiquement">
            <a:extLst>
              <a:ext uri="{FF2B5EF4-FFF2-40B4-BE49-F238E27FC236}">
                <a16:creationId xmlns:a16="http://schemas.microsoft.com/office/drawing/2014/main" id="{EFC108FA-8C57-471E-A94A-EFB26E92F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268" y="276071"/>
            <a:ext cx="1773366" cy="1333948"/>
          </a:xfrm>
          <a:prstGeom prst="rect">
            <a:avLst/>
          </a:prstGeom>
        </p:spPr>
      </p:pic>
      <p:grpSp>
        <p:nvGrpSpPr>
          <p:cNvPr id="5" name="Groupe 4">
            <a:extLst>
              <a:ext uri="{FF2B5EF4-FFF2-40B4-BE49-F238E27FC236}">
                <a16:creationId xmlns:a16="http://schemas.microsoft.com/office/drawing/2014/main" id="{A8739426-22CE-4658-B41C-29E69CB2D4AE}"/>
              </a:ext>
            </a:extLst>
          </p:cNvPr>
          <p:cNvGrpSpPr/>
          <p:nvPr/>
        </p:nvGrpSpPr>
        <p:grpSpPr>
          <a:xfrm>
            <a:off x="4741177" y="3383270"/>
            <a:ext cx="7812704" cy="3474730"/>
            <a:chOff x="4741177" y="3383270"/>
            <a:chExt cx="7812704" cy="3474730"/>
          </a:xfrm>
        </p:grpSpPr>
        <p:pic>
          <p:nvPicPr>
            <p:cNvPr id="9" name="Image 4" descr="Une image contenant capture d’écran&#10;&#10;Description générée avec un niveau de confiance très élevé">
              <a:extLst>
                <a:ext uri="{FF2B5EF4-FFF2-40B4-BE49-F238E27FC236}">
                  <a16:creationId xmlns:a16="http://schemas.microsoft.com/office/drawing/2014/main" id="{C87D86DD-7374-422B-AA60-136B65BEC496}"/>
                </a:ext>
              </a:extLst>
            </p:cNvPr>
            <p:cNvPicPr>
              <a:picLocks noChangeAspect="1"/>
            </p:cNvPicPr>
            <p:nvPr/>
          </p:nvPicPr>
          <p:blipFill rotWithShape="1">
            <a:blip r:embed="rId6"/>
            <a:srcRect r="2" b="2651"/>
            <a:stretch/>
          </p:blipFill>
          <p:spPr>
            <a:xfrm>
              <a:off x="4794609" y="3383270"/>
              <a:ext cx="7759272" cy="3474730"/>
            </a:xfrm>
            <a:prstGeom prst="rect">
              <a:avLst/>
            </a:prstGeom>
          </p:spPr>
        </p:pic>
        <p:sp>
          <p:nvSpPr>
            <p:cNvPr id="19" name="Ellipse 18">
              <a:extLst>
                <a:ext uri="{FF2B5EF4-FFF2-40B4-BE49-F238E27FC236}">
                  <a16:creationId xmlns:a16="http://schemas.microsoft.com/office/drawing/2014/main" id="{5BE4D68A-8F92-43DD-B0A5-FEC3F0F14A42}"/>
                </a:ext>
              </a:extLst>
            </p:cNvPr>
            <p:cNvSpPr/>
            <p:nvPr/>
          </p:nvSpPr>
          <p:spPr>
            <a:xfrm>
              <a:off x="4741177" y="6271725"/>
              <a:ext cx="357547" cy="261785"/>
            </a:xfrm>
            <a:prstGeom prst="ellipse">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53899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F1B497-2C72-469B-8494-9C7DDBADCDBD}"/>
              </a:ext>
            </a:extLst>
          </p:cNvPr>
          <p:cNvSpPr>
            <a:spLocks noGrp="1"/>
          </p:cNvSpPr>
          <p:nvPr>
            <p:ph type="title"/>
          </p:nvPr>
        </p:nvSpPr>
        <p:spPr/>
        <p:txBody>
          <a:bodyPr/>
          <a:lstStyle/>
          <a:p>
            <a:endParaRPr lang="fr-CA"/>
          </a:p>
        </p:txBody>
      </p:sp>
      <p:pic>
        <p:nvPicPr>
          <p:cNvPr id="5" name="Espace réservé du contenu 4" descr="Une image contenant capture d’écran&#10;&#10;Description générée automatiquement">
            <a:extLst>
              <a:ext uri="{FF2B5EF4-FFF2-40B4-BE49-F238E27FC236}">
                <a16:creationId xmlns:a16="http://schemas.microsoft.com/office/drawing/2014/main" id="{8ADC9552-344B-442C-B526-BD6C1FF51D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518" b="-110"/>
          <a:stretch/>
        </p:blipFill>
        <p:spPr>
          <a:xfrm>
            <a:off x="181872" y="-73127"/>
            <a:ext cx="11858486" cy="7007706"/>
          </a:xfrm>
        </p:spPr>
      </p:pic>
      <p:pic>
        <p:nvPicPr>
          <p:cNvPr id="4" name="Espace réservé du contenu 4" descr="Une image contenant capture d’écran&#10;&#10;Description générée automatiquement">
            <a:extLst>
              <a:ext uri="{FF2B5EF4-FFF2-40B4-BE49-F238E27FC236}">
                <a16:creationId xmlns:a16="http://schemas.microsoft.com/office/drawing/2014/main" id="{C2446EAF-5CF9-4A69-9B00-14B7D2139AF6}"/>
              </a:ext>
            </a:extLst>
          </p:cNvPr>
          <p:cNvPicPr>
            <a:picLocks noChangeAspect="1"/>
          </p:cNvPicPr>
          <p:nvPr/>
        </p:nvPicPr>
        <p:blipFill rotWithShape="1">
          <a:blip r:embed="rId3">
            <a:extLst>
              <a:ext uri="{28A0092B-C50C-407E-A947-70E740481C1C}">
                <a14:useLocalDpi xmlns:a14="http://schemas.microsoft.com/office/drawing/2010/main" val="0"/>
              </a:ext>
            </a:extLst>
          </a:blip>
          <a:srcRect b="88021"/>
          <a:stretch/>
        </p:blipFill>
        <p:spPr>
          <a:xfrm>
            <a:off x="19947" y="-301727"/>
            <a:ext cx="12172811" cy="1067823"/>
          </a:xfrm>
          <a:prstGeom prst="rect">
            <a:avLst/>
          </a:prstGeom>
        </p:spPr>
      </p:pic>
      <p:sp>
        <p:nvSpPr>
          <p:cNvPr id="6" name="Espace réservé du contenu 2">
            <a:extLst>
              <a:ext uri="{FF2B5EF4-FFF2-40B4-BE49-F238E27FC236}">
                <a16:creationId xmlns:a16="http://schemas.microsoft.com/office/drawing/2014/main" id="{2901A954-1137-42E5-907D-157EC58E813C}"/>
              </a:ext>
            </a:extLst>
          </p:cNvPr>
          <p:cNvSpPr txBox="1">
            <a:spLocks/>
          </p:cNvSpPr>
          <p:nvPr/>
        </p:nvSpPr>
        <p:spPr>
          <a:xfrm>
            <a:off x="29472" y="646544"/>
            <a:ext cx="1830086" cy="48029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rgbClr val="FFFFFF"/>
                </a:solidFill>
                <a:hlinkClick r:id="rId4"/>
              </a:rPr>
              <a:t>Source</a:t>
            </a:r>
            <a:endParaRPr lang="en-US" sz="1400">
              <a:solidFill>
                <a:srgbClr val="FFFFFF"/>
              </a:solidFill>
            </a:endParaRPr>
          </a:p>
        </p:txBody>
      </p:sp>
    </p:spTree>
    <p:extLst>
      <p:ext uri="{BB962C8B-B14F-4D97-AF65-F5344CB8AC3E}">
        <p14:creationId xmlns:p14="http://schemas.microsoft.com/office/powerpoint/2010/main" val="106975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21">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e 16" descr="Une image contenant capture d’écran&#10;&#10;Description générée automatiquement">
            <a:extLst>
              <a:ext uri="{FF2B5EF4-FFF2-40B4-BE49-F238E27FC236}">
                <a16:creationId xmlns:a16="http://schemas.microsoft.com/office/drawing/2014/main" id="{0D7148B7-AAE9-4CA9-9F7F-CCC97D210C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09"/>
          <a:stretch/>
        </p:blipFill>
        <p:spPr>
          <a:xfrm>
            <a:off x="8962671" y="4634891"/>
            <a:ext cx="3097743" cy="1360451"/>
          </a:xfrm>
          <a:prstGeom prst="rect">
            <a:avLst/>
          </a:prstGeom>
        </p:spPr>
      </p:pic>
      <p:sp>
        <p:nvSpPr>
          <p:cNvPr id="66"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A0B4E37-4A5C-4C49-BDBF-8A0C6DDF98CD}"/>
              </a:ext>
            </a:extLst>
          </p:cNvPr>
          <p:cNvSpPr>
            <a:spLocks noGrp="1"/>
          </p:cNvSpPr>
          <p:nvPr>
            <p:ph type="title"/>
          </p:nvPr>
        </p:nvSpPr>
        <p:spPr>
          <a:xfrm>
            <a:off x="838200" y="365125"/>
            <a:ext cx="5191125" cy="1325563"/>
          </a:xfrm>
        </p:spPr>
        <p:txBody>
          <a:bodyPr>
            <a:normAutofit/>
          </a:bodyPr>
          <a:lstStyle/>
          <a:p>
            <a:r>
              <a:rPr lang="fr-CA"/>
              <a:t>Créer une équipe</a:t>
            </a:r>
          </a:p>
        </p:txBody>
      </p:sp>
      <p:pic>
        <p:nvPicPr>
          <p:cNvPr id="11" name="Image 10" descr="Une image contenant capture d’écran&#10;&#10;Description générée automatiquement">
            <a:extLst>
              <a:ext uri="{FF2B5EF4-FFF2-40B4-BE49-F238E27FC236}">
                <a16:creationId xmlns:a16="http://schemas.microsoft.com/office/drawing/2014/main" id="{DFEFE9DC-AEC5-4114-AA3F-2F3105258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896" y="862658"/>
            <a:ext cx="4126372" cy="729590"/>
          </a:xfrm>
          <a:prstGeom prst="rect">
            <a:avLst/>
          </a:prstGeom>
        </p:spPr>
      </p:pic>
      <p:pic>
        <p:nvPicPr>
          <p:cNvPr id="14" name="Espace réservé du contenu 5">
            <a:extLst>
              <a:ext uri="{FF2B5EF4-FFF2-40B4-BE49-F238E27FC236}">
                <a16:creationId xmlns:a16="http://schemas.microsoft.com/office/drawing/2014/main" id="{194CD414-9B95-462D-8699-421DFF1822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73" r="3384" b="3094"/>
          <a:stretch/>
        </p:blipFill>
        <p:spPr>
          <a:xfrm>
            <a:off x="9297358" y="2198043"/>
            <a:ext cx="1842355" cy="1797050"/>
          </a:xfrm>
          <a:prstGeom prst="rect">
            <a:avLst/>
          </a:prstGeom>
        </p:spPr>
      </p:pic>
      <p:graphicFrame>
        <p:nvGraphicFramePr>
          <p:cNvPr id="16" name="Espace réservé du contenu 2">
            <a:extLst>
              <a:ext uri="{FF2B5EF4-FFF2-40B4-BE49-F238E27FC236}">
                <a16:creationId xmlns:a16="http://schemas.microsoft.com/office/drawing/2014/main" id="{715C5854-EB74-4C09-A8B2-D5F87BBF3671}"/>
              </a:ext>
            </a:extLst>
          </p:cNvPr>
          <p:cNvGraphicFramePr>
            <a:graphicFrameLocks noGrp="1"/>
          </p:cNvGraphicFramePr>
          <p:nvPr>
            <p:ph idx="1"/>
            <p:extLst>
              <p:ext uri="{D42A27DB-BD31-4B8C-83A1-F6EECF244321}">
                <p14:modId xmlns:p14="http://schemas.microsoft.com/office/powerpoint/2010/main" val="467005370"/>
              </p:ext>
            </p:extLst>
          </p:nvPr>
        </p:nvGraphicFramePr>
        <p:xfrm>
          <a:off x="884782" y="1514473"/>
          <a:ext cx="5707565" cy="41557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2">
            <a:extLst>
              <a:ext uri="{FF2B5EF4-FFF2-40B4-BE49-F238E27FC236}">
                <a16:creationId xmlns:a16="http://schemas.microsoft.com/office/drawing/2014/main" id="{A70DDF71-83B6-4C76-A3A0-98681759CD7A}"/>
              </a:ext>
            </a:extLst>
          </p:cNvPr>
          <p:cNvSpPr/>
          <p:nvPr/>
        </p:nvSpPr>
        <p:spPr>
          <a:xfrm>
            <a:off x="884782" y="5810676"/>
            <a:ext cx="1813895" cy="369332"/>
          </a:xfrm>
          <a:prstGeom prst="rect">
            <a:avLst/>
          </a:prstGeom>
        </p:spPr>
        <p:txBody>
          <a:bodyPr wrap="none">
            <a:spAutoFit/>
          </a:bodyPr>
          <a:lstStyle/>
          <a:p>
            <a:pPr lvl="0"/>
            <a:r>
              <a:rPr lang="fr-CA">
                <a:hlinkClick r:id="rId11">
                  <a:extLst>
                    <a:ext uri="{A12FA001-AC4F-418D-AE19-62706E023703}">
                      <ahyp:hlinkClr xmlns:ahyp="http://schemas.microsoft.com/office/drawing/2018/hyperlinkcolor" val="tx"/>
                    </a:ext>
                  </a:extLst>
                </a:hlinkClick>
              </a:rPr>
              <a:t>Lien de référence</a:t>
            </a:r>
            <a:endParaRPr lang="en-US"/>
          </a:p>
        </p:txBody>
      </p:sp>
    </p:spTree>
    <p:extLst>
      <p:ext uri="{BB962C8B-B14F-4D97-AF65-F5344CB8AC3E}">
        <p14:creationId xmlns:p14="http://schemas.microsoft.com/office/powerpoint/2010/main" val="243850701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8E549D29-0CCE-4A0C-944B-46316FCE5A41}"/>
              </a:ext>
            </a:extLst>
          </p:cNvPr>
          <p:cNvSpPr>
            <a:spLocks noGrp="1"/>
          </p:cNvSpPr>
          <p:nvPr>
            <p:ph type="title"/>
          </p:nvPr>
        </p:nvSpPr>
        <p:spPr>
          <a:xfrm>
            <a:off x="841248" y="704850"/>
            <a:ext cx="3785616" cy="2978150"/>
          </a:xfrm>
        </p:spPr>
        <p:txBody>
          <a:bodyPr anchor="b">
            <a:normAutofit/>
          </a:bodyPr>
          <a:lstStyle/>
          <a:p>
            <a:r>
              <a:rPr lang="fr-CA"/>
              <a:t>Gérer l’équipe</a:t>
            </a:r>
          </a:p>
        </p:txBody>
      </p:sp>
      <p:sp>
        <p:nvSpPr>
          <p:cNvPr id="11" name="Espace réservé du contenu 2">
            <a:extLst>
              <a:ext uri="{FF2B5EF4-FFF2-40B4-BE49-F238E27FC236}">
                <a16:creationId xmlns:a16="http://schemas.microsoft.com/office/drawing/2014/main" id="{DA8FF595-D1C4-4696-83DF-F2131B18367B}"/>
              </a:ext>
            </a:extLst>
          </p:cNvPr>
          <p:cNvSpPr>
            <a:spLocks noGrp="1"/>
          </p:cNvSpPr>
          <p:nvPr>
            <p:ph idx="1"/>
          </p:nvPr>
        </p:nvSpPr>
        <p:spPr>
          <a:xfrm>
            <a:off x="6038850" y="704850"/>
            <a:ext cx="5314950" cy="5251450"/>
          </a:xfrm>
        </p:spPr>
        <p:txBody>
          <a:bodyPr anchor="ctr">
            <a:normAutofit/>
          </a:bodyPr>
          <a:lstStyle/>
          <a:p>
            <a:r>
              <a:rPr lang="fr-CA" sz="2100">
                <a:solidFill>
                  <a:schemeClr val="bg1"/>
                </a:solidFill>
              </a:rPr>
              <a:t>Ajouter et supprimer des membres (individuellement, groupe Outlook ou code d’équipe)</a:t>
            </a:r>
          </a:p>
          <a:p>
            <a:r>
              <a:rPr lang="fr-CA" sz="2100">
                <a:solidFill>
                  <a:schemeClr val="bg1"/>
                </a:solidFill>
              </a:rPr>
              <a:t>Modifier les rôles (</a:t>
            </a:r>
            <a:r>
              <a:rPr lang="fr-CA" sz="2100">
                <a:solidFill>
                  <a:schemeClr val="bg1"/>
                </a:solidFill>
                <a:hlinkClick r:id="rId3"/>
              </a:rPr>
              <a:t>permissions selon le rôle</a:t>
            </a:r>
            <a:r>
              <a:rPr lang="fr-CA" sz="2100">
                <a:solidFill>
                  <a:schemeClr val="bg1"/>
                </a:solidFill>
              </a:rPr>
              <a:t>)</a:t>
            </a:r>
          </a:p>
          <a:p>
            <a:r>
              <a:rPr lang="fr-CA" sz="2100">
                <a:solidFill>
                  <a:schemeClr val="bg1"/>
                </a:solidFill>
              </a:rPr>
              <a:t>Modifier les paramètres (autorisations, code d’équipe,…)</a:t>
            </a:r>
          </a:p>
          <a:p>
            <a:endParaRPr lang="fr-CA" sz="2100">
              <a:solidFill>
                <a:schemeClr val="bg1"/>
              </a:solidFill>
            </a:endParaRPr>
          </a:p>
        </p:txBody>
      </p:sp>
    </p:spTree>
    <p:extLst>
      <p:ext uri="{BB962C8B-B14F-4D97-AF65-F5344CB8AC3E}">
        <p14:creationId xmlns:p14="http://schemas.microsoft.com/office/powerpoint/2010/main" val="185369397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C0E95CB-06EA-4631-A120-402BB21F538D}"/>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err="1">
                <a:solidFill>
                  <a:srgbClr val="3F3F3F"/>
                </a:solidFill>
                <a:latin typeface="+mj-lt"/>
                <a:ea typeface="+mj-ea"/>
                <a:cs typeface="+mj-cs"/>
              </a:rPr>
              <a:t>Accès</a:t>
            </a:r>
            <a:r>
              <a:rPr lang="en-US" sz="3600" kern="1200">
                <a:solidFill>
                  <a:srgbClr val="3F3F3F"/>
                </a:solidFill>
                <a:latin typeface="+mj-lt"/>
                <a:ea typeface="+mj-ea"/>
                <a:cs typeface="+mj-cs"/>
              </a:rPr>
              <a:t> à la gestion de </a:t>
            </a:r>
            <a:r>
              <a:rPr lang="en-US" sz="3600" kern="1200" err="1">
                <a:solidFill>
                  <a:srgbClr val="3F3F3F"/>
                </a:solidFill>
                <a:latin typeface="+mj-lt"/>
                <a:ea typeface="+mj-ea"/>
                <a:cs typeface="+mj-cs"/>
              </a:rPr>
              <a:t>l’équipe</a:t>
            </a:r>
            <a:endParaRPr lang="en-US" sz="3600" kern="1200">
              <a:solidFill>
                <a:srgbClr val="3F3F3F"/>
              </a:solidFill>
              <a:latin typeface="+mj-lt"/>
              <a:ea typeface="+mj-ea"/>
              <a:cs typeface="+mj-cs"/>
            </a:endParaRPr>
          </a:p>
        </p:txBody>
      </p:sp>
      <p:sp>
        <p:nvSpPr>
          <p:cNvPr id="3" name="Espace réservé du contenu 2">
            <a:extLst>
              <a:ext uri="{FF2B5EF4-FFF2-40B4-BE49-F238E27FC236}">
                <a16:creationId xmlns:a16="http://schemas.microsoft.com/office/drawing/2014/main" id="{3551B5FF-CA23-4D71-A975-3BAACC57322A}"/>
              </a:ext>
            </a:extLst>
          </p:cNvPr>
          <p:cNvSpPr>
            <a:spLocks noGrp="1"/>
          </p:cNvSpPr>
          <p:nvPr>
            <p:ph idx="1"/>
          </p:nvPr>
        </p:nvSpPr>
        <p:spPr>
          <a:xfrm>
            <a:off x="1476915" y="2888250"/>
            <a:ext cx="4297351" cy="2959777"/>
          </a:xfrm>
        </p:spPr>
        <p:txBody>
          <a:bodyPr vert="horz" lIns="91440" tIns="45720" rIns="91440" bIns="45720" rtlCol="0" anchor="t">
            <a:normAutofit/>
          </a:bodyPr>
          <a:lstStyle/>
          <a:p>
            <a:pPr marL="0"/>
            <a:r>
              <a:rPr lang="en-US" sz="2000"/>
              <a:t>Directement sur la page d’accueil de Teams.</a:t>
            </a:r>
          </a:p>
          <a:p>
            <a:endParaRPr lang="en-US" sz="2000"/>
          </a:p>
        </p:txBody>
      </p:sp>
      <p:cxnSp>
        <p:nvCxnSpPr>
          <p:cNvPr id="14"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A7663DC1-5FFF-49C3-A41C-99369F1A8486}"/>
              </a:ext>
            </a:extLst>
          </p:cNvPr>
          <p:cNvSpPr txBox="1"/>
          <p:nvPr/>
        </p:nvSpPr>
        <p:spPr>
          <a:xfrm>
            <a:off x="6417731" y="2888250"/>
            <a:ext cx="4292594" cy="295977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Dans l’équipe</a:t>
            </a:r>
          </a:p>
          <a:p>
            <a:pPr indent="-228600">
              <a:lnSpc>
                <a:spcPct val="90000"/>
              </a:lnSpc>
              <a:spcAft>
                <a:spcPts val="600"/>
              </a:spcAft>
              <a:buFont typeface="Arial" panose="020B0604020202020204" pitchFamily="34" charset="0"/>
              <a:buChar char="•"/>
            </a:pPr>
            <a:endParaRPr lang="en-US" sz="2000"/>
          </a:p>
        </p:txBody>
      </p:sp>
      <p:pic>
        <p:nvPicPr>
          <p:cNvPr id="10" name="Espace réservé du contenu 4" descr="Une image contenant oiseau, fleur&#10;&#10;Description générée automatiquement">
            <a:extLst>
              <a:ext uri="{FF2B5EF4-FFF2-40B4-BE49-F238E27FC236}">
                <a16:creationId xmlns:a16="http://schemas.microsoft.com/office/drawing/2014/main" id="{20028922-D5D9-4FEE-A9BD-821C56A5E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162" y="3859140"/>
            <a:ext cx="2026899" cy="1688027"/>
          </a:xfrm>
          <a:prstGeom prst="rect">
            <a:avLst/>
          </a:prstGeom>
        </p:spPr>
      </p:pic>
      <p:sp>
        <p:nvSpPr>
          <p:cNvPr id="12" name="Ellipse 11">
            <a:extLst>
              <a:ext uri="{FF2B5EF4-FFF2-40B4-BE49-F238E27FC236}">
                <a16:creationId xmlns:a16="http://schemas.microsoft.com/office/drawing/2014/main" id="{DA6BFC18-03D4-4E97-97E9-0913DDD2F4FB}"/>
              </a:ext>
            </a:extLst>
          </p:cNvPr>
          <p:cNvSpPr/>
          <p:nvPr/>
        </p:nvSpPr>
        <p:spPr>
          <a:xfrm>
            <a:off x="3915594" y="3808855"/>
            <a:ext cx="433136" cy="402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pic>
        <p:nvPicPr>
          <p:cNvPr id="15" name="Image 14" descr="Une image contenant capture d’écran&#10;&#10;Description générée automatiquement">
            <a:extLst>
              <a:ext uri="{FF2B5EF4-FFF2-40B4-BE49-F238E27FC236}">
                <a16:creationId xmlns:a16="http://schemas.microsoft.com/office/drawing/2014/main" id="{03C92761-7F87-4D5B-9E53-D8A30119E9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2" t="1568" r="1763" b="940"/>
          <a:stretch/>
        </p:blipFill>
        <p:spPr>
          <a:xfrm>
            <a:off x="6817053" y="3300350"/>
            <a:ext cx="3707507" cy="3085951"/>
          </a:xfrm>
          <a:prstGeom prst="rect">
            <a:avLst/>
          </a:prstGeom>
        </p:spPr>
      </p:pic>
      <p:sp>
        <p:nvSpPr>
          <p:cNvPr id="16" name="Ellipse 15">
            <a:extLst>
              <a:ext uri="{FF2B5EF4-FFF2-40B4-BE49-F238E27FC236}">
                <a16:creationId xmlns:a16="http://schemas.microsoft.com/office/drawing/2014/main" id="{FECD729A-E395-47DA-BA39-777FDBD9AD27}"/>
              </a:ext>
            </a:extLst>
          </p:cNvPr>
          <p:cNvSpPr/>
          <p:nvPr/>
        </p:nvSpPr>
        <p:spPr>
          <a:xfrm>
            <a:off x="8878927" y="4244327"/>
            <a:ext cx="252340" cy="2405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p>
        </p:txBody>
      </p:sp>
      <p:sp>
        <p:nvSpPr>
          <p:cNvPr id="17" name="Flèche : droite 16">
            <a:extLst>
              <a:ext uri="{FF2B5EF4-FFF2-40B4-BE49-F238E27FC236}">
                <a16:creationId xmlns:a16="http://schemas.microsoft.com/office/drawing/2014/main" id="{A5A83792-B722-4D62-821C-6A21CB45D7A8}"/>
              </a:ext>
            </a:extLst>
          </p:cNvPr>
          <p:cNvSpPr/>
          <p:nvPr/>
        </p:nvSpPr>
        <p:spPr>
          <a:xfrm rot="10800000">
            <a:off x="9964838" y="4566743"/>
            <a:ext cx="346959" cy="1364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Flèche : droite 17">
            <a:extLst>
              <a:ext uri="{FF2B5EF4-FFF2-40B4-BE49-F238E27FC236}">
                <a16:creationId xmlns:a16="http://schemas.microsoft.com/office/drawing/2014/main" id="{6344E28E-3108-4E52-9E0E-616A369033AA}"/>
              </a:ext>
            </a:extLst>
          </p:cNvPr>
          <p:cNvSpPr/>
          <p:nvPr/>
        </p:nvSpPr>
        <p:spPr>
          <a:xfrm flipV="1">
            <a:off x="8384985" y="4310591"/>
            <a:ext cx="346959" cy="1150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ZoneTexte 18">
            <a:extLst>
              <a:ext uri="{FF2B5EF4-FFF2-40B4-BE49-F238E27FC236}">
                <a16:creationId xmlns:a16="http://schemas.microsoft.com/office/drawing/2014/main" id="{3F2FD186-050C-4311-AD67-56BDB35A8201}"/>
              </a:ext>
            </a:extLst>
          </p:cNvPr>
          <p:cNvSpPr txBox="1"/>
          <p:nvPr/>
        </p:nvSpPr>
        <p:spPr>
          <a:xfrm>
            <a:off x="6371947" y="6398543"/>
            <a:ext cx="5013960" cy="369332"/>
          </a:xfrm>
          <a:prstGeom prst="rect">
            <a:avLst/>
          </a:prstGeom>
          <a:noFill/>
        </p:spPr>
        <p:txBody>
          <a:bodyPr wrap="square" rtlCol="0">
            <a:spAutoFit/>
          </a:bodyPr>
          <a:lstStyle/>
          <a:p>
            <a:r>
              <a:rPr lang="fr-CA" b="1">
                <a:solidFill>
                  <a:srgbClr val="FF0000"/>
                </a:solidFill>
              </a:rPr>
              <a:t>Plusieurs options sont disponibles dans ce menu.</a:t>
            </a:r>
          </a:p>
        </p:txBody>
      </p:sp>
    </p:spTree>
    <p:extLst>
      <p:ext uri="{BB962C8B-B14F-4D97-AF65-F5344CB8AC3E}">
        <p14:creationId xmlns:p14="http://schemas.microsoft.com/office/powerpoint/2010/main" val="107636144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2" name="Rectangle 3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0E95CB-06EA-4631-A120-402BB21F538D}"/>
              </a:ext>
            </a:extLst>
          </p:cNvPr>
          <p:cNvSpPr>
            <a:spLocks noGrp="1"/>
          </p:cNvSpPr>
          <p:nvPr>
            <p:ph type="title"/>
          </p:nvPr>
        </p:nvSpPr>
        <p:spPr>
          <a:xfrm>
            <a:off x="527538" y="4756638"/>
            <a:ext cx="11139854" cy="930447"/>
          </a:xfrm>
        </p:spPr>
        <p:txBody>
          <a:bodyPr vert="horz" lIns="91440" tIns="45720" rIns="91440" bIns="45720" rtlCol="0" anchor="b">
            <a:noAutofit/>
          </a:bodyPr>
          <a:lstStyle/>
          <a:p>
            <a:pPr algn="ctr"/>
            <a:r>
              <a:rPr lang="en-US" dirty="0" err="1">
                <a:solidFill>
                  <a:srgbClr val="FFFFFF"/>
                </a:solidFill>
              </a:rPr>
              <a:t>Ajouter</a:t>
            </a:r>
            <a:r>
              <a:rPr lang="en-US" dirty="0">
                <a:solidFill>
                  <a:srgbClr val="FFFFFF"/>
                </a:solidFill>
              </a:rPr>
              <a:t> un </a:t>
            </a:r>
            <a:r>
              <a:rPr lang="en-US" dirty="0" err="1">
                <a:solidFill>
                  <a:srgbClr val="FFFFFF"/>
                </a:solidFill>
              </a:rPr>
              <a:t>membre</a:t>
            </a:r>
            <a:r>
              <a:rPr lang="en-US" dirty="0">
                <a:solidFill>
                  <a:srgbClr val="FFFFFF"/>
                </a:solidFill>
              </a:rPr>
              <a:t> et </a:t>
            </a:r>
            <a:r>
              <a:rPr lang="en-US" dirty="0" err="1">
                <a:solidFill>
                  <a:srgbClr val="FFFFFF"/>
                </a:solidFill>
              </a:rPr>
              <a:t>gérer</a:t>
            </a:r>
            <a:r>
              <a:rPr lang="en-US" dirty="0">
                <a:solidFill>
                  <a:srgbClr val="FFFFFF"/>
                </a:solidFill>
              </a:rPr>
              <a:t> les </a:t>
            </a:r>
            <a:r>
              <a:rPr lang="en-US" dirty="0" err="1">
                <a:solidFill>
                  <a:srgbClr val="FFFFFF"/>
                </a:solidFill>
              </a:rPr>
              <a:t>autorisations</a:t>
            </a:r>
            <a:endParaRPr lang="en-US" dirty="0">
              <a:solidFill>
                <a:srgbClr val="FFFFFF"/>
              </a:solidFill>
            </a:endParaRPr>
          </a:p>
        </p:txBody>
      </p:sp>
      <p:pic>
        <p:nvPicPr>
          <p:cNvPr id="23" name="Espace réservé du contenu 12" descr="Une image contenant capture d’écran&#10;&#10;Description générée automatiquement">
            <a:extLst>
              <a:ext uri="{FF2B5EF4-FFF2-40B4-BE49-F238E27FC236}">
                <a16:creationId xmlns:a16="http://schemas.microsoft.com/office/drawing/2014/main" id="{BD811C72-E70F-40D5-ACE4-C543A19BE25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3966" b="-1"/>
          <a:stretch/>
        </p:blipFill>
        <p:spPr>
          <a:xfrm>
            <a:off x="320040" y="475399"/>
            <a:ext cx="5455917" cy="3662300"/>
          </a:xfrm>
          <a:prstGeom prst="rect">
            <a:avLst/>
          </a:prstGeom>
        </p:spPr>
      </p:pic>
      <p:pic>
        <p:nvPicPr>
          <p:cNvPr id="21" name="Image 20" descr="Une image contenant capture d’écran&#10;&#10;Description générée automatiquement">
            <a:extLst>
              <a:ext uri="{FF2B5EF4-FFF2-40B4-BE49-F238E27FC236}">
                <a16:creationId xmlns:a16="http://schemas.microsoft.com/office/drawing/2014/main" id="{8AA994B2-18DF-4DBE-B2D3-B141B1EC7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043" y="1508622"/>
            <a:ext cx="5455917" cy="1595855"/>
          </a:xfrm>
          <a:prstGeom prst="rect">
            <a:avLst/>
          </a:prstGeom>
        </p:spPr>
      </p:pic>
      <p:cxnSp>
        <p:nvCxnSpPr>
          <p:cNvPr id="33" name="Straight Connector 3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54CBF632-2FA7-48FC-8E82-3E90B5B42CFB}"/>
              </a:ext>
            </a:extLst>
          </p:cNvPr>
          <p:cNvSpPr/>
          <p:nvPr/>
        </p:nvSpPr>
        <p:spPr>
          <a:xfrm>
            <a:off x="2085695" y="500058"/>
            <a:ext cx="605123" cy="3456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4C979485-6BA4-4C85-AA5A-01F085838C69}"/>
              </a:ext>
            </a:extLst>
          </p:cNvPr>
          <p:cNvSpPr/>
          <p:nvPr/>
        </p:nvSpPr>
        <p:spPr>
          <a:xfrm>
            <a:off x="6416043" y="1457016"/>
            <a:ext cx="495206" cy="2955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21368161-2EFF-4635-9F90-DB87892C4534}"/>
              </a:ext>
            </a:extLst>
          </p:cNvPr>
          <p:cNvSpPr/>
          <p:nvPr/>
        </p:nvSpPr>
        <p:spPr>
          <a:xfrm>
            <a:off x="1777272" y="2755598"/>
            <a:ext cx="970692" cy="4034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353114F4-735B-4985-98E9-E205E9AD1773}"/>
              </a:ext>
            </a:extLst>
          </p:cNvPr>
          <p:cNvSpPr/>
          <p:nvPr/>
        </p:nvSpPr>
        <p:spPr>
          <a:xfrm>
            <a:off x="10749319" y="1833427"/>
            <a:ext cx="1067542" cy="4314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1218B140-37BB-4666-85FD-C579DFBBAF02}"/>
              </a:ext>
            </a:extLst>
          </p:cNvPr>
          <p:cNvSpPr/>
          <p:nvPr/>
        </p:nvSpPr>
        <p:spPr>
          <a:xfrm>
            <a:off x="440073" y="2388369"/>
            <a:ext cx="883902" cy="3672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 droite 36">
            <a:extLst>
              <a:ext uri="{FF2B5EF4-FFF2-40B4-BE49-F238E27FC236}">
                <a16:creationId xmlns:a16="http://schemas.microsoft.com/office/drawing/2014/main" id="{B35E814F-3DE5-4D1D-931C-6B647879BC4C}"/>
              </a:ext>
            </a:extLst>
          </p:cNvPr>
          <p:cNvSpPr/>
          <p:nvPr/>
        </p:nvSpPr>
        <p:spPr>
          <a:xfrm rot="10800000">
            <a:off x="4383347" y="1362928"/>
            <a:ext cx="187462" cy="241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ZoneTexte 38">
            <a:extLst>
              <a:ext uri="{FF2B5EF4-FFF2-40B4-BE49-F238E27FC236}">
                <a16:creationId xmlns:a16="http://schemas.microsoft.com/office/drawing/2014/main" id="{9925E66D-D23B-420F-B4D0-7AC0C7BC1181}"/>
              </a:ext>
            </a:extLst>
          </p:cNvPr>
          <p:cNvSpPr txBox="1"/>
          <p:nvPr/>
        </p:nvSpPr>
        <p:spPr>
          <a:xfrm>
            <a:off x="4637378" y="1195406"/>
            <a:ext cx="1663410" cy="646331"/>
          </a:xfrm>
          <a:prstGeom prst="rect">
            <a:avLst/>
          </a:prstGeom>
          <a:noFill/>
        </p:spPr>
        <p:txBody>
          <a:bodyPr wrap="square" rtlCol="0">
            <a:spAutoFit/>
          </a:bodyPr>
          <a:lstStyle/>
          <a:p>
            <a:r>
              <a:rPr lang="fr-CA" sz="1200" b="1" dirty="0"/>
              <a:t>Permet de gérer les autorisations des membres.</a:t>
            </a:r>
          </a:p>
        </p:txBody>
      </p:sp>
    </p:spTree>
    <p:extLst>
      <p:ext uri="{BB962C8B-B14F-4D97-AF65-F5344CB8AC3E}">
        <p14:creationId xmlns:p14="http://schemas.microsoft.com/office/powerpoint/2010/main" val="9654227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1066</Words>
  <Application>Microsoft Office PowerPoint</Application>
  <PresentationFormat>Grand écran</PresentationFormat>
  <Paragraphs>182</Paragraphs>
  <Slides>28</Slides>
  <Notes>19</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Calibri Light</vt:lpstr>
      <vt:lpstr>Oswald</vt:lpstr>
      <vt:lpstr>Poppins</vt:lpstr>
      <vt:lpstr>Tw Cen MT</vt:lpstr>
      <vt:lpstr>Ubuntu</vt:lpstr>
      <vt:lpstr>Thème Office</vt:lpstr>
      <vt:lpstr>Présentation PowerPoint</vt:lpstr>
      <vt:lpstr>Plan de formation</vt:lpstr>
      <vt:lpstr>Pourquoi Teams?</vt:lpstr>
      <vt:lpstr>Inscription et accès par l’enseignant</vt:lpstr>
      <vt:lpstr>Présentation PowerPoint</vt:lpstr>
      <vt:lpstr>Créer une équipe</vt:lpstr>
      <vt:lpstr>Gérer l’équipe</vt:lpstr>
      <vt:lpstr>Accès à la gestion de l’équipe</vt:lpstr>
      <vt:lpstr>Ajouter un membre et gérer les autorisations</vt:lpstr>
      <vt:lpstr>Accès des élèves à l’équipe</vt:lpstr>
      <vt:lpstr>Le fil de discussion pour le groupe</vt:lpstr>
      <vt:lpstr>Zone de rédaction</vt:lpstr>
      <vt:lpstr>Présentation PowerPoint</vt:lpstr>
      <vt:lpstr>Les notifications générales de Teams</vt:lpstr>
      <vt:lpstr>Les notifications</vt:lpstr>
      <vt:lpstr>Gérer l’accès aux fichiers</vt:lpstr>
      <vt:lpstr>L’onglet «Devoirs»</vt:lpstr>
      <vt:lpstr>Les options du devoir</vt:lpstr>
      <vt:lpstr>La chronologie des devoirs</vt:lpstr>
      <vt:lpstr>Planifier une réunion</vt:lpstr>
      <vt:lpstr>Planifier une réunion dans Teams</vt:lpstr>
      <vt:lpstr>Planifier une réunion dans le calendrier Outlook</vt:lpstr>
      <vt:lpstr>Accès à la rencontre</vt:lpstr>
      <vt:lpstr>Intégrations pédagogiques intéressantes dans les onglets</vt:lpstr>
      <vt:lpstr>Documentation</vt:lpstr>
      <vt:lpstr>Ressources de formation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Fonctionnalités de Teams</dc:title>
  <dc:creator>Karyne Lachance</dc:creator>
  <cp:lastModifiedBy>Karyne Lachance</cp:lastModifiedBy>
  <cp:revision>3</cp:revision>
  <dcterms:created xsi:type="dcterms:W3CDTF">2020-05-06T22:02:44Z</dcterms:created>
  <dcterms:modified xsi:type="dcterms:W3CDTF">2020-05-07T11:10:27Z</dcterms:modified>
</cp:coreProperties>
</file>