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6" r:id="rId2"/>
    <p:sldId id="258" r:id="rId3"/>
    <p:sldId id="259" r:id="rId4"/>
    <p:sldId id="257" r:id="rId5"/>
    <p:sldId id="263" r:id="rId6"/>
    <p:sldId id="261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4" d="100"/>
          <a:sy n="64" d="100"/>
        </p:scale>
        <p:origin x="6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47119-CF4E-4253-A95F-7ECC3A87B476}" type="datetimeFigureOut">
              <a:rPr lang="fr-CA" smtClean="0"/>
              <a:t>2019-06-06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2440-D687-4220-935E-9AD7EDAEF7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48395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47119-CF4E-4253-A95F-7ECC3A87B476}" type="datetimeFigureOut">
              <a:rPr lang="fr-CA" smtClean="0"/>
              <a:t>2019-06-06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2440-D687-4220-935E-9AD7EDAEF7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6562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86147119-CF4E-4253-A95F-7ECC3A87B476}" type="datetimeFigureOut">
              <a:rPr lang="fr-CA" smtClean="0"/>
              <a:t>2019-06-06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2CF72440-D687-4220-935E-9AD7EDAEF7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1276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47119-CF4E-4253-A95F-7ECC3A87B476}" type="datetimeFigureOut">
              <a:rPr lang="fr-CA" smtClean="0"/>
              <a:t>2019-06-06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2440-D687-4220-935E-9AD7EDAEF7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776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147119-CF4E-4253-A95F-7ECC3A87B476}" type="datetimeFigureOut">
              <a:rPr lang="fr-CA" smtClean="0"/>
              <a:t>2019-06-06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F72440-D687-4220-935E-9AD7EDAEF7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4310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47119-CF4E-4253-A95F-7ECC3A87B476}" type="datetimeFigureOut">
              <a:rPr lang="fr-CA" smtClean="0"/>
              <a:t>2019-06-06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2440-D687-4220-935E-9AD7EDAEF7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43691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47119-CF4E-4253-A95F-7ECC3A87B476}" type="datetimeFigureOut">
              <a:rPr lang="fr-CA" smtClean="0"/>
              <a:t>2019-06-06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2440-D687-4220-935E-9AD7EDAEF7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059124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47119-CF4E-4253-A95F-7ECC3A87B476}" type="datetimeFigureOut">
              <a:rPr lang="fr-CA" smtClean="0"/>
              <a:t>2019-06-06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2440-D687-4220-935E-9AD7EDAEF7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1646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47119-CF4E-4253-A95F-7ECC3A87B476}" type="datetimeFigureOut">
              <a:rPr lang="fr-CA" smtClean="0"/>
              <a:t>2019-06-06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2440-D687-4220-935E-9AD7EDAEF7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9725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47119-CF4E-4253-A95F-7ECC3A87B476}" type="datetimeFigureOut">
              <a:rPr lang="fr-CA" smtClean="0"/>
              <a:t>2019-06-06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2440-D687-4220-935E-9AD7EDAEF7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46159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47119-CF4E-4253-A95F-7ECC3A87B476}" type="datetimeFigureOut">
              <a:rPr lang="fr-CA" smtClean="0"/>
              <a:t>2019-06-06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2440-D687-4220-935E-9AD7EDAEF7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4475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86147119-CF4E-4253-A95F-7ECC3A87B476}" type="datetimeFigureOut">
              <a:rPr lang="fr-CA" smtClean="0"/>
              <a:t>2019-06-06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2CF72440-D687-4220-935E-9AD7EDAEF7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22542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10352" y="2278505"/>
            <a:ext cx="9087694" cy="1499016"/>
          </a:xfrm>
        </p:spPr>
        <p:txBody>
          <a:bodyPr>
            <a:normAutofit/>
          </a:bodyPr>
          <a:lstStyle/>
          <a:p>
            <a:r>
              <a:rPr lang="fr-CA" sz="4800" dirty="0" smtClean="0"/>
              <a:t>Modifications apportées au DDE de la 3</a:t>
            </a:r>
            <a:r>
              <a:rPr lang="fr-CA" sz="4800" baseline="30000" dirty="0" smtClean="0"/>
              <a:t>e</a:t>
            </a:r>
            <a:r>
              <a:rPr lang="fr-CA" sz="4800" dirty="0" smtClean="0"/>
              <a:t> secondaire</a:t>
            </a:r>
            <a:endParaRPr lang="fr-CA" sz="4800" dirty="0"/>
          </a:p>
        </p:txBody>
      </p:sp>
    </p:spTree>
    <p:extLst>
      <p:ext uri="{BB962C8B-B14F-4D97-AF65-F5344CB8AC3E}">
        <p14:creationId xmlns:p14="http://schemas.microsoft.com/office/powerpoint/2010/main" val="370388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9803" y="284176"/>
            <a:ext cx="11512446" cy="1508760"/>
          </a:xfrm>
        </p:spPr>
        <p:txBody>
          <a:bodyPr>
            <a:normAutofit/>
          </a:bodyPr>
          <a:lstStyle/>
          <a:p>
            <a:pPr algn="ctr"/>
            <a:r>
              <a:rPr lang="fr-CA" dirty="0" smtClean="0"/>
              <a:t>Pour toutes les DDÉ de la 3</a:t>
            </a:r>
            <a:r>
              <a:rPr lang="fr-CA" baseline="30000" dirty="0" smtClean="0"/>
              <a:t>e</a:t>
            </a:r>
            <a:r>
              <a:rPr lang="fr-CA" dirty="0" smtClean="0"/>
              <a:t> secondaire</a:t>
            </a:r>
            <a:endParaRPr lang="fr-CA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65283"/>
            <a:ext cx="10317705" cy="257942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15370" y="1985586"/>
            <a:ext cx="93228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sz="2800" b="1" dirty="0" smtClean="0"/>
              <a:t>Spécifications des instruments d’évaluation (à part FRA-3105)</a:t>
            </a:r>
            <a:endParaRPr lang="fr-CA" sz="2800" b="1" dirty="0"/>
          </a:p>
        </p:txBody>
      </p:sp>
    </p:spTree>
    <p:extLst>
      <p:ext uri="{BB962C8B-B14F-4D97-AF65-F5344CB8AC3E}">
        <p14:creationId xmlns:p14="http://schemas.microsoft.com/office/powerpoint/2010/main" val="329920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370" y="1144777"/>
            <a:ext cx="10545909" cy="3809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76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1" dirty="0" smtClean="0"/>
              <a:t>FRA-3101, FRA-3103, FRA-3106</a:t>
            </a:r>
            <a:endParaRPr lang="fr-CA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634317" y="2262170"/>
            <a:ext cx="109212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/>
              <a:t>Précisions sur le contenu de l’évaluation</a:t>
            </a:r>
            <a:r>
              <a:rPr lang="fr-CA" sz="2400" b="1" dirty="0" smtClean="0"/>
              <a:t>, page 3</a:t>
            </a:r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14" y="4070875"/>
            <a:ext cx="10354685" cy="1794812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32314" y="3203626"/>
            <a:ext cx="3431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/>
              <a:t>FRA-3101 et FRA-3103</a:t>
            </a:r>
            <a:endParaRPr lang="fr-CA" sz="2400" b="1" dirty="0"/>
          </a:p>
        </p:txBody>
      </p:sp>
    </p:spTree>
    <p:extLst>
      <p:ext uri="{BB962C8B-B14F-4D97-AF65-F5344CB8AC3E}">
        <p14:creationId xmlns:p14="http://schemas.microsoft.com/office/powerpoint/2010/main" val="254925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83" y="1413478"/>
            <a:ext cx="10382108" cy="1704525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717244" y="841528"/>
            <a:ext cx="3431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/>
              <a:t>FRA-3101 et FRA-3103</a:t>
            </a:r>
            <a:endParaRPr lang="fr-CA" sz="24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717243" y="3598377"/>
            <a:ext cx="3431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/>
              <a:t>FRA-3106</a:t>
            </a:r>
            <a:endParaRPr lang="fr-CA" sz="2400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43" y="4199222"/>
            <a:ext cx="10064488" cy="209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33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1" dirty="0" smtClean="0"/>
              <a:t>FRA-3102, FRA-3104 et FRA-3106</a:t>
            </a:r>
            <a:endParaRPr lang="fr-CA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704448" y="1874677"/>
            <a:ext cx="70644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b="1" dirty="0" smtClean="0"/>
              <a:t>L’exigence du nombre minimal de mots est rehaussée.</a:t>
            </a:r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48" y="3360090"/>
            <a:ext cx="10057339" cy="328050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704448" y="2784143"/>
            <a:ext cx="2584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/>
              <a:t>FRA-3102</a:t>
            </a:r>
            <a:endParaRPr lang="fr-CA" sz="2400" b="1" dirty="0"/>
          </a:p>
        </p:txBody>
      </p:sp>
    </p:spTree>
    <p:extLst>
      <p:ext uri="{BB962C8B-B14F-4D97-AF65-F5344CB8AC3E}">
        <p14:creationId xmlns:p14="http://schemas.microsoft.com/office/powerpoint/2010/main" val="235887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432" y="1732528"/>
            <a:ext cx="9926382" cy="3098042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862432" y="1113525"/>
            <a:ext cx="3695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/>
              <a:t>FRA-3104 et FRA-3106</a:t>
            </a:r>
            <a:endParaRPr lang="fr-CA" sz="2400" b="1" dirty="0"/>
          </a:p>
        </p:txBody>
      </p:sp>
    </p:spTree>
    <p:extLst>
      <p:ext uri="{BB962C8B-B14F-4D97-AF65-F5344CB8AC3E}">
        <p14:creationId xmlns:p14="http://schemas.microsoft.com/office/powerpoint/2010/main" val="26761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À bandes">
  <a:themeElements>
    <a:clrScheme name="À bandes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À bande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À bande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 de couleurs</Template>
  <TotalTime>92</TotalTime>
  <Words>64</Words>
  <Application>Microsoft Office PowerPoint</Application>
  <PresentationFormat>Grand écran</PresentationFormat>
  <Paragraphs>12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Corbel</vt:lpstr>
      <vt:lpstr>Wingdings</vt:lpstr>
      <vt:lpstr>À bandes</vt:lpstr>
      <vt:lpstr>Modifications apportées au DDE de la 3e secondaire</vt:lpstr>
      <vt:lpstr>Pour toutes les DDÉ de la 3e secondaire</vt:lpstr>
      <vt:lpstr>Présentation PowerPoint</vt:lpstr>
      <vt:lpstr>FRA-3101, FRA-3103, FRA-3106</vt:lpstr>
      <vt:lpstr>Présentation PowerPoint</vt:lpstr>
      <vt:lpstr>FRA-3102, FRA-3104 et FRA-3106</vt:lpstr>
      <vt:lpstr>Présentation PowerPoint</vt:lpstr>
    </vt:vector>
  </TitlesOfParts>
  <Company>CSMV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Modifications apportées au DDE de la 3e secondaire</dc:title>
  <dc:creator>LAURENT DEMERS</dc:creator>
  <cp:lastModifiedBy>Laurent Demers</cp:lastModifiedBy>
  <cp:revision>7</cp:revision>
  <dcterms:created xsi:type="dcterms:W3CDTF">2019-06-06T13:36:35Z</dcterms:created>
  <dcterms:modified xsi:type="dcterms:W3CDTF">2019-06-06T15:09:34Z</dcterms:modified>
</cp:coreProperties>
</file>