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86" r:id="rId3"/>
    <p:sldId id="285" r:id="rId4"/>
    <p:sldId id="263" r:id="rId5"/>
    <p:sldId id="265" r:id="rId6"/>
    <p:sldId id="264" r:id="rId7"/>
    <p:sldId id="257" r:id="rId8"/>
    <p:sldId id="266" r:id="rId9"/>
    <p:sldId id="267" r:id="rId10"/>
    <p:sldId id="268" r:id="rId11"/>
    <p:sldId id="269" r:id="rId12"/>
    <p:sldId id="289" r:id="rId13"/>
    <p:sldId id="272" r:id="rId14"/>
    <p:sldId id="271" r:id="rId15"/>
    <p:sldId id="277" r:id="rId16"/>
    <p:sldId id="290" r:id="rId17"/>
    <p:sldId id="273" r:id="rId18"/>
    <p:sldId id="275" r:id="rId19"/>
    <p:sldId id="276" r:id="rId20"/>
    <p:sldId id="291" r:id="rId21"/>
    <p:sldId id="279" r:id="rId22"/>
    <p:sldId id="280" r:id="rId23"/>
    <p:sldId id="281" r:id="rId24"/>
    <p:sldId id="292" r:id="rId25"/>
    <p:sldId id="282" r:id="rId26"/>
    <p:sldId id="283" r:id="rId27"/>
    <p:sldId id="284" r:id="rId28"/>
    <p:sldId id="293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23515-DA8F-E144-B818-BF633E094FBF}" v="1" dt="2019-05-08T14:00:42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Harvey" userId="S::julie.harvey@cslsj.qc.ca::c4116d2a-1e51-4168-87c4-65ae282c5261" providerId="AD" clId="Web-{3036BE06-F632-4CA9-8D4D-CCE9036F9064}"/>
    <pc:docChg chg="modSld">
      <pc:chgData name="Julie Harvey" userId="S::julie.harvey@cslsj.qc.ca::c4116d2a-1e51-4168-87c4-65ae282c5261" providerId="AD" clId="Web-{3036BE06-F632-4CA9-8D4D-CCE9036F9064}" dt="2019-04-18T17:33:42.622" v="225" actId="20577"/>
      <pc:docMkLst>
        <pc:docMk/>
      </pc:docMkLst>
      <pc:sldChg chg="modSp">
        <pc:chgData name="Julie Harvey" userId="S::julie.harvey@cslsj.qc.ca::c4116d2a-1e51-4168-87c4-65ae282c5261" providerId="AD" clId="Web-{3036BE06-F632-4CA9-8D4D-CCE9036F9064}" dt="2019-04-18T17:33:40.372" v="223" actId="20577"/>
        <pc:sldMkLst>
          <pc:docMk/>
          <pc:sldMk cId="3530012167" sldId="260"/>
        </pc:sldMkLst>
        <pc:spChg chg="mod">
          <ac:chgData name="Julie Harvey" userId="S::julie.harvey@cslsj.qc.ca::c4116d2a-1e51-4168-87c4-65ae282c5261" providerId="AD" clId="Web-{3036BE06-F632-4CA9-8D4D-CCE9036F9064}" dt="2019-04-18T17:33:40.372" v="223" actId="20577"/>
          <ac:spMkLst>
            <pc:docMk/>
            <pc:sldMk cId="3530012167" sldId="260"/>
            <ac:spMk id="3" creationId="{00000000-0000-0000-0000-000000000000}"/>
          </ac:spMkLst>
        </pc:spChg>
      </pc:sldChg>
    </pc:docChg>
  </pc:docChgLst>
  <pc:docChgLst>
    <pc:chgData name="Audrey Maltais" userId="S::audrey.maltais@cslsj.qc.ca::c7f4d5ea-3527-41db-a919-bdb568606f65" providerId="AD" clId="Web-{07D10A5C-0B72-E8FC-C439-520339B2272F}"/>
    <pc:docChg chg="addSld delSld modSld">
      <pc:chgData name="Audrey Maltais" userId="S::audrey.maltais@cslsj.qc.ca::c7f4d5ea-3527-41db-a919-bdb568606f65" providerId="AD" clId="Web-{07D10A5C-0B72-E8FC-C439-520339B2272F}" dt="2019-04-23T19:47:10.608" v="2756"/>
      <pc:docMkLst>
        <pc:docMk/>
      </pc:docMkLst>
      <pc:sldChg chg="addSp modSp">
        <pc:chgData name="Audrey Maltais" userId="S::audrey.maltais@cslsj.qc.ca::c7f4d5ea-3527-41db-a919-bdb568606f65" providerId="AD" clId="Web-{07D10A5C-0B72-E8FC-C439-520339B2272F}" dt="2019-04-23T13:11:12.629" v="841" actId="1076"/>
        <pc:sldMkLst>
          <pc:docMk/>
          <pc:sldMk cId="140569310" sldId="257"/>
        </pc:sldMkLst>
        <pc:spChg chg="add mod">
          <ac:chgData name="Audrey Maltais" userId="S::audrey.maltais@cslsj.qc.ca::c7f4d5ea-3527-41db-a919-bdb568606f65" providerId="AD" clId="Web-{07D10A5C-0B72-E8FC-C439-520339B2272F}" dt="2019-04-23T13:11:04.004" v="838" actId="1076"/>
          <ac:spMkLst>
            <pc:docMk/>
            <pc:sldMk cId="140569310" sldId="257"/>
            <ac:spMk id="3" creationId="{51F81B42-0E3E-4724-AAD0-38B6975040CA}"/>
          </ac:spMkLst>
        </pc:spChg>
        <pc:spChg chg="add mod">
          <ac:chgData name="Audrey Maltais" userId="S::audrey.maltais@cslsj.qc.ca::c7f4d5ea-3527-41db-a919-bdb568606f65" providerId="AD" clId="Web-{07D10A5C-0B72-E8FC-C439-520339B2272F}" dt="2019-04-23T13:10:54.395" v="835" actId="20577"/>
          <ac:spMkLst>
            <pc:docMk/>
            <pc:sldMk cId="140569310" sldId="257"/>
            <ac:spMk id="5" creationId="{DE5BBC2E-C48A-44A9-BB72-EE5B9C7687C8}"/>
          </ac:spMkLst>
        </pc:spChg>
        <pc:picChg chg="mod">
          <ac:chgData name="Audrey Maltais" userId="S::audrey.maltais@cslsj.qc.ca::c7f4d5ea-3527-41db-a919-bdb568606f65" providerId="AD" clId="Web-{07D10A5C-0B72-E8FC-C439-520339B2272F}" dt="2019-04-23T13:11:12.629" v="841" actId="1076"/>
          <ac:picMkLst>
            <pc:docMk/>
            <pc:sldMk cId="140569310" sldId="257"/>
            <ac:picMk id="4" creationId="{00000000-0000-0000-0000-000000000000}"/>
          </ac:picMkLst>
        </pc:picChg>
      </pc:sldChg>
      <pc:sldChg chg="addSp delSp modSp del mod setBg">
        <pc:chgData name="Audrey Maltais" userId="S::audrey.maltais@cslsj.qc.ca::c7f4d5ea-3527-41db-a919-bdb568606f65" providerId="AD" clId="Web-{07D10A5C-0B72-E8FC-C439-520339B2272F}" dt="2019-04-23T14:42:37.905" v="1136"/>
        <pc:sldMkLst>
          <pc:docMk/>
          <pc:sldMk cId="1806148550" sldId="258"/>
        </pc:sldMkLst>
        <pc:spChg chg="mod">
          <ac:chgData name="Audrey Maltais" userId="S::audrey.maltais@cslsj.qc.ca::c7f4d5ea-3527-41db-a919-bdb568606f65" providerId="AD" clId="Web-{07D10A5C-0B72-E8FC-C439-520339B2272F}" dt="2019-04-23T14:42:00.764" v="1115" actId="20577"/>
          <ac:spMkLst>
            <pc:docMk/>
            <pc:sldMk cId="1806148550" sldId="258"/>
            <ac:spMk id="2" creationId="{00000000-0000-0000-0000-000000000000}"/>
          </ac:spMkLst>
        </pc:spChg>
        <pc:spChg chg="del">
          <ac:chgData name="Audrey Maltais" userId="S::audrey.maltais@cslsj.qc.ca::c7f4d5ea-3527-41db-a919-bdb568606f65" providerId="AD" clId="Web-{07D10A5C-0B72-E8FC-C439-520339B2272F}" dt="2019-04-23T13:14:32.380" v="856"/>
          <ac:spMkLst>
            <pc:docMk/>
            <pc:sldMk cId="1806148550" sldId="258"/>
            <ac:spMk id="3" creationId="{00000000-0000-0000-0000-000000000000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1:37.499" v="1111"/>
          <ac:spMkLst>
            <pc:docMk/>
            <pc:sldMk cId="1806148550" sldId="258"/>
            <ac:spMk id="6" creationId="{41262CAC-6BC8-43F9-9113-770A2772F68C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1:37.499" v="1111"/>
          <ac:spMkLst>
            <pc:docMk/>
            <pc:sldMk cId="1806148550" sldId="258"/>
            <ac:spMk id="7" creationId="{1AA2CCB6-DFD2-41CD-96FE-0140B793599F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1:37.499" v="1111"/>
          <ac:spMkLst>
            <pc:docMk/>
            <pc:sldMk cId="1806148550" sldId="258"/>
            <ac:spMk id="9" creationId="{A499F183-99EE-4B1F-BA64-21A07922AE82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1:37.499" v="1111"/>
          <ac:spMkLst>
            <pc:docMk/>
            <pc:sldMk cId="1806148550" sldId="258"/>
            <ac:spMk id="11" creationId="{B783A767-5AFC-40D0-A72C-09036EA1726F}"/>
          </ac:spMkLst>
        </pc:spChg>
        <pc:spChg chg="add del mod">
          <ac:chgData name="Audrey Maltais" userId="S::audrey.maltais@cslsj.qc.ca::c7f4d5ea-3527-41db-a919-bdb568606f65" providerId="AD" clId="Web-{07D10A5C-0B72-E8FC-C439-520339B2272F}" dt="2019-04-23T13:15:03.880" v="860"/>
          <ac:spMkLst>
            <pc:docMk/>
            <pc:sldMk cId="1806148550" sldId="258"/>
            <ac:spMk id="13" creationId="{E8BBD0F9-9D06-416C-A6CB-38A4F49F51E5}"/>
          </ac:spMkLst>
        </pc:spChg>
        <pc:spChg chg="add del">
          <ac:chgData name="Audrey Maltais" userId="S::audrey.maltais@cslsj.qc.ca::c7f4d5ea-3527-41db-a919-bdb568606f65" providerId="AD" clId="Web-{07D10A5C-0B72-E8FC-C439-520339B2272F}" dt="2019-04-23T13:14:44.583" v="859"/>
          <ac:spMkLst>
            <pc:docMk/>
            <pc:sldMk cId="1806148550" sldId="258"/>
            <ac:spMk id="14" creationId="{114B4C8D-2594-4CBA-87BA-B4983EE1755B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1:37.499" v="1111"/>
          <ac:spMkLst>
            <pc:docMk/>
            <pc:sldMk cId="1806148550" sldId="258"/>
            <ac:spMk id="17" creationId="{6A225C9B-755F-4F91-9681-5E07AFAA71F4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1:37.499" v="1111"/>
          <ac:spMkLst>
            <pc:docMk/>
            <pc:sldMk cId="1806148550" sldId="258"/>
            <ac:spMk id="19" creationId="{932CD2CD-6CF3-4EE9-A24A-A41D45DCF922}"/>
          </ac:spMkLst>
        </pc:spChg>
        <pc:spChg chg="add del mod">
          <ac:chgData name="Audrey Maltais" userId="S::audrey.maltais@cslsj.qc.ca::c7f4d5ea-3527-41db-a919-bdb568606f65" providerId="AD" clId="Web-{07D10A5C-0B72-E8FC-C439-520339B2272F}" dt="2019-04-23T13:15:37.490" v="868"/>
          <ac:spMkLst>
            <pc:docMk/>
            <pc:sldMk cId="1806148550" sldId="258"/>
            <ac:spMk id="60" creationId="{7E073C58-CEA5-4156-B13E-BFE96F17217D}"/>
          </ac:spMkLst>
        </pc:spChg>
        <pc:spChg chg="add del mod">
          <ac:chgData name="Audrey Maltais" userId="S::audrey.maltais@cslsj.qc.ca::c7f4d5ea-3527-41db-a919-bdb568606f65" providerId="AD" clId="Web-{07D10A5C-0B72-E8FC-C439-520339B2272F}" dt="2019-04-23T14:41:26.014" v="1108"/>
          <ac:spMkLst>
            <pc:docMk/>
            <pc:sldMk cId="1806148550" sldId="258"/>
            <ac:spMk id="61" creationId="{CED900D5-CF75-479F-B047-1EB7B49F6406}"/>
          </ac:spMkLst>
        </pc:spChg>
        <pc:graphicFrameChg chg="add del mod modGraphic">
          <ac:chgData name="Audrey Maltais" userId="S::audrey.maltais@cslsj.qc.ca::c7f4d5ea-3527-41db-a919-bdb568606f65" providerId="AD" clId="Web-{07D10A5C-0B72-E8FC-C439-520339B2272F}" dt="2019-04-23T14:24:21.149" v="1107"/>
          <ac:graphicFrameMkLst>
            <pc:docMk/>
            <pc:sldMk cId="1806148550" sldId="258"/>
            <ac:graphicFrameMk id="3" creationId="{74CE6AB8-CC4F-4351-8799-7BBB4ACA55F7}"/>
          </ac:graphicFrameMkLst>
        </pc:graphicFrameChg>
        <pc:graphicFrameChg chg="add del mod ord modGraphic">
          <ac:chgData name="Audrey Maltais" userId="S::audrey.maltais@cslsj.qc.ca::c7f4d5ea-3527-41db-a919-bdb568606f65" providerId="AD" clId="Web-{07D10A5C-0B72-E8FC-C439-520339B2272F}" dt="2019-04-23T13:14:37.396" v="857"/>
          <ac:graphicFrameMkLst>
            <pc:docMk/>
            <pc:sldMk cId="1806148550" sldId="258"/>
            <ac:graphicFrameMk id="4" creationId="{0C8C8461-1B2B-4491-A596-428E241A2462}"/>
          </ac:graphicFrameMkLst>
        </pc:graphicFrameChg>
        <pc:graphicFrameChg chg="add del mod modGraphic">
          <ac:chgData name="Audrey Maltais" userId="S::audrey.maltais@cslsj.qc.ca::c7f4d5ea-3527-41db-a919-bdb568606f65" providerId="AD" clId="Web-{07D10A5C-0B72-E8FC-C439-520339B2272F}" dt="2019-04-23T14:42:33" v="1135"/>
          <ac:graphicFrameMkLst>
            <pc:docMk/>
            <pc:sldMk cId="1806148550" sldId="258"/>
            <ac:graphicFrameMk id="4" creationId="{8AA0D5B1-9E4F-4ED8-9733-1D9284A333B9}"/>
          </ac:graphicFrameMkLst>
        </pc:graphicFrameChg>
        <pc:graphicFrameChg chg="add del mod ord modGraphic">
          <ac:chgData name="Audrey Maltais" userId="S::audrey.maltais@cslsj.qc.ca::c7f4d5ea-3527-41db-a919-bdb568606f65" providerId="AD" clId="Web-{07D10A5C-0B72-E8FC-C439-520339B2272F}" dt="2019-04-23T13:15:26.537" v="865"/>
          <ac:graphicFrameMkLst>
            <pc:docMk/>
            <pc:sldMk cId="1806148550" sldId="258"/>
            <ac:graphicFrameMk id="15" creationId="{6A0BF0EF-B3CC-46ED-A604-5D485CB71935}"/>
          </ac:graphicFrameMkLst>
        </pc:graphicFrameChg>
        <pc:graphicFrameChg chg="add del">
          <ac:chgData name="Audrey Maltais" userId="S::audrey.maltais@cslsj.qc.ca::c7f4d5ea-3527-41db-a919-bdb568606f65" providerId="AD" clId="Web-{07D10A5C-0B72-E8FC-C439-520339B2272F}" dt="2019-04-23T13:15:25.755" v="864"/>
          <ac:graphicFrameMkLst>
            <pc:docMk/>
            <pc:sldMk cId="1806148550" sldId="258"/>
            <ac:graphicFrameMk id="48" creationId="{F339E9D0-158E-4991-855B-F33AA7E2EBC5}"/>
          </ac:graphicFrameMkLst>
        </pc:graphicFrameChg>
      </pc:sldChg>
      <pc:sldChg chg="addSp delSp modSp del">
        <pc:chgData name="Audrey Maltais" userId="S::audrey.maltais@cslsj.qc.ca::c7f4d5ea-3527-41db-a919-bdb568606f65" providerId="AD" clId="Web-{07D10A5C-0B72-E8FC-C439-520339B2272F}" dt="2019-04-23T19:47:10.608" v="2756"/>
        <pc:sldMkLst>
          <pc:docMk/>
          <pc:sldMk cId="2627872044" sldId="259"/>
        </pc:sldMkLst>
        <pc:spChg chg="del">
          <ac:chgData name="Audrey Maltais" userId="S::audrey.maltais@cslsj.qc.ca::c7f4d5ea-3527-41db-a919-bdb568606f65" providerId="AD" clId="Web-{07D10A5C-0B72-E8FC-C439-520339B2272F}" dt="2019-04-23T13:07:24.160" v="530"/>
          <ac:spMkLst>
            <pc:docMk/>
            <pc:sldMk cId="2627872044" sldId="259"/>
            <ac:spMk id="3" creationId="{00000000-0000-0000-0000-000000000000}"/>
          </ac:spMkLst>
        </pc:spChg>
        <pc:spChg chg="add mod">
          <ac:chgData name="Audrey Maltais" userId="S::audrey.maltais@cslsj.qc.ca::c7f4d5ea-3527-41db-a919-bdb568606f65" providerId="AD" clId="Web-{07D10A5C-0B72-E8FC-C439-520339B2272F}" dt="2019-04-23T13:07:29.269" v="531"/>
          <ac:spMkLst>
            <pc:docMk/>
            <pc:sldMk cId="2627872044" sldId="259"/>
            <ac:spMk id="13" creationId="{F6CA51DA-FE82-4947-B4E6-F6C4E68024BC}"/>
          </ac:spMkLst>
        </pc:spChg>
        <pc:graphicFrameChg chg="add del mod ord modGraphic">
          <ac:chgData name="Audrey Maltais" userId="S::audrey.maltais@cslsj.qc.ca::c7f4d5ea-3527-41db-a919-bdb568606f65" providerId="AD" clId="Web-{07D10A5C-0B72-E8FC-C439-520339B2272F}" dt="2019-04-23T13:07:29.269" v="531"/>
          <ac:graphicFrameMkLst>
            <pc:docMk/>
            <pc:sldMk cId="2627872044" sldId="259"/>
            <ac:graphicFrameMk id="4" creationId="{F48D46A9-2393-41DD-8833-303E1DF73A68}"/>
          </ac:graphicFrameMkLst>
        </pc:graphicFrameChg>
      </pc:sldChg>
      <pc:sldChg chg="addSp modSp new">
        <pc:chgData name="Audrey Maltais" userId="S::audrey.maltais@cslsj.qc.ca::c7f4d5ea-3527-41db-a919-bdb568606f65" providerId="AD" clId="Web-{07D10A5C-0B72-E8FC-C439-520339B2272F}" dt="2019-04-23T13:06:58.128" v="529" actId="1076"/>
        <pc:sldMkLst>
          <pc:docMk/>
          <pc:sldMk cId="4266673801" sldId="265"/>
        </pc:sldMkLst>
        <pc:spChg chg="mod">
          <ac:chgData name="Audrey Maltais" userId="S::audrey.maltais@cslsj.qc.ca::c7f4d5ea-3527-41db-a919-bdb568606f65" providerId="AD" clId="Web-{07D10A5C-0B72-E8FC-C439-520339B2272F}" dt="2019-04-23T13:03:07.299" v="14" actId="20577"/>
          <ac:spMkLst>
            <pc:docMk/>
            <pc:sldMk cId="4266673801" sldId="265"/>
            <ac:spMk id="2" creationId="{8285C974-CA4A-48C1-AC3A-CEA86669279C}"/>
          </ac:spMkLst>
        </pc:spChg>
        <pc:spChg chg="mod">
          <ac:chgData name="Audrey Maltais" userId="S::audrey.maltais@cslsj.qc.ca::c7f4d5ea-3527-41db-a919-bdb568606f65" providerId="AD" clId="Web-{07D10A5C-0B72-E8FC-C439-520339B2272F}" dt="2019-04-23T13:06:02.081" v="495" actId="1076"/>
          <ac:spMkLst>
            <pc:docMk/>
            <pc:sldMk cId="4266673801" sldId="265"/>
            <ac:spMk id="3" creationId="{9281E03F-5F17-4DF1-B7DC-EBDAAF3511F0}"/>
          </ac:spMkLst>
        </pc:spChg>
        <pc:spChg chg="add mod ord">
          <ac:chgData name="Audrey Maltais" userId="S::audrey.maltais@cslsj.qc.ca::c7f4d5ea-3527-41db-a919-bdb568606f65" providerId="AD" clId="Web-{07D10A5C-0B72-E8FC-C439-520339B2272F}" dt="2019-04-23T13:06:58.128" v="529" actId="1076"/>
          <ac:spMkLst>
            <pc:docMk/>
            <pc:sldMk cId="4266673801" sldId="265"/>
            <ac:spMk id="4" creationId="{59C9E70B-FC05-4936-AED6-3FE9A0B6626C}"/>
          </ac:spMkLst>
        </pc:spChg>
      </pc:sldChg>
      <pc:sldChg chg="modSp new">
        <pc:chgData name="Audrey Maltais" userId="S::audrey.maltais@cslsj.qc.ca::c7f4d5ea-3527-41db-a919-bdb568606f65" providerId="AD" clId="Web-{07D10A5C-0B72-E8FC-C439-520339B2272F}" dt="2019-04-23T13:12:32.286" v="853" actId="20577"/>
        <pc:sldMkLst>
          <pc:docMk/>
          <pc:sldMk cId="2706320237" sldId="266"/>
        </pc:sldMkLst>
        <pc:spChg chg="mod">
          <ac:chgData name="Audrey Maltais" userId="S::audrey.maltais@cslsj.qc.ca::c7f4d5ea-3527-41db-a919-bdb568606f65" providerId="AD" clId="Web-{07D10A5C-0B72-E8FC-C439-520339B2272F}" dt="2019-04-23T13:12:32.286" v="853" actId="20577"/>
          <ac:spMkLst>
            <pc:docMk/>
            <pc:sldMk cId="2706320237" sldId="266"/>
            <ac:spMk id="2" creationId="{2E02B2C1-9F17-46ED-913D-363CC403C97F}"/>
          </ac:spMkLst>
        </pc:spChg>
      </pc:sldChg>
      <pc:sldChg chg="modSp new">
        <pc:chgData name="Audrey Maltais" userId="S::audrey.maltais@cslsj.qc.ca::c7f4d5ea-3527-41db-a919-bdb568606f65" providerId="AD" clId="Web-{07D10A5C-0B72-E8FC-C439-520339B2272F}" dt="2019-04-23T14:42:26.373" v="1132"/>
        <pc:sldMkLst>
          <pc:docMk/>
          <pc:sldMk cId="1055675880" sldId="267"/>
        </pc:sldMkLst>
        <pc:spChg chg="mod">
          <ac:chgData name="Audrey Maltais" userId="S::audrey.maltais@cslsj.qc.ca::c7f4d5ea-3527-41db-a919-bdb568606f65" providerId="AD" clId="Web-{07D10A5C-0B72-E8FC-C439-520339B2272F}" dt="2019-04-23T14:42:26.373" v="1132"/>
          <ac:spMkLst>
            <pc:docMk/>
            <pc:sldMk cId="1055675880" sldId="267"/>
            <ac:spMk id="2" creationId="{90BEB893-AC5D-4476-BDB9-AB63BBBAF9E1}"/>
          </ac:spMkLst>
        </pc:spChg>
      </pc:sldChg>
      <pc:sldChg chg="addSp delSp modSp new mod setBg">
        <pc:chgData name="Audrey Maltais" userId="S::audrey.maltais@cslsj.qc.ca::c7f4d5ea-3527-41db-a919-bdb568606f65" providerId="AD" clId="Web-{07D10A5C-0B72-E8FC-C439-520339B2272F}" dt="2019-04-23T18:01:09.308" v="1996"/>
        <pc:sldMkLst>
          <pc:docMk/>
          <pc:sldMk cId="1458984993" sldId="268"/>
        </pc:sldMkLst>
        <pc:spChg chg="add del mod">
          <ac:chgData name="Audrey Maltais" userId="S::audrey.maltais@cslsj.qc.ca::c7f4d5ea-3527-41db-a919-bdb568606f65" providerId="AD" clId="Web-{07D10A5C-0B72-E8FC-C439-520339B2272F}" dt="2019-04-23T14:42:51.452" v="1143"/>
          <ac:spMkLst>
            <pc:docMk/>
            <pc:sldMk cId="1458984993" sldId="268"/>
            <ac:spMk id="2" creationId="{54813305-C7C8-41C6-BA32-9DC12B80DD24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3:04.530" v="1145"/>
          <ac:spMkLst>
            <pc:docMk/>
            <pc:sldMk cId="1458984993" sldId="268"/>
            <ac:spMk id="9" creationId="{0F161291-765C-4033-9E84-52C51C6A5A63}"/>
          </ac:spMkLst>
        </pc:spChg>
        <pc:spChg chg="add">
          <ac:chgData name="Audrey Maltais" userId="S::audrey.maltais@cslsj.qc.ca::c7f4d5ea-3527-41db-a919-bdb568606f65" providerId="AD" clId="Web-{07D10A5C-0B72-E8FC-C439-520339B2272F}" dt="2019-04-23T14:43:04.530" v="1145"/>
          <ac:spMkLst>
            <pc:docMk/>
            <pc:sldMk cId="1458984993" sldId="268"/>
            <ac:spMk id="11" creationId="{37F69638-8A6F-45AB-B9EC-9D8C8FC37180}"/>
          </ac:spMkLst>
        </pc:spChg>
        <pc:graphicFrameChg chg="add mod modGraphic">
          <ac:chgData name="Audrey Maltais" userId="S::audrey.maltais@cslsj.qc.ca::c7f4d5ea-3527-41db-a919-bdb568606f65" providerId="AD" clId="Web-{07D10A5C-0B72-E8FC-C439-520339B2272F}" dt="2019-04-23T18:01:09.308" v="1996"/>
          <ac:graphicFrameMkLst>
            <pc:docMk/>
            <pc:sldMk cId="1458984993" sldId="268"/>
            <ac:graphicFrameMk id="4" creationId="{896D4842-3450-46DD-8B91-51EBA81BB3C7}"/>
          </ac:graphicFrameMkLst>
        </pc:graphicFrameChg>
      </pc:sldChg>
      <pc:sldChg chg="addSp modSp new">
        <pc:chgData name="Audrey Maltais" userId="S::audrey.maltais@cslsj.qc.ca::c7f4d5ea-3527-41db-a919-bdb568606f65" providerId="AD" clId="Web-{07D10A5C-0B72-E8FC-C439-520339B2272F}" dt="2019-04-23T18:00:51.261" v="1991" actId="1076"/>
        <pc:sldMkLst>
          <pc:docMk/>
          <pc:sldMk cId="3754836837" sldId="269"/>
        </pc:sldMkLst>
        <pc:graphicFrameChg chg="add mod modGraphic">
          <ac:chgData name="Audrey Maltais" userId="S::audrey.maltais@cslsj.qc.ca::c7f4d5ea-3527-41db-a919-bdb568606f65" providerId="AD" clId="Web-{07D10A5C-0B72-E8FC-C439-520339B2272F}" dt="2019-04-23T18:00:51.261" v="1991" actId="1076"/>
          <ac:graphicFrameMkLst>
            <pc:docMk/>
            <pc:sldMk cId="3754836837" sldId="269"/>
            <ac:graphicFrameMk id="3" creationId="{3A9EB00C-8DE5-4294-AF48-964471638EC4}"/>
          </ac:graphicFrameMkLst>
        </pc:graphicFrameChg>
      </pc:sldChg>
      <pc:sldChg chg="modSp add replId">
        <pc:chgData name="Audrey Maltais" userId="S::audrey.maltais@cslsj.qc.ca::c7f4d5ea-3527-41db-a919-bdb568606f65" providerId="AD" clId="Web-{07D10A5C-0B72-E8FC-C439-520339B2272F}" dt="2019-04-23T19:47:02.795" v="2755"/>
        <pc:sldMkLst>
          <pc:docMk/>
          <pc:sldMk cId="2870456369" sldId="270"/>
        </pc:sldMkLst>
        <pc:graphicFrameChg chg="mod modGraphic">
          <ac:chgData name="Audrey Maltais" userId="S::audrey.maltais@cslsj.qc.ca::c7f4d5ea-3527-41db-a919-bdb568606f65" providerId="AD" clId="Web-{07D10A5C-0B72-E8FC-C439-520339B2272F}" dt="2019-04-23T19:47:02.795" v="2755"/>
          <ac:graphicFrameMkLst>
            <pc:docMk/>
            <pc:sldMk cId="2870456369" sldId="270"/>
            <ac:graphicFrameMk id="3" creationId="{3A9EB00C-8DE5-4294-AF48-964471638EC4}"/>
          </ac:graphicFrameMkLst>
        </pc:graphicFrameChg>
      </pc:sldChg>
      <pc:sldChg chg="modSp add replId">
        <pc:chgData name="Audrey Maltais" userId="S::audrey.maltais@cslsj.qc.ca::c7f4d5ea-3527-41db-a919-bdb568606f65" providerId="AD" clId="Web-{07D10A5C-0B72-E8FC-C439-520339B2272F}" dt="2019-04-23T19:45:42.139" v="2411"/>
        <pc:sldMkLst>
          <pc:docMk/>
          <pc:sldMk cId="953174781" sldId="271"/>
        </pc:sldMkLst>
        <pc:graphicFrameChg chg="mod modGraphic">
          <ac:chgData name="Audrey Maltais" userId="S::audrey.maltais@cslsj.qc.ca::c7f4d5ea-3527-41db-a919-bdb568606f65" providerId="AD" clId="Web-{07D10A5C-0B72-E8FC-C439-520339B2272F}" dt="2019-04-23T19:45:42.139" v="2411"/>
          <ac:graphicFrameMkLst>
            <pc:docMk/>
            <pc:sldMk cId="953174781" sldId="271"/>
            <ac:graphicFrameMk id="4" creationId="{896D4842-3450-46DD-8B91-51EBA81BB3C7}"/>
          </ac:graphicFrameMkLst>
        </pc:graphicFrameChg>
      </pc:sldChg>
      <pc:sldChg chg="modSp add replId">
        <pc:chgData name="Audrey Maltais" userId="S::audrey.maltais@cslsj.qc.ca::c7f4d5ea-3527-41db-a919-bdb568606f65" providerId="AD" clId="Web-{07D10A5C-0B72-E8FC-C439-520339B2272F}" dt="2019-04-23T19:43:11.154" v="2257" actId="20577"/>
        <pc:sldMkLst>
          <pc:docMk/>
          <pc:sldMk cId="711364021" sldId="272"/>
        </pc:sldMkLst>
        <pc:spChg chg="mod">
          <ac:chgData name="Audrey Maltais" userId="S::audrey.maltais@cslsj.qc.ca::c7f4d5ea-3527-41db-a919-bdb568606f65" providerId="AD" clId="Web-{07D10A5C-0B72-E8FC-C439-520339B2272F}" dt="2019-04-23T19:43:11.154" v="2257" actId="20577"/>
          <ac:spMkLst>
            <pc:docMk/>
            <pc:sldMk cId="711364021" sldId="272"/>
            <ac:spMk id="2" creationId="{90BEB893-AC5D-4476-BDB9-AB63BBBAF9E1}"/>
          </ac:spMkLst>
        </pc:spChg>
      </pc:sldChg>
    </pc:docChg>
  </pc:docChgLst>
  <pc:docChgLst>
    <pc:chgData name="Audrey Maltais" userId="S::audrey.maltais@cslsj.qc.ca::c7f4d5ea-3527-41db-a919-bdb568606f65" providerId="AD" clId="Web-{6CCB3403-4717-8AEA-153D-5EEA5678B6C4}"/>
    <pc:docChg chg="addSld delSld modSld sldOrd">
      <pc:chgData name="Audrey Maltais" userId="S::audrey.maltais@cslsj.qc.ca::c7f4d5ea-3527-41db-a919-bdb568606f65" providerId="AD" clId="Web-{6CCB3403-4717-8AEA-153D-5EEA5678B6C4}" dt="2019-04-25T14:38:19.158" v="2519"/>
      <pc:docMkLst>
        <pc:docMk/>
      </pc:docMkLst>
      <pc:sldChg chg="del">
        <pc:chgData name="Audrey Maltais" userId="S::audrey.maltais@cslsj.qc.ca::c7f4d5ea-3527-41db-a919-bdb568606f65" providerId="AD" clId="Web-{6CCB3403-4717-8AEA-153D-5EEA5678B6C4}" dt="2019-04-25T13:35:19.229" v="5"/>
        <pc:sldMkLst>
          <pc:docMk/>
          <pc:sldMk cId="3530012167" sldId="260"/>
        </pc:sldMkLst>
      </pc:sldChg>
      <pc:sldChg chg="modSp">
        <pc:chgData name="Audrey Maltais" userId="S::audrey.maltais@cslsj.qc.ca::c7f4d5ea-3527-41db-a919-bdb568606f65" providerId="AD" clId="Web-{6CCB3403-4717-8AEA-153D-5EEA5678B6C4}" dt="2019-04-25T14:38:19.158" v="2519"/>
        <pc:sldMkLst>
          <pc:docMk/>
          <pc:sldMk cId="953174781" sldId="271"/>
        </pc:sldMkLst>
        <pc:graphicFrameChg chg="mod modGraphic">
          <ac:chgData name="Audrey Maltais" userId="S::audrey.maltais@cslsj.qc.ca::c7f4d5ea-3527-41db-a919-bdb568606f65" providerId="AD" clId="Web-{6CCB3403-4717-8AEA-153D-5EEA5678B6C4}" dt="2019-04-25T14:38:19.158" v="2519"/>
          <ac:graphicFrameMkLst>
            <pc:docMk/>
            <pc:sldMk cId="953174781" sldId="271"/>
            <ac:graphicFrameMk id="4" creationId="{896D4842-3450-46DD-8B91-51EBA81BB3C7}"/>
          </ac:graphicFrameMkLst>
        </pc:graphicFrameChg>
      </pc:sldChg>
      <pc:sldChg chg="modSp add ord replId">
        <pc:chgData name="Audrey Maltais" userId="S::audrey.maltais@cslsj.qc.ca::c7f4d5ea-3527-41db-a919-bdb568606f65" providerId="AD" clId="Web-{6CCB3403-4717-8AEA-153D-5EEA5678B6C4}" dt="2019-04-25T13:35:13.338" v="2" actId="20577"/>
        <pc:sldMkLst>
          <pc:docMk/>
          <pc:sldMk cId="2573442282" sldId="273"/>
        </pc:sldMkLst>
        <pc:spChg chg="mod">
          <ac:chgData name="Audrey Maltais" userId="S::audrey.maltais@cslsj.qc.ca::c7f4d5ea-3527-41db-a919-bdb568606f65" providerId="AD" clId="Web-{6CCB3403-4717-8AEA-153D-5EEA5678B6C4}" dt="2019-04-25T13:35:13.338" v="2" actId="20577"/>
          <ac:spMkLst>
            <pc:docMk/>
            <pc:sldMk cId="2573442282" sldId="273"/>
            <ac:spMk id="2" creationId="{90BEB893-AC5D-4476-BDB9-AB63BBBAF9E1}"/>
          </ac:spMkLst>
        </pc:spChg>
      </pc:sldChg>
      <pc:sldChg chg="del">
        <pc:chgData name="Audrey Maltais" userId="S::audrey.maltais@cslsj.qc.ca::c7f4d5ea-3527-41db-a919-bdb568606f65" providerId="AD" clId="Web-{6CCB3403-4717-8AEA-153D-5EEA5678B6C4}" dt="2019-04-25T14:12:34.862" v="12"/>
        <pc:sldMkLst>
          <pc:docMk/>
          <pc:sldMk cId="32120588" sldId="274"/>
        </pc:sldMkLst>
      </pc:sldChg>
      <pc:sldChg chg="modSp add ord replId">
        <pc:chgData name="Audrey Maltais" userId="S::audrey.maltais@cslsj.qc.ca::c7f4d5ea-3527-41db-a919-bdb568606f65" providerId="AD" clId="Web-{6CCB3403-4717-8AEA-153D-5EEA5678B6C4}" dt="2019-04-25T14:33:27.268" v="2513"/>
        <pc:sldMkLst>
          <pc:docMk/>
          <pc:sldMk cId="20026341" sldId="277"/>
        </pc:sldMkLst>
        <pc:graphicFrameChg chg="mod modGraphic">
          <ac:chgData name="Audrey Maltais" userId="S::audrey.maltais@cslsj.qc.ca::c7f4d5ea-3527-41db-a919-bdb568606f65" providerId="AD" clId="Web-{6CCB3403-4717-8AEA-153D-5EEA5678B6C4}" dt="2019-04-25T14:33:27.268" v="2513"/>
          <ac:graphicFrameMkLst>
            <pc:docMk/>
            <pc:sldMk cId="20026341" sldId="277"/>
            <ac:graphicFrameMk id="3" creationId="{3A9EB00C-8DE5-4294-AF48-964471638EC4}"/>
          </ac:graphicFrameMkLst>
        </pc:graphicFrameChg>
      </pc:sldChg>
      <pc:sldChg chg="modSp add del replId">
        <pc:chgData name="Audrey Maltais" userId="S::audrey.maltais@cslsj.qc.ca::c7f4d5ea-3527-41db-a919-bdb568606f65" providerId="AD" clId="Web-{6CCB3403-4717-8AEA-153D-5EEA5678B6C4}" dt="2019-04-25T14:27:28.172" v="1543"/>
        <pc:sldMkLst>
          <pc:docMk/>
          <pc:sldMk cId="223419826" sldId="278"/>
        </pc:sldMkLst>
        <pc:graphicFrameChg chg="mod modGraphic">
          <ac:chgData name="Audrey Maltais" userId="S::audrey.maltais@cslsj.qc.ca::c7f4d5ea-3527-41db-a919-bdb568606f65" providerId="AD" clId="Web-{6CCB3403-4717-8AEA-153D-5EEA5678B6C4}" dt="2019-04-25T14:26:47.248" v="1542"/>
          <ac:graphicFrameMkLst>
            <pc:docMk/>
            <pc:sldMk cId="223419826" sldId="278"/>
            <ac:graphicFrameMk id="4" creationId="{896D4842-3450-46DD-8B91-51EBA81BB3C7}"/>
          </ac:graphicFrameMkLst>
        </pc:graphicFrameChg>
      </pc:sldChg>
    </pc:docChg>
  </pc:docChgLst>
  <pc:docChgLst>
    <pc:chgData name="Audrey Maltais" userId="S::audrey.maltais@cslsj.qc.ca::c7f4d5ea-3527-41db-a919-bdb568606f65" providerId="AD" clId="Web-{D4E7F900-41EF-14C8-C423-EABEC2FD77D5}"/>
    <pc:docChg chg="addSld delSld modSld">
      <pc:chgData name="Audrey Maltais" userId="S::audrey.maltais@cslsj.qc.ca::c7f4d5ea-3527-41db-a919-bdb568606f65" providerId="AD" clId="Web-{D4E7F900-41EF-14C8-C423-EABEC2FD77D5}" dt="2019-05-07T19:06:32.037" v="292"/>
      <pc:docMkLst>
        <pc:docMk/>
      </pc:docMkLst>
      <pc:sldChg chg="addSp modSp">
        <pc:chgData name="Audrey Maltais" userId="S::audrey.maltais@cslsj.qc.ca::c7f4d5ea-3527-41db-a919-bdb568606f65" providerId="AD" clId="Web-{D4E7F900-41EF-14C8-C423-EABEC2FD77D5}" dt="2019-05-07T17:35:52.463" v="291" actId="1076"/>
        <pc:sldMkLst>
          <pc:docMk/>
          <pc:sldMk cId="140569310" sldId="257"/>
        </pc:sldMkLst>
        <pc:spChg chg="add mod">
          <ac:chgData name="Audrey Maltais" userId="S::audrey.maltais@cslsj.qc.ca::c7f4d5ea-3527-41db-a919-bdb568606f65" providerId="AD" clId="Web-{D4E7F900-41EF-14C8-C423-EABEC2FD77D5}" dt="2019-05-07T17:35:52.463" v="291" actId="1076"/>
          <ac:spMkLst>
            <pc:docMk/>
            <pc:sldMk cId="140569310" sldId="257"/>
            <ac:spMk id="6" creationId="{86BC37CC-CD26-4F52-A104-CC23124F954E}"/>
          </ac:spMkLst>
        </pc:spChg>
      </pc:sldChg>
      <pc:sldChg chg="modSp">
        <pc:chgData name="Audrey Maltais" userId="S::audrey.maltais@cslsj.qc.ca::c7f4d5ea-3527-41db-a919-bdb568606f65" providerId="AD" clId="Web-{D4E7F900-41EF-14C8-C423-EABEC2FD77D5}" dt="2019-05-07T17:16:58.457" v="148" actId="20577"/>
        <pc:sldMkLst>
          <pc:docMk/>
          <pc:sldMk cId="2643443336" sldId="263"/>
        </pc:sldMkLst>
        <pc:spChg chg="mod">
          <ac:chgData name="Audrey Maltais" userId="S::audrey.maltais@cslsj.qc.ca::c7f4d5ea-3527-41db-a919-bdb568606f65" providerId="AD" clId="Web-{D4E7F900-41EF-14C8-C423-EABEC2FD77D5}" dt="2019-05-07T17:16:58.457" v="148" actId="20577"/>
          <ac:spMkLst>
            <pc:docMk/>
            <pc:sldMk cId="2643443336" sldId="263"/>
            <ac:spMk id="3" creationId="{00000000-0000-0000-0000-000000000000}"/>
          </ac:spMkLst>
        </pc:spChg>
      </pc:sldChg>
      <pc:sldChg chg="addSp delSp modSp">
        <pc:chgData name="Audrey Maltais" userId="S::audrey.maltais@cslsj.qc.ca::c7f4d5ea-3527-41db-a919-bdb568606f65" providerId="AD" clId="Web-{D4E7F900-41EF-14C8-C423-EABEC2FD77D5}" dt="2019-05-07T17:26:29.476" v="260" actId="1076"/>
        <pc:sldMkLst>
          <pc:docMk/>
          <pc:sldMk cId="3763073164" sldId="264"/>
        </pc:sldMkLst>
        <pc:spChg chg="mod">
          <ac:chgData name="Audrey Maltais" userId="S::audrey.maltais@cslsj.qc.ca::c7f4d5ea-3527-41db-a919-bdb568606f65" providerId="AD" clId="Web-{D4E7F900-41EF-14C8-C423-EABEC2FD77D5}" dt="2019-05-07T17:22:03.290" v="152" actId="20577"/>
          <ac:spMkLst>
            <pc:docMk/>
            <pc:sldMk cId="3763073164" sldId="264"/>
            <ac:spMk id="2" creationId="{00000000-0000-0000-0000-000000000000}"/>
          </ac:spMkLst>
        </pc:spChg>
        <pc:spChg chg="del">
          <ac:chgData name="Audrey Maltais" userId="S::audrey.maltais@cslsj.qc.ca::c7f4d5ea-3527-41db-a919-bdb568606f65" providerId="AD" clId="Web-{D4E7F900-41EF-14C8-C423-EABEC2FD77D5}" dt="2019-05-07T17:22:05.818" v="154"/>
          <ac:spMkLst>
            <pc:docMk/>
            <pc:sldMk cId="3763073164" sldId="264"/>
            <ac:spMk id="3" creationId="{00000000-0000-0000-0000-000000000000}"/>
          </ac:spMkLst>
        </pc:spChg>
        <pc:spChg chg="add del mod">
          <ac:chgData name="Audrey Maltais" userId="S::audrey.maltais@cslsj.qc.ca::c7f4d5ea-3527-41db-a919-bdb568606f65" providerId="AD" clId="Web-{D4E7F900-41EF-14C8-C423-EABEC2FD77D5}" dt="2019-05-07T17:23:06.397" v="160"/>
          <ac:spMkLst>
            <pc:docMk/>
            <pc:sldMk cId="3763073164" sldId="264"/>
            <ac:spMk id="7" creationId="{F7EFA424-3EA4-41DB-982B-B7C0A69BCDD6}"/>
          </ac:spMkLst>
        </pc:spChg>
        <pc:spChg chg="add mod">
          <ac:chgData name="Audrey Maltais" userId="S::audrey.maltais@cslsj.qc.ca::c7f4d5ea-3527-41db-a919-bdb568606f65" providerId="AD" clId="Web-{D4E7F900-41EF-14C8-C423-EABEC2FD77D5}" dt="2019-05-07T17:26:29.476" v="260" actId="1076"/>
          <ac:spMkLst>
            <pc:docMk/>
            <pc:sldMk cId="3763073164" sldId="264"/>
            <ac:spMk id="10" creationId="{EDFF62E4-799A-49C6-B7D3-F7B248226344}"/>
          </ac:spMkLst>
        </pc:spChg>
        <pc:picChg chg="add del mod ord">
          <ac:chgData name="Audrey Maltais" userId="S::audrey.maltais@cslsj.qc.ca::c7f4d5ea-3527-41db-a919-bdb568606f65" providerId="AD" clId="Web-{D4E7F900-41EF-14C8-C423-EABEC2FD77D5}" dt="2019-05-07T17:22:19.412" v="159"/>
          <ac:picMkLst>
            <pc:docMk/>
            <pc:sldMk cId="3763073164" sldId="264"/>
            <ac:picMk id="4" creationId="{DF2494BF-149A-40DD-BFAF-F081C7E7B707}"/>
          </ac:picMkLst>
        </pc:picChg>
        <pc:picChg chg="add mod ord">
          <ac:chgData name="Audrey Maltais" userId="S::audrey.maltais@cslsj.qc.ca::c7f4d5ea-3527-41db-a919-bdb568606f65" providerId="AD" clId="Web-{D4E7F900-41EF-14C8-C423-EABEC2FD77D5}" dt="2019-05-07T17:23:27.553" v="165" actId="1076"/>
          <ac:picMkLst>
            <pc:docMk/>
            <pc:sldMk cId="3763073164" sldId="264"/>
            <ac:picMk id="8" creationId="{F673F2E6-5C98-4D00-A781-6B46630E936D}"/>
          </ac:picMkLst>
        </pc:picChg>
      </pc:sldChg>
      <pc:sldChg chg="modSp new del">
        <pc:chgData name="Audrey Maltais" userId="S::audrey.maltais@cslsj.qc.ca::c7f4d5ea-3527-41db-a919-bdb568606f65" providerId="AD" clId="Web-{D4E7F900-41EF-14C8-C423-EABEC2FD77D5}" dt="2019-05-07T19:06:32.037" v="292"/>
        <pc:sldMkLst>
          <pc:docMk/>
          <pc:sldMk cId="825625698" sldId="287"/>
        </pc:sldMkLst>
        <pc:spChg chg="mod">
          <ac:chgData name="Audrey Maltais" userId="S::audrey.maltais@cslsj.qc.ca::c7f4d5ea-3527-41db-a919-bdb568606f65" providerId="AD" clId="Web-{D4E7F900-41EF-14C8-C423-EABEC2FD77D5}" dt="2019-05-07T17:15:32.597" v="79" actId="20577"/>
          <ac:spMkLst>
            <pc:docMk/>
            <pc:sldMk cId="825625698" sldId="287"/>
            <ac:spMk id="3" creationId="{A1B224AB-F31C-4F7F-B7C8-753B2FC669BF}"/>
          </ac:spMkLst>
        </pc:spChg>
      </pc:sldChg>
    </pc:docChg>
  </pc:docChgLst>
  <pc:docChgLst>
    <pc:chgData name="Julie Harvey" userId="S::julie.harvey@cslsj.qc.ca::c4116d2a-1e51-4168-87c4-65ae282c5261" providerId="AD" clId="Web-{5D6DC3BF-D51A-097F-1FE5-B1939439909A}"/>
    <pc:docChg chg="addSld delSld modSld sldOrd">
      <pc:chgData name="Julie Harvey" userId="S::julie.harvey@cslsj.qc.ca::c4116d2a-1e51-4168-87c4-65ae282c5261" providerId="AD" clId="Web-{5D6DC3BF-D51A-097F-1FE5-B1939439909A}" dt="2019-04-25T19:11:32.838" v="6487"/>
      <pc:docMkLst>
        <pc:docMk/>
      </pc:docMkLst>
      <pc:sldChg chg="modSp">
        <pc:chgData name="Julie Harvey" userId="S::julie.harvey@cslsj.qc.ca::c4116d2a-1e51-4168-87c4-65ae282c5261" providerId="AD" clId="Web-{5D6DC3BF-D51A-097F-1FE5-B1939439909A}" dt="2019-04-25T13:33:25.994" v="0" actId="20577"/>
        <pc:sldMkLst>
          <pc:docMk/>
          <pc:sldMk cId="3530012167" sldId="260"/>
        </pc:sldMkLst>
        <pc:spChg chg="mod">
          <ac:chgData name="Julie Harvey" userId="S::julie.harvey@cslsj.qc.ca::c4116d2a-1e51-4168-87c4-65ae282c5261" providerId="AD" clId="Web-{5D6DC3BF-D51A-097F-1FE5-B1939439909A}" dt="2019-04-25T13:33:25.994" v="0" actId="20577"/>
          <ac:spMkLst>
            <pc:docMk/>
            <pc:sldMk cId="3530012167" sldId="260"/>
            <ac:spMk id="3" creationId="{00000000-0000-0000-0000-000000000000}"/>
          </ac:spMkLst>
        </pc:spChg>
      </pc:sldChg>
      <pc:sldChg chg="del">
        <pc:chgData name="Julie Harvey" userId="S::julie.harvey@cslsj.qc.ca::c4116d2a-1e51-4168-87c4-65ae282c5261" providerId="AD" clId="Web-{5D6DC3BF-D51A-097F-1FE5-B1939439909A}" dt="2019-04-25T13:36:56.001" v="6"/>
        <pc:sldMkLst>
          <pc:docMk/>
          <pc:sldMk cId="354141322" sldId="261"/>
        </pc:sldMkLst>
      </pc:sldChg>
      <pc:sldChg chg="del">
        <pc:chgData name="Julie Harvey" userId="S::julie.harvey@cslsj.qc.ca::c4116d2a-1e51-4168-87c4-65ae282c5261" providerId="AD" clId="Web-{5D6DC3BF-D51A-097F-1FE5-B1939439909A}" dt="2019-04-25T13:37:08.048" v="8"/>
        <pc:sldMkLst>
          <pc:docMk/>
          <pc:sldMk cId="2307491181" sldId="262"/>
        </pc:sldMkLst>
      </pc:sldChg>
      <pc:sldChg chg="del">
        <pc:chgData name="Julie Harvey" userId="S::julie.harvey@cslsj.qc.ca::c4116d2a-1e51-4168-87c4-65ae282c5261" providerId="AD" clId="Web-{5D6DC3BF-D51A-097F-1FE5-B1939439909A}" dt="2019-04-25T13:36:26.344" v="4"/>
        <pc:sldMkLst>
          <pc:docMk/>
          <pc:sldMk cId="2870456369" sldId="270"/>
        </pc:sldMkLst>
      </pc:sldChg>
      <pc:sldChg chg="add del">
        <pc:chgData name="Julie Harvey" userId="S::julie.harvey@cslsj.qc.ca::c4116d2a-1e51-4168-87c4-65ae282c5261" providerId="AD" clId="Web-{5D6DC3BF-D51A-097F-1FE5-B1939439909A}" dt="2019-04-25T13:40:12.824" v="155"/>
        <pc:sldMkLst>
          <pc:docMk/>
          <pc:sldMk cId="953174781" sldId="271"/>
        </pc:sldMkLst>
      </pc:sldChg>
      <pc:sldChg chg="add replId">
        <pc:chgData name="Julie Harvey" userId="S::julie.harvey@cslsj.qc.ca::c4116d2a-1e51-4168-87c4-65ae282c5261" providerId="AD" clId="Web-{5D6DC3BF-D51A-097F-1FE5-B1939439909A}" dt="2019-04-25T13:36:19.984" v="3"/>
        <pc:sldMkLst>
          <pc:docMk/>
          <pc:sldMk cId="32120588" sldId="274"/>
        </pc:sldMkLst>
      </pc:sldChg>
      <pc:sldChg chg="modSp add replId">
        <pc:chgData name="Julie Harvey" userId="S::julie.harvey@cslsj.qc.ca::c4116d2a-1e51-4168-87c4-65ae282c5261" providerId="AD" clId="Web-{5D6DC3BF-D51A-097F-1FE5-B1939439909A}" dt="2019-04-25T14:35:32.559" v="2913"/>
        <pc:sldMkLst>
          <pc:docMk/>
          <pc:sldMk cId="181132704" sldId="275"/>
        </pc:sldMkLst>
        <pc:graphicFrameChg chg="mod modGraphic">
          <ac:chgData name="Julie Harvey" userId="S::julie.harvey@cslsj.qc.ca::c4116d2a-1e51-4168-87c4-65ae282c5261" providerId="AD" clId="Web-{5D6DC3BF-D51A-097F-1FE5-B1939439909A}" dt="2019-04-25T14:35:32.559" v="2913"/>
          <ac:graphicFrameMkLst>
            <pc:docMk/>
            <pc:sldMk cId="181132704" sldId="275"/>
            <ac:graphicFrameMk id="4" creationId="{896D4842-3450-46DD-8B91-51EBA81BB3C7}"/>
          </ac:graphicFrameMkLst>
        </pc:graphicFrameChg>
      </pc:sldChg>
      <pc:sldChg chg="modSp add del replId">
        <pc:chgData name="Julie Harvey" userId="S::julie.harvey@cslsj.qc.ca::c4116d2a-1e51-4168-87c4-65ae282c5261" providerId="AD" clId="Web-{5D6DC3BF-D51A-097F-1FE5-B1939439909A}" dt="2019-04-25T13:40:17.539" v="156"/>
        <pc:sldMkLst>
          <pc:docMk/>
          <pc:sldMk cId="1485870322" sldId="275"/>
        </pc:sldMkLst>
        <pc:graphicFrameChg chg="mod modGraphic">
          <ac:chgData name="Julie Harvey" userId="S::julie.harvey@cslsj.qc.ca::c4116d2a-1e51-4168-87c4-65ae282c5261" providerId="AD" clId="Web-{5D6DC3BF-D51A-097F-1FE5-B1939439909A}" dt="2019-04-25T13:39:36.553" v="153"/>
          <ac:graphicFrameMkLst>
            <pc:docMk/>
            <pc:sldMk cId="1485870322" sldId="275"/>
            <ac:graphicFrameMk id="4" creationId="{896D4842-3450-46DD-8B91-51EBA81BB3C7}"/>
          </ac:graphicFrameMkLst>
        </pc:graphicFrameChg>
      </pc:sldChg>
      <pc:sldChg chg="add del replId">
        <pc:chgData name="Julie Harvey" userId="S::julie.harvey@cslsj.qc.ca::c4116d2a-1e51-4168-87c4-65ae282c5261" providerId="AD" clId="Web-{5D6DC3BF-D51A-097F-1FE5-B1939439909A}" dt="2019-04-25T13:40:41.649" v="158"/>
        <pc:sldMkLst>
          <pc:docMk/>
          <pc:sldMk cId="2377366287" sldId="275"/>
        </pc:sldMkLst>
      </pc:sldChg>
      <pc:sldChg chg="add del replId">
        <pc:chgData name="Julie Harvey" userId="S::julie.harvey@cslsj.qc.ca::c4116d2a-1e51-4168-87c4-65ae282c5261" providerId="AD" clId="Web-{5D6DC3BF-D51A-097F-1FE5-B1939439909A}" dt="2019-04-25T13:37:24.393" v="9"/>
        <pc:sldMkLst>
          <pc:docMk/>
          <pc:sldMk cId="72443433" sldId="276"/>
        </pc:sldMkLst>
      </pc:sldChg>
      <pc:sldChg chg="modSp add replId">
        <pc:chgData name="Julie Harvey" userId="S::julie.harvey@cslsj.qc.ca::c4116d2a-1e51-4168-87c4-65ae282c5261" providerId="AD" clId="Web-{5D6DC3BF-D51A-097F-1FE5-B1939439909A}" dt="2019-04-25T14:06:02.780" v="2081"/>
        <pc:sldMkLst>
          <pc:docMk/>
          <pc:sldMk cId="725472498" sldId="276"/>
        </pc:sldMkLst>
        <pc:graphicFrameChg chg="mod modGraphic">
          <ac:chgData name="Julie Harvey" userId="S::julie.harvey@cslsj.qc.ca::c4116d2a-1e51-4168-87c4-65ae282c5261" providerId="AD" clId="Web-{5D6DC3BF-D51A-097F-1FE5-B1939439909A}" dt="2019-04-25T14:06:02.780" v="2081"/>
          <ac:graphicFrameMkLst>
            <pc:docMk/>
            <pc:sldMk cId="725472498" sldId="276"/>
            <ac:graphicFrameMk id="3" creationId="{3A9EB00C-8DE5-4294-AF48-964471638EC4}"/>
          </ac:graphicFrameMkLst>
        </pc:graphicFrameChg>
      </pc:sldChg>
      <pc:sldChg chg="modSp add replId">
        <pc:chgData name="Julie Harvey" userId="S::julie.harvey@cslsj.qc.ca::c4116d2a-1e51-4168-87c4-65ae282c5261" providerId="AD" clId="Web-{5D6DC3BF-D51A-097F-1FE5-B1939439909A}" dt="2019-04-25T14:31:36.801" v="2425" actId="20577"/>
        <pc:sldMkLst>
          <pc:docMk/>
          <pc:sldMk cId="3508061437" sldId="279"/>
        </pc:sldMkLst>
        <pc:spChg chg="mod">
          <ac:chgData name="Julie Harvey" userId="S::julie.harvey@cslsj.qc.ca::c4116d2a-1e51-4168-87c4-65ae282c5261" providerId="AD" clId="Web-{5D6DC3BF-D51A-097F-1FE5-B1939439909A}" dt="2019-04-25T14:31:36.801" v="2425" actId="20577"/>
          <ac:spMkLst>
            <pc:docMk/>
            <pc:sldMk cId="3508061437" sldId="279"/>
            <ac:spMk id="2" creationId="{90BEB893-AC5D-4476-BDB9-AB63BBBAF9E1}"/>
          </ac:spMkLst>
        </pc:spChg>
      </pc:sldChg>
      <pc:sldChg chg="modSp add del replId">
        <pc:chgData name="Julie Harvey" userId="S::julie.harvey@cslsj.qc.ca::c4116d2a-1e51-4168-87c4-65ae282c5261" providerId="AD" clId="Web-{5D6DC3BF-D51A-097F-1FE5-B1939439909A}" dt="2019-04-25T14:32:51.381" v="2814"/>
        <pc:sldMkLst>
          <pc:docMk/>
          <pc:sldMk cId="373028175" sldId="280"/>
        </pc:sldMkLst>
        <pc:graphicFrameChg chg="mod modGraphic">
          <ac:chgData name="Julie Harvey" userId="S::julie.harvey@cslsj.qc.ca::c4116d2a-1e51-4168-87c4-65ae282c5261" providerId="AD" clId="Web-{5D6DC3BF-D51A-097F-1FE5-B1939439909A}" dt="2019-04-25T14:32:42.990" v="2813"/>
          <ac:graphicFrameMkLst>
            <pc:docMk/>
            <pc:sldMk cId="373028175" sldId="280"/>
            <ac:graphicFrameMk id="4" creationId="{896D4842-3450-46DD-8B91-51EBA81BB3C7}"/>
          </ac:graphicFrameMkLst>
        </pc:graphicFrameChg>
      </pc:sldChg>
      <pc:sldChg chg="modSp add ord replId">
        <pc:chgData name="Julie Harvey" userId="S::julie.harvey@cslsj.qc.ca::c4116d2a-1e51-4168-87c4-65ae282c5261" providerId="AD" clId="Web-{5D6DC3BF-D51A-097F-1FE5-B1939439909A}" dt="2019-04-25T18:41:14.391" v="4834"/>
        <pc:sldMkLst>
          <pc:docMk/>
          <pc:sldMk cId="1676351858" sldId="280"/>
        </pc:sldMkLst>
        <pc:graphicFrameChg chg="mod modGraphic">
          <ac:chgData name="Julie Harvey" userId="S::julie.harvey@cslsj.qc.ca::c4116d2a-1e51-4168-87c4-65ae282c5261" providerId="AD" clId="Web-{5D6DC3BF-D51A-097F-1FE5-B1939439909A}" dt="2019-04-25T18:40:35.731" v="4830"/>
          <ac:graphicFrameMkLst>
            <pc:docMk/>
            <pc:sldMk cId="1676351858" sldId="280"/>
            <ac:graphicFrameMk id="4" creationId="{896D4842-3450-46DD-8B91-51EBA81BB3C7}"/>
          </ac:graphicFrameMkLst>
        </pc:graphicFrameChg>
      </pc:sldChg>
      <pc:sldChg chg="modSp add replId">
        <pc:chgData name="Julie Harvey" userId="S::julie.harvey@cslsj.qc.ca::c4116d2a-1e51-4168-87c4-65ae282c5261" providerId="AD" clId="Web-{5D6DC3BF-D51A-097F-1FE5-B1939439909A}" dt="2019-04-25T18:40:59.748" v="4833"/>
        <pc:sldMkLst>
          <pc:docMk/>
          <pc:sldMk cId="3725090507" sldId="281"/>
        </pc:sldMkLst>
        <pc:graphicFrameChg chg="mod modGraphic">
          <ac:chgData name="Julie Harvey" userId="S::julie.harvey@cslsj.qc.ca::c4116d2a-1e51-4168-87c4-65ae282c5261" providerId="AD" clId="Web-{5D6DC3BF-D51A-097F-1FE5-B1939439909A}" dt="2019-04-25T18:40:59.748" v="4833"/>
          <ac:graphicFrameMkLst>
            <pc:docMk/>
            <pc:sldMk cId="3725090507" sldId="281"/>
            <ac:graphicFrameMk id="3" creationId="{3A9EB00C-8DE5-4294-AF48-964471638EC4}"/>
          </ac:graphicFrameMkLst>
        </pc:graphicFrameChg>
      </pc:sldChg>
      <pc:sldChg chg="add del replId">
        <pc:chgData name="Julie Harvey" userId="S::julie.harvey@cslsj.qc.ca::c4116d2a-1e51-4168-87c4-65ae282c5261" providerId="AD" clId="Web-{5D6DC3BF-D51A-097F-1FE5-B1939439909A}" dt="2019-04-25T15:02:55.028" v="3953"/>
        <pc:sldMkLst>
          <pc:docMk/>
          <pc:sldMk cId="3829502810" sldId="281"/>
        </pc:sldMkLst>
      </pc:sldChg>
      <pc:sldChg chg="modSp add replId">
        <pc:chgData name="Julie Harvey" userId="S::julie.harvey@cslsj.qc.ca::c4116d2a-1e51-4168-87c4-65ae282c5261" providerId="AD" clId="Web-{5D6DC3BF-D51A-097F-1FE5-B1939439909A}" dt="2019-04-25T19:11:32.838" v="6487"/>
        <pc:sldMkLst>
          <pc:docMk/>
          <pc:sldMk cId="356658814" sldId="282"/>
        </pc:sldMkLst>
        <pc:spChg chg="mod">
          <ac:chgData name="Julie Harvey" userId="S::julie.harvey@cslsj.qc.ca::c4116d2a-1e51-4168-87c4-65ae282c5261" providerId="AD" clId="Web-{5D6DC3BF-D51A-097F-1FE5-B1939439909A}" dt="2019-04-25T19:11:32.838" v="6487"/>
          <ac:spMkLst>
            <pc:docMk/>
            <pc:sldMk cId="356658814" sldId="282"/>
            <ac:spMk id="2" creationId="{90BEB893-AC5D-4476-BDB9-AB63BBBAF9E1}"/>
          </ac:spMkLst>
        </pc:spChg>
        <pc:spChg chg="mod">
          <ac:chgData name="Julie Harvey" userId="S::julie.harvey@cslsj.qc.ca::c4116d2a-1e51-4168-87c4-65ae282c5261" providerId="AD" clId="Web-{5D6DC3BF-D51A-097F-1FE5-B1939439909A}" dt="2019-04-25T19:11:30.026" v="6486" actId="1076"/>
          <ac:spMkLst>
            <pc:docMk/>
            <pc:sldMk cId="356658814" sldId="282"/>
            <ac:spMk id="3" creationId="{CD9DF1F4-B825-414D-822F-671F74639882}"/>
          </ac:spMkLst>
        </pc:spChg>
      </pc:sldChg>
      <pc:sldChg chg="modSp add replId">
        <pc:chgData name="Julie Harvey" userId="S::julie.harvey@cslsj.qc.ca::c4116d2a-1e51-4168-87c4-65ae282c5261" providerId="AD" clId="Web-{5D6DC3BF-D51A-097F-1FE5-B1939439909A}" dt="2019-04-25T19:10:28.945" v="6478"/>
        <pc:sldMkLst>
          <pc:docMk/>
          <pc:sldMk cId="1350403661" sldId="283"/>
        </pc:sldMkLst>
        <pc:graphicFrameChg chg="mod modGraphic">
          <ac:chgData name="Julie Harvey" userId="S::julie.harvey@cslsj.qc.ca::c4116d2a-1e51-4168-87c4-65ae282c5261" providerId="AD" clId="Web-{5D6DC3BF-D51A-097F-1FE5-B1939439909A}" dt="2019-04-25T19:10:28.945" v="6478"/>
          <ac:graphicFrameMkLst>
            <pc:docMk/>
            <pc:sldMk cId="1350403661" sldId="283"/>
            <ac:graphicFrameMk id="4" creationId="{896D4842-3450-46DD-8B91-51EBA81BB3C7}"/>
          </ac:graphicFrameMkLst>
        </pc:graphicFrameChg>
      </pc:sldChg>
      <pc:sldChg chg="modSp add replId">
        <pc:chgData name="Julie Harvey" userId="S::julie.harvey@cslsj.qc.ca::c4116d2a-1e51-4168-87c4-65ae282c5261" providerId="AD" clId="Web-{5D6DC3BF-D51A-097F-1FE5-B1939439909A}" dt="2019-04-25T19:10:42.040" v="6481"/>
        <pc:sldMkLst>
          <pc:docMk/>
          <pc:sldMk cId="3048533641" sldId="284"/>
        </pc:sldMkLst>
        <pc:graphicFrameChg chg="mod modGraphic">
          <ac:chgData name="Julie Harvey" userId="S::julie.harvey@cslsj.qc.ca::c4116d2a-1e51-4168-87c4-65ae282c5261" providerId="AD" clId="Web-{5D6DC3BF-D51A-097F-1FE5-B1939439909A}" dt="2019-04-25T19:10:42.040" v="6481"/>
          <ac:graphicFrameMkLst>
            <pc:docMk/>
            <pc:sldMk cId="3048533641" sldId="284"/>
            <ac:graphicFrameMk id="3" creationId="{3A9EB00C-8DE5-4294-AF48-964471638EC4}"/>
          </ac:graphicFrameMkLst>
        </pc:graphicFrameChg>
      </pc:sldChg>
    </pc:docChg>
  </pc:docChgLst>
  <pc:docChgLst>
    <pc:chgData name="Audrey Maltais" userId="S::audrey.maltais@cslsj.qc.ca::c7f4d5ea-3527-41db-a919-bdb568606f65" providerId="AD" clId="Web-{EB22BDDE-A89F-F119-F7D1-6E61BF51C430}"/>
    <pc:docChg chg="addSld modSld">
      <pc:chgData name="Audrey Maltais" userId="S::audrey.maltais@cslsj.qc.ca::c7f4d5ea-3527-41db-a919-bdb568606f65" providerId="AD" clId="Web-{EB22BDDE-A89F-F119-F7D1-6E61BF51C430}" dt="2019-05-13T19:39:35.776" v="40"/>
      <pc:docMkLst>
        <pc:docMk/>
      </pc:docMkLst>
      <pc:sldChg chg="addSp delSp modSp new mod setBg">
        <pc:chgData name="Audrey Maltais" userId="S::audrey.maltais@cslsj.qc.ca::c7f4d5ea-3527-41db-a919-bdb568606f65" providerId="AD" clId="Web-{EB22BDDE-A89F-F119-F7D1-6E61BF51C430}" dt="2019-05-13T19:39:35.776" v="40"/>
        <pc:sldMkLst>
          <pc:docMk/>
          <pc:sldMk cId="1252425659" sldId="289"/>
        </pc:sldMkLst>
        <pc:spChg chg="add del">
          <ac:chgData name="Audrey Maltais" userId="S::audrey.maltais@cslsj.qc.ca::c7f4d5ea-3527-41db-a919-bdb568606f65" providerId="AD" clId="Web-{EB22BDDE-A89F-F119-F7D1-6E61BF51C430}" dt="2019-05-13T19:39:29.401" v="37"/>
          <ac:spMkLst>
            <pc:docMk/>
            <pc:sldMk cId="1252425659" sldId="289"/>
            <ac:spMk id="5" creationId="{43063576-59D4-421D-96AD-DEF0BC506CB2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29.401" v="37"/>
          <ac:spMkLst>
            <pc:docMk/>
            <pc:sldMk cId="1252425659" sldId="289"/>
            <ac:spMk id="6" creationId="{A2AB0EF7-4532-48F4-A87C-16AC639C1949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05.221" v="18"/>
          <ac:spMkLst>
            <pc:docMk/>
            <pc:sldMk cId="1252425659" sldId="289"/>
            <ac:spMk id="7" creationId="{1259A422-0023-4292-8200-E080556F30F9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29.401" v="37"/>
          <ac:spMkLst>
            <pc:docMk/>
            <pc:sldMk cId="1252425659" sldId="289"/>
            <ac:spMk id="8" creationId="{C3B48AF3-D611-4AFE-8DB7-A6FE2B64BA35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05.221" v="18"/>
          <ac:spMkLst>
            <pc:docMk/>
            <pc:sldMk cId="1252425659" sldId="289"/>
            <ac:spMk id="9" creationId="{A2413CA5-4739-4BC9-8BB3-B0A4928D314F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29.401" v="37"/>
          <ac:spMkLst>
            <pc:docMk/>
            <pc:sldMk cId="1252425659" sldId="289"/>
            <ac:spMk id="10" creationId="{B6F38636-68E6-4366-B3BE-E1D4A80D5BDF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35.776" v="39"/>
          <ac:spMkLst>
            <pc:docMk/>
            <pc:sldMk cId="1252425659" sldId="289"/>
            <ac:spMk id="11" creationId="{8C266B9D-DC87-430A-8D3A-2E83639A1768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29.401" v="37"/>
          <ac:spMkLst>
            <pc:docMk/>
            <pc:sldMk cId="1252425659" sldId="289"/>
            <ac:spMk id="12" creationId="{38DFAEBF-B728-4ABC-ACD2-04B493BF0B2E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35.776" v="39"/>
          <ac:spMkLst>
            <pc:docMk/>
            <pc:sldMk cId="1252425659" sldId="289"/>
            <ac:spMk id="13" creationId="{69282F36-261B-49B3-8CA9-FB857C475A0E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05.221" v="17"/>
          <ac:spMkLst>
            <pc:docMk/>
            <pc:sldMk cId="1252425659" sldId="289"/>
            <ac:spMk id="14" creationId="{8C266B9D-DC87-430A-8D3A-2E83639A1768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35.776" v="39"/>
          <ac:spMkLst>
            <pc:docMk/>
            <pc:sldMk cId="1252425659" sldId="289"/>
            <ac:spMk id="15" creationId="{B87215C3-3B83-4BE7-9213-26E084BD6158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05.221" v="17"/>
          <ac:spMkLst>
            <pc:docMk/>
            <pc:sldMk cId="1252425659" sldId="289"/>
            <ac:spMk id="16" creationId="{69282F36-261B-49B3-8CA9-FB857C475A0E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35.776" v="39"/>
          <ac:spMkLst>
            <pc:docMk/>
            <pc:sldMk cId="1252425659" sldId="289"/>
            <ac:spMk id="17" creationId="{13A105D4-2907-419E-8223-4C266BA1E5FB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05.221" v="17"/>
          <ac:spMkLst>
            <pc:docMk/>
            <pc:sldMk cId="1252425659" sldId="289"/>
            <ac:spMk id="18" creationId="{B87215C3-3B83-4BE7-9213-26E084BD6158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9:39:35.776" v="39"/>
          <ac:spMkLst>
            <pc:docMk/>
            <pc:sldMk cId="1252425659" sldId="289"/>
            <ac:spMk id="19" creationId="{1EEE7F17-8E08-4C69-8E22-661908E6DF72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05.221" v="17"/>
          <ac:spMkLst>
            <pc:docMk/>
            <pc:sldMk cId="1252425659" sldId="289"/>
            <ac:spMk id="20" creationId="{13A105D4-2907-419E-8223-4C266BA1E5FB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05.221" v="17"/>
          <ac:spMkLst>
            <pc:docMk/>
            <pc:sldMk cId="1252425659" sldId="289"/>
            <ac:spMk id="22" creationId="{1EEE7F17-8E08-4C69-8E22-661908E6DF72}"/>
          </ac:spMkLst>
        </pc:spChg>
        <pc:picChg chg="add del mod">
          <ac:chgData name="Audrey Maltais" userId="S::audrey.maltais@cslsj.qc.ca::c7f4d5ea-3527-41db-a919-bdb568606f65" providerId="AD" clId="Web-{EB22BDDE-A89F-F119-F7D1-6E61BF51C430}" dt="2019-05-13T19:39:20.197" v="34"/>
          <ac:picMkLst>
            <pc:docMk/>
            <pc:sldMk cId="1252425659" sldId="289"/>
            <ac:picMk id="2" creationId="{F5825A35-705F-4B44-B803-87B6C2E5B0D8}"/>
          </ac:picMkLst>
        </pc:picChg>
        <pc:picChg chg="add mod">
          <ac:chgData name="Audrey Maltais" userId="S::audrey.maltais@cslsj.qc.ca::c7f4d5ea-3527-41db-a919-bdb568606f65" providerId="AD" clId="Web-{EB22BDDE-A89F-F119-F7D1-6E61BF51C430}" dt="2019-05-13T19:39:35.776" v="40"/>
          <ac:picMkLst>
            <pc:docMk/>
            <pc:sldMk cId="1252425659" sldId="289"/>
            <ac:picMk id="3" creationId="{408F0B30-1118-435E-8A18-9F685D6C3998}"/>
          </ac:picMkLst>
        </pc:picChg>
      </pc:sldChg>
      <pc:sldChg chg="addSp delSp modSp new mod setBg">
        <pc:chgData name="Audrey Maltais" userId="S::audrey.maltais@cslsj.qc.ca::c7f4d5ea-3527-41db-a919-bdb568606f65" providerId="AD" clId="Web-{EB22BDDE-A89F-F119-F7D1-6E61BF51C430}" dt="2019-05-13T18:17:21.675" v="22" actId="1076"/>
        <pc:sldMkLst>
          <pc:docMk/>
          <pc:sldMk cId="476656675" sldId="290"/>
        </pc:sldMkLst>
        <pc:spChg chg="add del">
          <ac:chgData name="Audrey Maltais" userId="S::audrey.maltais@cslsj.qc.ca::c7f4d5ea-3527-41db-a919-bdb568606f65" providerId="AD" clId="Web-{EB22BDDE-A89F-F119-F7D1-6E61BF51C430}" dt="2019-05-13T18:16:43.048" v="14"/>
          <ac:spMkLst>
            <pc:docMk/>
            <pc:sldMk cId="476656675" sldId="290"/>
            <ac:spMk id="4" creationId="{8C266B9D-DC87-430A-8D3A-2E83639A1768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6:43.048" v="14"/>
          <ac:spMkLst>
            <pc:docMk/>
            <pc:sldMk cId="476656675" sldId="290"/>
            <ac:spMk id="5" creationId="{69282F36-261B-49B3-8CA9-FB857C475A0E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14.815" v="20"/>
          <ac:spMkLst>
            <pc:docMk/>
            <pc:sldMk cId="476656675" sldId="290"/>
            <ac:spMk id="6" creationId="{1259A422-0023-4292-8200-E080556F30F9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6:40.486" v="12"/>
          <ac:spMkLst>
            <pc:docMk/>
            <pc:sldMk cId="476656675" sldId="290"/>
            <ac:spMk id="7" creationId="{1259A422-0023-4292-8200-E080556F30F9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7:14.815" v="20"/>
          <ac:spMkLst>
            <pc:docMk/>
            <pc:sldMk cId="476656675" sldId="290"/>
            <ac:spMk id="8" creationId="{A2413CA5-4739-4BC9-8BB3-B0A4928D314F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6:40.486" v="12"/>
          <ac:spMkLst>
            <pc:docMk/>
            <pc:sldMk cId="476656675" sldId="290"/>
            <ac:spMk id="9" creationId="{A2413CA5-4739-4BC9-8BB3-B0A4928D314F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6:43.048" v="14"/>
          <ac:spMkLst>
            <pc:docMk/>
            <pc:sldMk cId="476656675" sldId="290"/>
            <ac:spMk id="11" creationId="{B87215C3-3B83-4BE7-9213-26E084BD6158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6:43.048" v="14"/>
          <ac:spMkLst>
            <pc:docMk/>
            <pc:sldMk cId="476656675" sldId="290"/>
            <ac:spMk id="13" creationId="{13A105D4-2907-419E-8223-4C266BA1E5FB}"/>
          </ac:spMkLst>
        </pc:spChg>
        <pc:spChg chg="add del">
          <ac:chgData name="Audrey Maltais" userId="S::audrey.maltais@cslsj.qc.ca::c7f4d5ea-3527-41db-a919-bdb568606f65" providerId="AD" clId="Web-{EB22BDDE-A89F-F119-F7D1-6E61BF51C430}" dt="2019-05-13T18:16:43.048" v="14"/>
          <ac:spMkLst>
            <pc:docMk/>
            <pc:sldMk cId="476656675" sldId="290"/>
            <ac:spMk id="15" creationId="{1EEE7F17-8E08-4C69-8E22-661908E6DF72}"/>
          </ac:spMkLst>
        </pc:spChg>
        <pc:picChg chg="add mod">
          <ac:chgData name="Audrey Maltais" userId="S::audrey.maltais@cslsj.qc.ca::c7f4d5ea-3527-41db-a919-bdb568606f65" providerId="AD" clId="Web-{EB22BDDE-A89F-F119-F7D1-6E61BF51C430}" dt="2019-05-13T18:17:21.675" v="22" actId="1076"/>
          <ac:picMkLst>
            <pc:docMk/>
            <pc:sldMk cId="476656675" sldId="290"/>
            <ac:picMk id="2" creationId="{6429E55B-1605-496E-8112-314565BA5E4F}"/>
          </ac:picMkLst>
        </pc:picChg>
      </pc:sldChg>
      <pc:sldChg chg="addSp modSp new mod setBg">
        <pc:chgData name="Audrey Maltais" userId="S::audrey.maltais@cslsj.qc.ca::c7f4d5ea-3527-41db-a919-bdb568606f65" providerId="AD" clId="Web-{EB22BDDE-A89F-F119-F7D1-6E61BF51C430}" dt="2019-05-13T18:18:43.757" v="25"/>
        <pc:sldMkLst>
          <pc:docMk/>
          <pc:sldMk cId="2096002376" sldId="291"/>
        </pc:sldMkLst>
        <pc:picChg chg="add mod">
          <ac:chgData name="Audrey Maltais" userId="S::audrey.maltais@cslsj.qc.ca::c7f4d5ea-3527-41db-a919-bdb568606f65" providerId="AD" clId="Web-{EB22BDDE-A89F-F119-F7D1-6E61BF51C430}" dt="2019-05-13T18:18:43.757" v="25"/>
          <ac:picMkLst>
            <pc:docMk/>
            <pc:sldMk cId="2096002376" sldId="291"/>
            <ac:picMk id="2" creationId="{1A6B556C-9C8B-4FAE-BF37-E170A27A0867}"/>
          </ac:picMkLst>
        </pc:picChg>
      </pc:sldChg>
      <pc:sldChg chg="addSp modSp new mod setBg">
        <pc:chgData name="Audrey Maltais" userId="S::audrey.maltais@cslsj.qc.ca::c7f4d5ea-3527-41db-a919-bdb568606f65" providerId="AD" clId="Web-{EB22BDDE-A89F-F119-F7D1-6E61BF51C430}" dt="2019-05-13T18:19:41.557" v="28"/>
        <pc:sldMkLst>
          <pc:docMk/>
          <pc:sldMk cId="1176039061" sldId="292"/>
        </pc:sldMkLst>
        <pc:picChg chg="add mod">
          <ac:chgData name="Audrey Maltais" userId="S::audrey.maltais@cslsj.qc.ca::c7f4d5ea-3527-41db-a919-bdb568606f65" providerId="AD" clId="Web-{EB22BDDE-A89F-F119-F7D1-6E61BF51C430}" dt="2019-05-13T18:19:41.557" v="28"/>
          <ac:picMkLst>
            <pc:docMk/>
            <pc:sldMk cId="1176039061" sldId="292"/>
            <ac:picMk id="2" creationId="{144629CB-435A-41EE-BA2C-212BCA6CC5C3}"/>
          </ac:picMkLst>
        </pc:picChg>
      </pc:sldChg>
      <pc:sldChg chg="addSp modSp new mod setBg">
        <pc:chgData name="Audrey Maltais" userId="S::audrey.maltais@cslsj.qc.ca::c7f4d5ea-3527-41db-a919-bdb568606f65" providerId="AD" clId="Web-{EB22BDDE-A89F-F119-F7D1-6E61BF51C430}" dt="2019-05-13T19:38:29.008" v="33" actId="1076"/>
        <pc:sldMkLst>
          <pc:docMk/>
          <pc:sldMk cId="2259047993" sldId="293"/>
        </pc:sldMkLst>
        <pc:picChg chg="add mod">
          <ac:chgData name="Audrey Maltais" userId="S::audrey.maltais@cslsj.qc.ca::c7f4d5ea-3527-41db-a919-bdb568606f65" providerId="AD" clId="Web-{EB22BDDE-A89F-F119-F7D1-6E61BF51C430}" dt="2019-05-13T19:38:29.008" v="33" actId="1076"/>
          <ac:picMkLst>
            <pc:docMk/>
            <pc:sldMk cId="2259047993" sldId="293"/>
            <ac:picMk id="2" creationId="{A78EDB6F-2391-400E-A0D0-1571B818B01E}"/>
          </ac:picMkLst>
        </pc:picChg>
      </pc:sldChg>
    </pc:docChg>
  </pc:docChgLst>
  <pc:docChgLst>
    <pc:chgData name="Audrey Maltais" userId="S::audrey.maltais@cslsj.qc.ca::c7f4d5ea-3527-41db-a919-bdb568606f65" providerId="AD" clId="Web-{F7023515-DA8F-E144-B818-BF633E094FBF}"/>
    <pc:docChg chg="addSld delSld modSld sldOrd">
      <pc:chgData name="Audrey Maltais" userId="S::audrey.maltais@cslsj.qc.ca::c7f4d5ea-3527-41db-a919-bdb568606f65" providerId="AD" clId="Web-{F7023515-DA8F-E144-B818-BF633E094FBF}" dt="2019-05-08T14:31:59.368" v="1133"/>
      <pc:docMkLst>
        <pc:docMk/>
      </pc:docMkLst>
      <pc:sldChg chg="modSp">
        <pc:chgData name="Audrey Maltais" userId="S::audrey.maltais@cslsj.qc.ca::c7f4d5ea-3527-41db-a919-bdb568606f65" providerId="AD" clId="Web-{F7023515-DA8F-E144-B818-BF633E094FBF}" dt="2019-05-08T13:53:34.690" v="820" actId="1076"/>
        <pc:sldMkLst>
          <pc:docMk/>
          <pc:sldMk cId="49103121" sldId="256"/>
        </pc:sldMkLst>
        <pc:spChg chg="mod">
          <ac:chgData name="Audrey Maltais" userId="S::audrey.maltais@cslsj.qc.ca::c7f4d5ea-3527-41db-a919-bdb568606f65" providerId="AD" clId="Web-{F7023515-DA8F-E144-B818-BF633E094FBF}" dt="2019-05-08T13:53:34.690" v="820" actId="1076"/>
          <ac:spMkLst>
            <pc:docMk/>
            <pc:sldMk cId="49103121" sldId="256"/>
            <ac:spMk id="3" creationId="{00000000-0000-0000-0000-000000000000}"/>
          </ac:spMkLst>
        </pc:spChg>
      </pc:sldChg>
      <pc:sldChg chg="modSp">
        <pc:chgData name="Audrey Maltais" userId="S::audrey.maltais@cslsj.qc.ca::c7f4d5ea-3527-41db-a919-bdb568606f65" providerId="AD" clId="Web-{F7023515-DA8F-E144-B818-BF633E094FBF}" dt="2019-05-08T13:19:11.284" v="15" actId="1076"/>
        <pc:sldMkLst>
          <pc:docMk/>
          <pc:sldMk cId="140569310" sldId="257"/>
        </pc:sldMkLst>
        <pc:spChg chg="mod">
          <ac:chgData name="Audrey Maltais" userId="S::audrey.maltais@cslsj.qc.ca::c7f4d5ea-3527-41db-a919-bdb568606f65" providerId="AD" clId="Web-{F7023515-DA8F-E144-B818-BF633E094FBF}" dt="2019-05-08T13:19:03.612" v="13" actId="1076"/>
          <ac:spMkLst>
            <pc:docMk/>
            <pc:sldMk cId="140569310" sldId="257"/>
            <ac:spMk id="5" creationId="{DE5BBC2E-C48A-44A9-BB72-EE5B9C7687C8}"/>
          </ac:spMkLst>
        </pc:spChg>
        <pc:spChg chg="mod">
          <ac:chgData name="Audrey Maltais" userId="S::audrey.maltais@cslsj.qc.ca::c7f4d5ea-3527-41db-a919-bdb568606f65" providerId="AD" clId="Web-{F7023515-DA8F-E144-B818-BF633E094FBF}" dt="2019-05-08T13:19:11.284" v="15" actId="1076"/>
          <ac:spMkLst>
            <pc:docMk/>
            <pc:sldMk cId="140569310" sldId="257"/>
            <ac:spMk id="6" creationId="{86BC37CC-CD26-4F52-A104-CC23124F954E}"/>
          </ac:spMkLst>
        </pc:spChg>
      </pc:sldChg>
      <pc:sldChg chg="addSp delSp modSp mod setBg">
        <pc:chgData name="Audrey Maltais" userId="S::audrey.maltais@cslsj.qc.ca::c7f4d5ea-3527-41db-a919-bdb568606f65" providerId="AD" clId="Web-{F7023515-DA8F-E144-B818-BF633E094FBF}" dt="2019-05-08T14:11:40.943" v="1099" actId="20577"/>
        <pc:sldMkLst>
          <pc:docMk/>
          <pc:sldMk cId="2643443336" sldId="263"/>
        </pc:sldMkLst>
        <pc:spChg chg="mod">
          <ac:chgData name="Audrey Maltais" userId="S::audrey.maltais@cslsj.qc.ca::c7f4d5ea-3527-41db-a919-bdb568606f65" providerId="AD" clId="Web-{F7023515-DA8F-E144-B818-BF633E094FBF}" dt="2019-05-08T14:02:35.207" v="1042"/>
          <ac:spMkLst>
            <pc:docMk/>
            <pc:sldMk cId="2643443336" sldId="263"/>
            <ac:spMk id="2" creationId="{00000000-0000-0000-0000-000000000000}"/>
          </ac:spMkLst>
        </pc:spChg>
        <pc:spChg chg="mod ord">
          <ac:chgData name="Audrey Maltais" userId="S::audrey.maltais@cslsj.qc.ca::c7f4d5ea-3527-41db-a919-bdb568606f65" providerId="AD" clId="Web-{F7023515-DA8F-E144-B818-BF633E094FBF}" dt="2019-05-08T14:11:40.943" v="1099" actId="20577"/>
          <ac:spMkLst>
            <pc:docMk/>
            <pc:sldMk cId="2643443336" sldId="263"/>
            <ac:spMk id="3" creationId="{00000000-0000-0000-0000-000000000000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4:02:35.207" v="1042"/>
          <ac:spMkLst>
            <pc:docMk/>
            <pc:sldMk cId="2643443336" sldId="263"/>
            <ac:spMk id="8" creationId="{438763D5-53A8-4A1C-BF3E-D72BABF53B23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2:35.176" v="1041"/>
          <ac:spMkLst>
            <pc:docMk/>
            <pc:sldMk cId="2643443336" sldId="263"/>
            <ac:spMk id="11" creationId="{E83CCD68-169B-401E-9352-6930D4A6E833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4:02:35.207" v="1042"/>
          <ac:spMkLst>
            <pc:docMk/>
            <pc:sldMk cId="2643443336" sldId="263"/>
            <ac:spMk id="13" creationId="{EEBEB7E8-4B64-490D-A83D-540AD0C72E39}"/>
          </ac:spMkLst>
        </pc:spChg>
        <pc:grpChg chg="add">
          <ac:chgData name="Audrey Maltais" userId="S::audrey.maltais@cslsj.qc.ca::c7f4d5ea-3527-41db-a919-bdb568606f65" providerId="AD" clId="Web-{F7023515-DA8F-E144-B818-BF633E094FBF}" dt="2019-05-08T14:02:35.207" v="1042"/>
          <ac:grpSpMkLst>
            <pc:docMk/>
            <pc:sldMk cId="2643443336" sldId="263"/>
            <ac:grpSpMk id="15" creationId="{64AFD253-126B-4FAA-94E2-29EEBBD2E37E}"/>
          </ac:grpSpMkLst>
        </pc:grpChg>
        <pc:picChg chg="add del mod">
          <ac:chgData name="Audrey Maltais" userId="S::audrey.maltais@cslsj.qc.ca::c7f4d5ea-3527-41db-a919-bdb568606f65" providerId="AD" clId="Web-{F7023515-DA8F-E144-B818-BF633E094FBF}" dt="2019-05-08T14:01:48.707" v="1037"/>
          <ac:picMkLst>
            <pc:docMk/>
            <pc:sldMk cId="2643443336" sldId="263"/>
            <ac:picMk id="4" creationId="{36FF8E1D-AD3B-4B4A-8F7A-41C6C7CED39D}"/>
          </ac:picMkLst>
        </pc:picChg>
        <pc:picChg chg="add mod ord">
          <ac:chgData name="Audrey Maltais" userId="S::audrey.maltais@cslsj.qc.ca::c7f4d5ea-3527-41db-a919-bdb568606f65" providerId="AD" clId="Web-{F7023515-DA8F-E144-B818-BF633E094FBF}" dt="2019-05-08T14:02:35.207" v="1042"/>
          <ac:picMkLst>
            <pc:docMk/>
            <pc:sldMk cId="2643443336" sldId="263"/>
            <ac:picMk id="6" creationId="{6FEE7720-0A8D-49B8-AAFA-AFAE3D0ACA93}"/>
          </ac:picMkLst>
        </pc:picChg>
      </pc:sldChg>
      <pc:sldChg chg="addSp delSp modSp">
        <pc:chgData name="Audrey Maltais" userId="S::audrey.maltais@cslsj.qc.ca::c7f4d5ea-3527-41db-a919-bdb568606f65" providerId="AD" clId="Web-{F7023515-DA8F-E144-B818-BF633E094FBF}" dt="2019-05-08T14:08:37.723" v="1086" actId="1076"/>
        <pc:sldMkLst>
          <pc:docMk/>
          <pc:sldMk cId="4266673801" sldId="265"/>
        </pc:sldMkLst>
        <pc:spChg chg="mod">
          <ac:chgData name="Audrey Maltais" userId="S::audrey.maltais@cslsj.qc.ca::c7f4d5ea-3527-41db-a919-bdb568606f65" providerId="AD" clId="Web-{F7023515-DA8F-E144-B818-BF633E094FBF}" dt="2019-05-08T13:18:45.346" v="12" actId="1076"/>
          <ac:spMkLst>
            <pc:docMk/>
            <pc:sldMk cId="4266673801" sldId="265"/>
            <ac:spMk id="3" creationId="{9281E03F-5F17-4DF1-B7DC-EBDAAF3511F0}"/>
          </ac:spMkLst>
        </pc:spChg>
        <pc:picChg chg="add del mod">
          <ac:chgData name="Audrey Maltais" userId="S::audrey.maltais@cslsj.qc.ca::c7f4d5ea-3527-41db-a919-bdb568606f65" providerId="AD" clId="Web-{F7023515-DA8F-E144-B818-BF633E094FBF}" dt="2019-05-08T14:08:30.052" v="1082"/>
          <ac:picMkLst>
            <pc:docMk/>
            <pc:sldMk cId="4266673801" sldId="265"/>
            <ac:picMk id="5" creationId="{650CAA37-AD6C-4938-97C9-43DBC4DD72A3}"/>
          </ac:picMkLst>
        </pc:picChg>
        <pc:picChg chg="add mod">
          <ac:chgData name="Audrey Maltais" userId="S::audrey.maltais@cslsj.qc.ca::c7f4d5ea-3527-41db-a919-bdb568606f65" providerId="AD" clId="Web-{F7023515-DA8F-E144-B818-BF633E094FBF}" dt="2019-05-08T14:08:37.723" v="1086" actId="1076"/>
          <ac:picMkLst>
            <pc:docMk/>
            <pc:sldMk cId="4266673801" sldId="265"/>
            <ac:picMk id="7" creationId="{ED1A5DA7-0C34-4B5E-A66B-7FF80B6728C4}"/>
          </ac:picMkLst>
        </pc:picChg>
      </pc:sldChg>
      <pc:sldChg chg="addSp delSp modSp mod setBg">
        <pc:chgData name="Audrey Maltais" userId="S::audrey.maltais@cslsj.qc.ca::c7f4d5ea-3527-41db-a919-bdb568606f65" providerId="AD" clId="Web-{F7023515-DA8F-E144-B818-BF633E094FBF}" dt="2019-05-08T14:10:20.645" v="1094" actId="20577"/>
        <pc:sldMkLst>
          <pc:docMk/>
          <pc:sldMk cId="2706320237" sldId="266"/>
        </pc:sldMkLst>
        <pc:spChg chg="mod">
          <ac:chgData name="Audrey Maltais" userId="S::audrey.maltais@cslsj.qc.ca::c7f4d5ea-3527-41db-a919-bdb568606f65" providerId="AD" clId="Web-{F7023515-DA8F-E144-B818-BF633E094FBF}" dt="2019-05-08T14:10:13.864" v="1093"/>
          <ac:spMkLst>
            <pc:docMk/>
            <pc:sldMk cId="2706320237" sldId="266"/>
            <ac:spMk id="2" creationId="{2E02B2C1-9F17-46ED-913D-363CC403C97F}"/>
          </ac:spMkLst>
        </pc:spChg>
        <pc:spChg chg="mod">
          <ac:chgData name="Audrey Maltais" userId="S::audrey.maltais@cslsj.qc.ca::c7f4d5ea-3527-41db-a919-bdb568606f65" providerId="AD" clId="Web-{F7023515-DA8F-E144-B818-BF633E094FBF}" dt="2019-05-08T14:10:20.645" v="1094" actId="20577"/>
          <ac:spMkLst>
            <pc:docMk/>
            <pc:sldMk cId="2706320237" sldId="266"/>
            <ac:spMk id="3" creationId="{D3C36819-B69B-413E-B5B0-5EFCC70546E4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10:13.864" v="1092"/>
          <ac:spMkLst>
            <pc:docMk/>
            <pc:sldMk cId="2706320237" sldId="266"/>
            <ac:spMk id="9" creationId="{CA122780-29D7-4796-95BF-DA8AD947A58A}"/>
          </ac:spMkLst>
        </pc:spChg>
        <pc:grpChg chg="add del">
          <ac:chgData name="Audrey Maltais" userId="S::audrey.maltais@cslsj.qc.ca::c7f4d5ea-3527-41db-a919-bdb568606f65" providerId="AD" clId="Web-{F7023515-DA8F-E144-B818-BF633E094FBF}" dt="2019-05-08T14:10:13.864" v="1092"/>
          <ac:grpSpMkLst>
            <pc:docMk/>
            <pc:sldMk cId="2706320237" sldId="266"/>
            <ac:grpSpMk id="11" creationId="{0F589B4C-3CA2-49DE-9E63-145FF5CB7D39}"/>
          </ac:grpSpMkLst>
        </pc:grpChg>
        <pc:picChg chg="add mod ord">
          <ac:chgData name="Audrey Maltais" userId="S::audrey.maltais@cslsj.qc.ca::c7f4d5ea-3527-41db-a919-bdb568606f65" providerId="AD" clId="Web-{F7023515-DA8F-E144-B818-BF633E094FBF}" dt="2019-05-08T14:10:13.864" v="1093"/>
          <ac:picMkLst>
            <pc:docMk/>
            <pc:sldMk cId="2706320237" sldId="266"/>
            <ac:picMk id="4" creationId="{B2DEFE4D-9E68-4D6A-A8CE-97F27F767768}"/>
          </ac:picMkLst>
        </pc:picChg>
      </pc:sldChg>
      <pc:sldChg chg="delSp">
        <pc:chgData name="Audrey Maltais" userId="S::audrey.maltais@cslsj.qc.ca::c7f4d5ea-3527-41db-a919-bdb568606f65" providerId="AD" clId="Web-{F7023515-DA8F-E144-B818-BF633E094FBF}" dt="2019-05-08T13:19:16.534" v="16"/>
        <pc:sldMkLst>
          <pc:docMk/>
          <pc:sldMk cId="1055675880" sldId="267"/>
        </pc:sldMkLst>
        <pc:spChg chg="del">
          <ac:chgData name="Audrey Maltais" userId="S::audrey.maltais@cslsj.qc.ca::c7f4d5ea-3527-41db-a919-bdb568606f65" providerId="AD" clId="Web-{F7023515-DA8F-E144-B818-BF633E094FBF}" dt="2019-05-08T13:19:16.534" v="16"/>
          <ac:spMkLst>
            <pc:docMk/>
            <pc:sldMk cId="1055675880" sldId="267"/>
            <ac:spMk id="3" creationId="{CD9DF1F4-B825-414D-822F-671F74639882}"/>
          </ac:spMkLst>
        </pc:spChg>
      </pc:sldChg>
      <pc:sldChg chg="addSp modSp">
        <pc:chgData name="Audrey Maltais" userId="S::audrey.maltais@cslsj.qc.ca::c7f4d5ea-3527-41db-a919-bdb568606f65" providerId="AD" clId="Web-{F7023515-DA8F-E144-B818-BF633E094FBF}" dt="2019-05-08T13:21:27.332" v="44" actId="20577"/>
        <pc:sldMkLst>
          <pc:docMk/>
          <pc:sldMk cId="1458984993" sldId="268"/>
        </pc:sldMkLst>
        <pc:spChg chg="add mod">
          <ac:chgData name="Audrey Maltais" userId="S::audrey.maltais@cslsj.qc.ca::c7f4d5ea-3527-41db-a919-bdb568606f65" providerId="AD" clId="Web-{F7023515-DA8F-E144-B818-BF633E094FBF}" dt="2019-05-08T13:21:27.332" v="44" actId="20577"/>
          <ac:spMkLst>
            <pc:docMk/>
            <pc:sldMk cId="1458984993" sldId="268"/>
            <ac:spMk id="2" creationId="{3E69A7E1-7AA1-424D-80FE-AD58E842CF6F}"/>
          </ac:spMkLst>
        </pc:spChg>
      </pc:sldChg>
      <pc:sldChg chg="addSp modSp">
        <pc:chgData name="Audrey Maltais" userId="S::audrey.maltais@cslsj.qc.ca::c7f4d5ea-3527-41db-a919-bdb568606f65" providerId="AD" clId="Web-{F7023515-DA8F-E144-B818-BF633E094FBF}" dt="2019-05-08T14:30:08.759" v="1103"/>
        <pc:sldMkLst>
          <pc:docMk/>
          <pc:sldMk cId="3754836837" sldId="269"/>
        </pc:sldMkLst>
        <pc:spChg chg="add mod">
          <ac:chgData name="Audrey Maltais" userId="S::audrey.maltais@cslsj.qc.ca::c7f4d5ea-3527-41db-a919-bdb568606f65" providerId="AD" clId="Web-{F7023515-DA8F-E144-B818-BF633E094FBF}" dt="2019-05-08T13:21:37.863" v="51" actId="20577"/>
          <ac:spMkLst>
            <pc:docMk/>
            <pc:sldMk cId="3754836837" sldId="269"/>
            <ac:spMk id="2" creationId="{3B90CAB0-2F02-40E5-9C0B-80B14D098885}"/>
          </ac:spMkLst>
        </pc:spChg>
        <pc:graphicFrameChg chg="mod modGraphic">
          <ac:chgData name="Audrey Maltais" userId="S::audrey.maltais@cslsj.qc.ca::c7f4d5ea-3527-41db-a919-bdb568606f65" providerId="AD" clId="Web-{F7023515-DA8F-E144-B818-BF633E094FBF}" dt="2019-05-08T14:30:08.759" v="1103"/>
          <ac:graphicFrameMkLst>
            <pc:docMk/>
            <pc:sldMk cId="3754836837" sldId="269"/>
            <ac:graphicFrameMk id="3" creationId="{3A9EB00C-8DE5-4294-AF48-964471638EC4}"/>
          </ac:graphicFrameMkLst>
        </pc:graphicFrameChg>
      </pc:sldChg>
      <pc:sldChg chg="addSp modSp">
        <pc:chgData name="Audrey Maltais" userId="S::audrey.maltais@cslsj.qc.ca::c7f4d5ea-3527-41db-a919-bdb568606f65" providerId="AD" clId="Web-{F7023515-DA8F-E144-B818-BF633E094FBF}" dt="2019-05-08T14:30:22.618" v="1105"/>
        <pc:sldMkLst>
          <pc:docMk/>
          <pc:sldMk cId="953174781" sldId="271"/>
        </pc:sldMkLst>
        <pc:spChg chg="add mod">
          <ac:chgData name="Audrey Maltais" userId="S::audrey.maltais@cslsj.qc.ca::c7f4d5ea-3527-41db-a919-bdb568606f65" providerId="AD" clId="Web-{F7023515-DA8F-E144-B818-BF633E094FBF}" dt="2019-05-08T13:21:10.847" v="40" actId="1076"/>
          <ac:spMkLst>
            <pc:docMk/>
            <pc:sldMk cId="953174781" sldId="271"/>
            <ac:spMk id="2" creationId="{D2FCF333-E086-451E-83BB-6F32B8F8CC26}"/>
          </ac:spMkLst>
        </pc:spChg>
        <pc:graphicFrameChg chg="mod modGraphic">
          <ac:chgData name="Audrey Maltais" userId="S::audrey.maltais@cslsj.qc.ca::c7f4d5ea-3527-41db-a919-bdb568606f65" providerId="AD" clId="Web-{F7023515-DA8F-E144-B818-BF633E094FBF}" dt="2019-05-08T14:30:22.618" v="1105"/>
          <ac:graphicFrameMkLst>
            <pc:docMk/>
            <pc:sldMk cId="953174781" sldId="271"/>
            <ac:graphicFrameMk id="4" creationId="{896D4842-3450-46DD-8B91-51EBA81BB3C7}"/>
          </ac:graphicFrameMkLst>
        </pc:graphicFrameChg>
      </pc:sldChg>
      <pc:sldChg chg="delSp">
        <pc:chgData name="Audrey Maltais" userId="S::audrey.maltais@cslsj.qc.ca::c7f4d5ea-3527-41db-a919-bdb568606f65" providerId="AD" clId="Web-{F7023515-DA8F-E144-B818-BF633E094FBF}" dt="2019-05-08T13:19:47.784" v="21"/>
        <pc:sldMkLst>
          <pc:docMk/>
          <pc:sldMk cId="711364021" sldId="272"/>
        </pc:sldMkLst>
        <pc:spChg chg="del">
          <ac:chgData name="Audrey Maltais" userId="S::audrey.maltais@cslsj.qc.ca::c7f4d5ea-3527-41db-a919-bdb568606f65" providerId="AD" clId="Web-{F7023515-DA8F-E144-B818-BF633E094FBF}" dt="2019-05-08T13:19:47.784" v="21"/>
          <ac:spMkLst>
            <pc:docMk/>
            <pc:sldMk cId="711364021" sldId="272"/>
            <ac:spMk id="3" creationId="{CD9DF1F4-B825-414D-822F-671F74639882}"/>
          </ac:spMkLst>
        </pc:spChg>
      </pc:sldChg>
      <pc:sldChg chg="addSp modSp">
        <pc:chgData name="Audrey Maltais" userId="S::audrey.maltais@cslsj.qc.ca::c7f4d5ea-3527-41db-a919-bdb568606f65" providerId="AD" clId="Web-{F7023515-DA8F-E144-B818-BF633E094FBF}" dt="2019-05-08T13:21:50.222" v="55" actId="20577"/>
        <pc:sldMkLst>
          <pc:docMk/>
          <pc:sldMk cId="181132704" sldId="275"/>
        </pc:sldMkLst>
        <pc:spChg chg="add mod">
          <ac:chgData name="Audrey Maltais" userId="S::audrey.maltais@cslsj.qc.ca::c7f4d5ea-3527-41db-a919-bdb568606f65" providerId="AD" clId="Web-{F7023515-DA8F-E144-B818-BF633E094FBF}" dt="2019-05-08T13:21:50.222" v="55" actId="20577"/>
          <ac:spMkLst>
            <pc:docMk/>
            <pc:sldMk cId="181132704" sldId="275"/>
            <ac:spMk id="2" creationId="{F056D84B-BCA7-4B10-A3A2-BB563F7247A7}"/>
          </ac:spMkLst>
        </pc:spChg>
      </pc:sldChg>
      <pc:sldChg chg="addSp modSp">
        <pc:chgData name="Audrey Maltais" userId="S::audrey.maltais@cslsj.qc.ca::c7f4d5ea-3527-41db-a919-bdb568606f65" providerId="AD" clId="Web-{F7023515-DA8F-E144-B818-BF633E094FBF}" dt="2019-05-08T14:30:40.743" v="1109"/>
        <pc:sldMkLst>
          <pc:docMk/>
          <pc:sldMk cId="725472498" sldId="276"/>
        </pc:sldMkLst>
        <pc:spChg chg="add mod">
          <ac:chgData name="Audrey Maltais" userId="S::audrey.maltais@cslsj.qc.ca::c7f4d5ea-3527-41db-a919-bdb568606f65" providerId="AD" clId="Web-{F7023515-DA8F-E144-B818-BF633E094FBF}" dt="2019-05-08T13:21:59.769" v="60" actId="20577"/>
          <ac:spMkLst>
            <pc:docMk/>
            <pc:sldMk cId="725472498" sldId="276"/>
            <ac:spMk id="2" creationId="{09FD5254-37E5-4E29-9FE1-095D8494416C}"/>
          </ac:spMkLst>
        </pc:spChg>
        <pc:graphicFrameChg chg="mod modGraphic">
          <ac:chgData name="Audrey Maltais" userId="S::audrey.maltais@cslsj.qc.ca::c7f4d5ea-3527-41db-a919-bdb568606f65" providerId="AD" clId="Web-{F7023515-DA8F-E144-B818-BF633E094FBF}" dt="2019-05-08T14:30:40.743" v="1109"/>
          <ac:graphicFrameMkLst>
            <pc:docMk/>
            <pc:sldMk cId="725472498" sldId="276"/>
            <ac:graphicFrameMk id="3" creationId="{3A9EB00C-8DE5-4294-AF48-964471638EC4}"/>
          </ac:graphicFrameMkLst>
        </pc:graphicFrameChg>
      </pc:sldChg>
      <pc:sldChg chg="addSp modSp">
        <pc:chgData name="Audrey Maltais" userId="S::audrey.maltais@cslsj.qc.ca::c7f4d5ea-3527-41db-a919-bdb568606f65" providerId="AD" clId="Web-{F7023515-DA8F-E144-B818-BF633E094FBF}" dt="2019-05-08T13:23:22.535" v="85" actId="1076"/>
        <pc:sldMkLst>
          <pc:docMk/>
          <pc:sldMk cId="20026341" sldId="277"/>
        </pc:sldMkLst>
        <pc:spChg chg="add mod">
          <ac:chgData name="Audrey Maltais" userId="S::audrey.maltais@cslsj.qc.ca::c7f4d5ea-3527-41db-a919-bdb568606f65" providerId="AD" clId="Web-{F7023515-DA8F-E144-B818-BF633E094FBF}" dt="2019-05-08T13:21:20.082" v="42" actId="1076"/>
          <ac:spMkLst>
            <pc:docMk/>
            <pc:sldMk cId="20026341" sldId="277"/>
            <ac:spMk id="2" creationId="{17EA73D4-432F-49BB-B348-1B28F0C7BF60}"/>
          </ac:spMkLst>
        </pc:spChg>
        <pc:graphicFrameChg chg="mod">
          <ac:chgData name="Audrey Maltais" userId="S::audrey.maltais@cslsj.qc.ca::c7f4d5ea-3527-41db-a919-bdb568606f65" providerId="AD" clId="Web-{F7023515-DA8F-E144-B818-BF633E094FBF}" dt="2019-05-08T13:23:22.535" v="85" actId="1076"/>
          <ac:graphicFrameMkLst>
            <pc:docMk/>
            <pc:sldMk cId="20026341" sldId="277"/>
            <ac:graphicFrameMk id="3" creationId="{3A9EB00C-8DE5-4294-AF48-964471638EC4}"/>
          </ac:graphicFrameMkLst>
        </pc:graphicFrameChg>
      </pc:sldChg>
      <pc:sldChg chg="addSp modSp ord">
        <pc:chgData name="Audrey Maltais" userId="S::audrey.maltais@cslsj.qc.ca::c7f4d5ea-3527-41db-a919-bdb568606f65" providerId="AD" clId="Web-{F7023515-DA8F-E144-B818-BF633E094FBF}" dt="2019-05-08T13:22:28.379" v="70" actId="20577"/>
        <pc:sldMkLst>
          <pc:docMk/>
          <pc:sldMk cId="1676351858" sldId="280"/>
        </pc:sldMkLst>
        <pc:spChg chg="add mod">
          <ac:chgData name="Audrey Maltais" userId="S::audrey.maltais@cslsj.qc.ca::c7f4d5ea-3527-41db-a919-bdb568606f65" providerId="AD" clId="Web-{F7023515-DA8F-E144-B818-BF633E094FBF}" dt="2019-05-08T13:22:28.379" v="70" actId="20577"/>
          <ac:spMkLst>
            <pc:docMk/>
            <pc:sldMk cId="1676351858" sldId="280"/>
            <ac:spMk id="2" creationId="{D8D27CC9-52F3-4F2E-8C5A-2103D7EA722A}"/>
          </ac:spMkLst>
        </pc:spChg>
      </pc:sldChg>
      <pc:sldChg chg="addSp modSp">
        <pc:chgData name="Audrey Maltais" userId="S::audrey.maltais@cslsj.qc.ca::c7f4d5ea-3527-41db-a919-bdb568606f65" providerId="AD" clId="Web-{F7023515-DA8F-E144-B818-BF633E094FBF}" dt="2019-05-08T14:31:14.087" v="1119"/>
        <pc:sldMkLst>
          <pc:docMk/>
          <pc:sldMk cId="3725090507" sldId="281"/>
        </pc:sldMkLst>
        <pc:spChg chg="add mod">
          <ac:chgData name="Audrey Maltais" userId="S::audrey.maltais@cslsj.qc.ca::c7f4d5ea-3527-41db-a919-bdb568606f65" providerId="AD" clId="Web-{F7023515-DA8F-E144-B818-BF633E094FBF}" dt="2019-05-08T13:22:10.582" v="65" actId="20577"/>
          <ac:spMkLst>
            <pc:docMk/>
            <pc:sldMk cId="3725090507" sldId="281"/>
            <ac:spMk id="2" creationId="{354A8F0F-B0FC-4CC3-9258-DAB46462FD5C}"/>
          </ac:spMkLst>
        </pc:spChg>
        <pc:graphicFrameChg chg="mod modGraphic">
          <ac:chgData name="Audrey Maltais" userId="S::audrey.maltais@cslsj.qc.ca::c7f4d5ea-3527-41db-a919-bdb568606f65" providerId="AD" clId="Web-{F7023515-DA8F-E144-B818-BF633E094FBF}" dt="2019-05-08T14:31:14.087" v="1119"/>
          <ac:graphicFrameMkLst>
            <pc:docMk/>
            <pc:sldMk cId="3725090507" sldId="281"/>
            <ac:graphicFrameMk id="3" creationId="{3A9EB00C-8DE5-4294-AF48-964471638EC4}"/>
          </ac:graphicFrameMkLst>
        </pc:graphicFrameChg>
      </pc:sldChg>
      <pc:sldChg chg="addSp modSp">
        <pc:chgData name="Audrey Maltais" userId="S::audrey.maltais@cslsj.qc.ca::c7f4d5ea-3527-41db-a919-bdb568606f65" providerId="AD" clId="Web-{F7023515-DA8F-E144-B818-BF633E094FBF}" dt="2019-05-08T14:31:20.681" v="1121"/>
        <pc:sldMkLst>
          <pc:docMk/>
          <pc:sldMk cId="1350403661" sldId="283"/>
        </pc:sldMkLst>
        <pc:spChg chg="add mod">
          <ac:chgData name="Audrey Maltais" userId="S::audrey.maltais@cslsj.qc.ca::c7f4d5ea-3527-41db-a919-bdb568606f65" providerId="AD" clId="Web-{F7023515-DA8F-E144-B818-BF633E094FBF}" dt="2019-05-08T13:22:41.113" v="74" actId="20577"/>
          <ac:spMkLst>
            <pc:docMk/>
            <pc:sldMk cId="1350403661" sldId="283"/>
            <ac:spMk id="2" creationId="{A6E09638-BAE7-469D-AC89-7248696A0052}"/>
          </ac:spMkLst>
        </pc:spChg>
        <pc:graphicFrameChg chg="mod modGraphic">
          <ac:chgData name="Audrey Maltais" userId="S::audrey.maltais@cslsj.qc.ca::c7f4d5ea-3527-41db-a919-bdb568606f65" providerId="AD" clId="Web-{F7023515-DA8F-E144-B818-BF633E094FBF}" dt="2019-05-08T14:31:20.681" v="1121"/>
          <ac:graphicFrameMkLst>
            <pc:docMk/>
            <pc:sldMk cId="1350403661" sldId="283"/>
            <ac:graphicFrameMk id="4" creationId="{896D4842-3450-46DD-8B91-51EBA81BB3C7}"/>
          </ac:graphicFrameMkLst>
        </pc:graphicFrameChg>
      </pc:sldChg>
      <pc:sldChg chg="addSp modSp">
        <pc:chgData name="Audrey Maltais" userId="S::audrey.maltais@cslsj.qc.ca::c7f4d5ea-3527-41db-a919-bdb568606f65" providerId="AD" clId="Web-{F7023515-DA8F-E144-B818-BF633E094FBF}" dt="2019-05-08T14:31:59.368" v="1133"/>
        <pc:sldMkLst>
          <pc:docMk/>
          <pc:sldMk cId="3048533641" sldId="284"/>
        </pc:sldMkLst>
        <pc:spChg chg="add mod">
          <ac:chgData name="Audrey Maltais" userId="S::audrey.maltais@cslsj.qc.ca::c7f4d5ea-3527-41db-a919-bdb568606f65" providerId="AD" clId="Web-{F7023515-DA8F-E144-B818-BF633E094FBF}" dt="2019-05-08T13:22:51.535" v="79" actId="20577"/>
          <ac:spMkLst>
            <pc:docMk/>
            <pc:sldMk cId="3048533641" sldId="284"/>
            <ac:spMk id="2" creationId="{7660BF87-C7B5-4791-A359-8CEB9A8840A0}"/>
          </ac:spMkLst>
        </pc:spChg>
        <pc:graphicFrameChg chg="mod modGraphic">
          <ac:chgData name="Audrey Maltais" userId="S::audrey.maltais@cslsj.qc.ca::c7f4d5ea-3527-41db-a919-bdb568606f65" providerId="AD" clId="Web-{F7023515-DA8F-E144-B818-BF633E094FBF}" dt="2019-05-08T14:31:59.368" v="1133"/>
          <ac:graphicFrameMkLst>
            <pc:docMk/>
            <pc:sldMk cId="3048533641" sldId="284"/>
            <ac:graphicFrameMk id="3" creationId="{3A9EB00C-8DE5-4294-AF48-964471638EC4}"/>
          </ac:graphicFrameMkLst>
        </pc:graphicFrameChg>
      </pc:sldChg>
      <pc:sldChg chg="addSp delSp modSp mod setBg">
        <pc:chgData name="Audrey Maltais" userId="S::audrey.maltais@cslsj.qc.ca::c7f4d5ea-3527-41db-a919-bdb568606f65" providerId="AD" clId="Web-{F7023515-DA8F-E144-B818-BF633E094FBF}" dt="2019-05-08T14:04:33.192" v="1054" actId="20577"/>
        <pc:sldMkLst>
          <pc:docMk/>
          <pc:sldMk cId="1156867836" sldId="285"/>
        </pc:sldMkLst>
        <pc:spChg chg="mod">
          <ac:chgData name="Audrey Maltais" userId="S::audrey.maltais@cslsj.qc.ca::c7f4d5ea-3527-41db-a919-bdb568606f65" providerId="AD" clId="Web-{F7023515-DA8F-E144-B818-BF633E094FBF}" dt="2019-05-08T14:00:40.504" v="1032"/>
          <ac:spMkLst>
            <pc:docMk/>
            <pc:sldMk cId="1156867836" sldId="285"/>
            <ac:spMk id="2" creationId="{00000000-0000-0000-0000-000000000000}"/>
          </ac:spMkLst>
        </pc:spChg>
        <pc:spChg chg="mod ord">
          <ac:chgData name="Audrey Maltais" userId="S::audrey.maltais@cslsj.qc.ca::c7f4d5ea-3527-41db-a919-bdb568606f65" providerId="AD" clId="Web-{F7023515-DA8F-E144-B818-BF633E094FBF}" dt="2019-05-08T14:04:33.192" v="1054" actId="20577"/>
          <ac:spMkLst>
            <pc:docMk/>
            <pc:sldMk cId="1156867836" sldId="285"/>
            <ac:spMk id="3" creationId="{00000000-0000-0000-0000-000000000000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0:29.582" v="1028"/>
          <ac:spMkLst>
            <pc:docMk/>
            <pc:sldMk cId="1156867836" sldId="285"/>
            <ac:spMk id="6" creationId="{CA122780-29D7-4796-95BF-DA8AD947A58A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0:32.488" v="1030"/>
          <ac:spMkLst>
            <pc:docMk/>
            <pc:sldMk cId="1156867836" sldId="285"/>
            <ac:spMk id="8" creationId="{6F306C00-E0A9-4E79-AF25-3D295CA909DD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0:24.316" v="1026"/>
          <ac:spMkLst>
            <pc:docMk/>
            <pc:sldMk cId="1156867836" sldId="285"/>
            <ac:spMk id="9" creationId="{F1ADD25B-0A33-4EF2-90F4-43139269318B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0:40.504" v="1032"/>
          <ac:spMkLst>
            <pc:docMk/>
            <pc:sldMk cId="1156867836" sldId="285"/>
            <ac:spMk id="10" creationId="{438763D5-53A8-4A1C-BF3E-D72BABF53B23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0:24.316" v="1026"/>
          <ac:spMkLst>
            <pc:docMk/>
            <pc:sldMk cId="1156867836" sldId="285"/>
            <ac:spMk id="11" creationId="{74DB6F31-1B9E-4237-84A3-0825BFDF4616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0:40.504" v="1032"/>
          <ac:spMkLst>
            <pc:docMk/>
            <pc:sldMk cId="1156867836" sldId="285"/>
            <ac:spMk id="12" creationId="{EEBEB7E8-4B64-490D-A83D-540AD0C72E39}"/>
          </ac:spMkLst>
        </pc:spChg>
        <pc:grpChg chg="add del">
          <ac:chgData name="Audrey Maltais" userId="S::audrey.maltais@cslsj.qc.ca::c7f4d5ea-3527-41db-a919-bdb568606f65" providerId="AD" clId="Web-{F7023515-DA8F-E144-B818-BF633E094FBF}" dt="2019-05-08T14:00:29.582" v="1028"/>
          <ac:grpSpMkLst>
            <pc:docMk/>
            <pc:sldMk cId="1156867836" sldId="285"/>
            <ac:grpSpMk id="7" creationId="{0F589B4C-3CA2-49DE-9E63-145FF5CB7D39}"/>
          </ac:grpSpMkLst>
        </pc:grpChg>
        <pc:grpChg chg="add del">
          <ac:chgData name="Audrey Maltais" userId="S::audrey.maltais@cslsj.qc.ca::c7f4d5ea-3527-41db-a919-bdb568606f65" providerId="AD" clId="Web-{F7023515-DA8F-E144-B818-BF633E094FBF}" dt="2019-05-08T14:00:40.504" v="1032"/>
          <ac:grpSpMkLst>
            <pc:docMk/>
            <pc:sldMk cId="1156867836" sldId="285"/>
            <ac:grpSpMk id="13" creationId="{64AFD253-126B-4FAA-94E2-29EEBBD2E37E}"/>
          </ac:grpSpMkLst>
        </pc:grpChg>
        <pc:picChg chg="add del mod ord">
          <ac:chgData name="Audrey Maltais" userId="S::audrey.maltais@cslsj.qc.ca::c7f4d5ea-3527-41db-a919-bdb568606f65" providerId="AD" clId="Web-{F7023515-DA8F-E144-B818-BF633E094FBF}" dt="2019-05-08T14:00:44.223" v="1034"/>
          <ac:picMkLst>
            <pc:docMk/>
            <pc:sldMk cId="1156867836" sldId="285"/>
            <ac:picMk id="4" creationId="{C613335C-EF07-4563-8A39-9CCA66D623D0}"/>
          </ac:picMkLst>
        </pc:picChg>
      </pc:sldChg>
      <pc:sldChg chg="addSp delSp modSp mod setBg">
        <pc:chgData name="Audrey Maltais" userId="S::audrey.maltais@cslsj.qc.ca::c7f4d5ea-3527-41db-a919-bdb568606f65" providerId="AD" clId="Web-{F7023515-DA8F-E144-B818-BF633E094FBF}" dt="2019-05-08T14:06:51.348" v="1078" actId="1076"/>
        <pc:sldMkLst>
          <pc:docMk/>
          <pc:sldMk cId="3119497375" sldId="286"/>
        </pc:sldMkLst>
        <pc:spChg chg="mod">
          <ac:chgData name="Audrey Maltais" userId="S::audrey.maltais@cslsj.qc.ca::c7f4d5ea-3527-41db-a919-bdb568606f65" providerId="AD" clId="Web-{F7023515-DA8F-E144-B818-BF633E094FBF}" dt="2019-05-08T14:06:44.129" v="1074" actId="1076"/>
          <ac:spMkLst>
            <pc:docMk/>
            <pc:sldMk cId="3119497375" sldId="286"/>
            <ac:spMk id="2" creationId="{00000000-0000-0000-0000-000000000000}"/>
          </ac:spMkLst>
        </pc:spChg>
        <pc:spChg chg="mod">
          <ac:chgData name="Audrey Maltais" userId="S::audrey.maltais@cslsj.qc.ca::c7f4d5ea-3527-41db-a919-bdb568606f65" providerId="AD" clId="Web-{F7023515-DA8F-E144-B818-BF633E094FBF}" dt="2019-05-08T14:06:51.348" v="1078" actId="1076"/>
          <ac:spMkLst>
            <pc:docMk/>
            <pc:sldMk cId="3119497375" sldId="286"/>
            <ac:spMk id="3" creationId="{00000000-0000-0000-0000-000000000000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6:36.708" v="1071"/>
          <ac:spMkLst>
            <pc:docMk/>
            <pc:sldMk cId="3119497375" sldId="286"/>
            <ac:spMk id="8" creationId="{F1ADD25B-0A33-4EF2-90F4-43139269318B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5:35.114" v="1065"/>
          <ac:spMkLst>
            <pc:docMk/>
            <pc:sldMk cId="3119497375" sldId="286"/>
            <ac:spMk id="9" creationId="{66D08039-6C4E-4870-9E3D-6218263DE95D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6:36.708" v="1071"/>
          <ac:spMkLst>
            <pc:docMk/>
            <pc:sldMk cId="3119497375" sldId="286"/>
            <ac:spMk id="10" creationId="{74DB6F31-1B9E-4237-84A3-0825BFDF4616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5:35.114" v="1065"/>
          <ac:spMkLst>
            <pc:docMk/>
            <pc:sldMk cId="3119497375" sldId="286"/>
            <ac:spMk id="11" creationId="{9FB31D2E-CBC8-4C4A-917F-DCB48EAEB08A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4:06:36.723" v="1072"/>
          <ac:spMkLst>
            <pc:docMk/>
            <pc:sldMk cId="3119497375" sldId="286"/>
            <ac:spMk id="12" creationId="{66D08039-6C4E-4870-9E3D-6218263DE95D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5:35.114" v="1065"/>
          <ac:spMkLst>
            <pc:docMk/>
            <pc:sldMk cId="3119497375" sldId="286"/>
            <ac:spMk id="13" creationId="{FCCF4F09-0D96-42BE-AE16-84AB4E0B5674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4:06:36.723" v="1072"/>
          <ac:spMkLst>
            <pc:docMk/>
            <pc:sldMk cId="3119497375" sldId="286"/>
            <ac:spMk id="14" creationId="{9FB31D2E-CBC8-4C4A-917F-DCB48EAEB08A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5:35.114" v="1065"/>
          <ac:spMkLst>
            <pc:docMk/>
            <pc:sldMk cId="3119497375" sldId="286"/>
            <ac:spMk id="15" creationId="{21AF87EE-372A-438E-B086-63D494ECA27E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4:06:36.723" v="1072"/>
          <ac:spMkLst>
            <pc:docMk/>
            <pc:sldMk cId="3119497375" sldId="286"/>
            <ac:spMk id="16" creationId="{FCCF4F09-0D96-42BE-AE16-84AB4E0B5674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4:05:35.114" v="1065"/>
          <ac:spMkLst>
            <pc:docMk/>
            <pc:sldMk cId="3119497375" sldId="286"/>
            <ac:spMk id="17" creationId="{6FAE0A8B-2E3B-4EFA-837A-2D6927CFB9CB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4:06:36.723" v="1072"/>
          <ac:spMkLst>
            <pc:docMk/>
            <pc:sldMk cId="3119497375" sldId="286"/>
            <ac:spMk id="18" creationId="{21AF87EE-372A-438E-B086-63D494ECA27E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4:06:36.723" v="1072"/>
          <ac:spMkLst>
            <pc:docMk/>
            <pc:sldMk cId="3119497375" sldId="286"/>
            <ac:spMk id="20" creationId="{6FAE0A8B-2E3B-4EFA-837A-2D6927CFB9CB}"/>
          </ac:spMkLst>
        </pc:spChg>
        <pc:grpChg chg="add del">
          <ac:chgData name="Audrey Maltais" userId="S::audrey.maltais@cslsj.qc.ca::c7f4d5ea-3527-41db-a919-bdb568606f65" providerId="AD" clId="Web-{F7023515-DA8F-E144-B818-BF633E094FBF}" dt="2019-05-08T14:05:35.114" v="1065"/>
          <ac:grpSpMkLst>
            <pc:docMk/>
            <pc:sldMk cId="3119497375" sldId="286"/>
            <ac:grpSpMk id="19" creationId="{8249914D-8DE7-4C8A-A7F2-BB72DFA02BAC}"/>
          </ac:grpSpMkLst>
        </pc:grpChg>
        <pc:grpChg chg="add">
          <ac:chgData name="Audrey Maltais" userId="S::audrey.maltais@cslsj.qc.ca::c7f4d5ea-3527-41db-a919-bdb568606f65" providerId="AD" clId="Web-{F7023515-DA8F-E144-B818-BF633E094FBF}" dt="2019-05-08T14:06:36.723" v="1072"/>
          <ac:grpSpMkLst>
            <pc:docMk/>
            <pc:sldMk cId="3119497375" sldId="286"/>
            <ac:grpSpMk id="21" creationId="{8249914D-8DE7-4C8A-A7F2-BB72DFA02BAC}"/>
          </ac:grpSpMkLst>
        </pc:grpChg>
        <pc:picChg chg="add del mod">
          <ac:chgData name="Audrey Maltais" userId="S::audrey.maltais@cslsj.qc.ca::c7f4d5ea-3527-41db-a919-bdb568606f65" providerId="AD" clId="Web-{F7023515-DA8F-E144-B818-BF633E094FBF}" dt="2019-05-08T14:05:38.192" v="1066"/>
          <ac:picMkLst>
            <pc:docMk/>
            <pc:sldMk cId="3119497375" sldId="286"/>
            <ac:picMk id="4" creationId="{BE0CF207-BCB3-4893-943E-42C839CC9E8A}"/>
          </ac:picMkLst>
        </pc:picChg>
        <pc:picChg chg="add mod">
          <ac:chgData name="Audrey Maltais" userId="S::audrey.maltais@cslsj.qc.ca::c7f4d5ea-3527-41db-a919-bdb568606f65" providerId="AD" clId="Web-{F7023515-DA8F-E144-B818-BF633E094FBF}" dt="2019-05-08T14:06:36.723" v="1072"/>
          <ac:picMkLst>
            <pc:docMk/>
            <pc:sldMk cId="3119497375" sldId="286"/>
            <ac:picMk id="6" creationId="{1744189B-F84B-4E70-8E7F-E1AA33F729F5}"/>
          </ac:picMkLst>
        </pc:picChg>
      </pc:sldChg>
      <pc:sldChg chg="addSp delSp modSp new mod setBg">
        <pc:chgData name="Audrey Maltais" userId="S::audrey.maltais@cslsj.qc.ca::c7f4d5ea-3527-41db-a919-bdb568606f65" providerId="AD" clId="Web-{F7023515-DA8F-E144-B818-BF633E094FBF}" dt="2019-05-08T13:58:56.675" v="1022" actId="20577"/>
        <pc:sldMkLst>
          <pc:docMk/>
          <pc:sldMk cId="833501985" sldId="287"/>
        </pc:sldMkLst>
        <pc:spChg chg="mod">
          <ac:chgData name="Audrey Maltais" userId="S::audrey.maltais@cslsj.qc.ca::c7f4d5ea-3527-41db-a919-bdb568606f65" providerId="AD" clId="Web-{F7023515-DA8F-E144-B818-BF633E094FBF}" dt="2019-05-08T13:58:51.254" v="1021"/>
          <ac:spMkLst>
            <pc:docMk/>
            <pc:sldMk cId="833501985" sldId="287"/>
            <ac:spMk id="2" creationId="{F7BE85E2-FDB2-4FE0-B4C1-975526B65EAB}"/>
          </ac:spMkLst>
        </pc:spChg>
        <pc:spChg chg="mod">
          <ac:chgData name="Audrey Maltais" userId="S::audrey.maltais@cslsj.qc.ca::c7f4d5ea-3527-41db-a919-bdb568606f65" providerId="AD" clId="Web-{F7023515-DA8F-E144-B818-BF633E094FBF}" dt="2019-05-08T13:58:56.675" v="1022" actId="20577"/>
          <ac:spMkLst>
            <pc:docMk/>
            <pc:sldMk cId="833501985" sldId="287"/>
            <ac:spMk id="3" creationId="{83CC74B5-77B8-48C4-BF4C-0DF762996574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3:58:51.254" v="1021"/>
          <ac:spMkLst>
            <pc:docMk/>
            <pc:sldMk cId="833501985" sldId="287"/>
            <ac:spMk id="9" creationId="{CA122780-29D7-4796-95BF-DA8AD947A58A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3:58:33.988" v="1016"/>
          <ac:spMkLst>
            <pc:docMk/>
            <pc:sldMk cId="833501985" sldId="287"/>
            <ac:spMk id="15" creationId="{F1ADD25B-0A33-4EF2-90F4-43139269318B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3:58:36.519" v="1018"/>
          <ac:spMkLst>
            <pc:docMk/>
            <pc:sldMk cId="833501985" sldId="287"/>
            <ac:spMk id="16" creationId="{44CCC960-EBB0-4648-A189-5FEE0EE37343}"/>
          </ac:spMkLst>
        </pc:spChg>
        <pc:spChg chg="add">
          <ac:chgData name="Audrey Maltais" userId="S::audrey.maltais@cslsj.qc.ca::c7f4d5ea-3527-41db-a919-bdb568606f65" providerId="AD" clId="Web-{F7023515-DA8F-E144-B818-BF633E094FBF}" dt="2019-05-08T13:58:51.254" v="1021"/>
          <ac:spMkLst>
            <pc:docMk/>
            <pc:sldMk cId="833501985" sldId="287"/>
            <ac:spMk id="17" creationId="{44CCC960-EBB0-4648-A189-5FEE0EE37343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3:58:31.425" v="1014"/>
          <ac:spMkLst>
            <pc:docMk/>
            <pc:sldMk cId="833501985" sldId="287"/>
            <ac:spMk id="18" creationId="{44CCC960-EBB0-4648-A189-5FEE0EE37343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3:58:33.988" v="1016"/>
          <ac:spMkLst>
            <pc:docMk/>
            <pc:sldMk cId="833501985" sldId="287"/>
            <ac:spMk id="20" creationId="{74DB6F31-1B9E-4237-84A3-0825BFDF4616}"/>
          </ac:spMkLst>
        </pc:spChg>
        <pc:grpChg chg="add del">
          <ac:chgData name="Audrey Maltais" userId="S::audrey.maltais@cslsj.qc.ca::c7f4d5ea-3527-41db-a919-bdb568606f65" providerId="AD" clId="Web-{F7023515-DA8F-E144-B818-BF633E094FBF}" dt="2019-05-08T13:58:51.254" v="1021"/>
          <ac:grpSpMkLst>
            <pc:docMk/>
            <pc:sldMk cId="833501985" sldId="287"/>
            <ac:grpSpMk id="11" creationId="{0F589B4C-3CA2-49DE-9E63-145FF5CB7D39}"/>
          </ac:grpSpMkLst>
        </pc:grpChg>
        <pc:picChg chg="add mod ord">
          <ac:chgData name="Audrey Maltais" userId="S::audrey.maltais@cslsj.qc.ca::c7f4d5ea-3527-41db-a919-bdb568606f65" providerId="AD" clId="Web-{F7023515-DA8F-E144-B818-BF633E094FBF}" dt="2019-05-08T13:58:51.254" v="1021"/>
          <ac:picMkLst>
            <pc:docMk/>
            <pc:sldMk cId="833501985" sldId="287"/>
            <ac:picMk id="4" creationId="{350475DA-46AB-4F44-9853-CC9D8F979154}"/>
          </ac:picMkLst>
        </pc:picChg>
      </pc:sldChg>
      <pc:sldChg chg="modSp new del">
        <pc:chgData name="Audrey Maltais" userId="S::audrey.maltais@cslsj.qc.ca::c7f4d5ea-3527-41db-a919-bdb568606f65" providerId="AD" clId="Web-{F7023515-DA8F-E144-B818-BF633E094FBF}" dt="2019-05-08T13:51:33.503" v="814"/>
        <pc:sldMkLst>
          <pc:docMk/>
          <pc:sldMk cId="333869452" sldId="288"/>
        </pc:sldMkLst>
        <pc:spChg chg="mod">
          <ac:chgData name="Audrey Maltais" userId="S::audrey.maltais@cslsj.qc.ca::c7f4d5ea-3527-41db-a919-bdb568606f65" providerId="AD" clId="Web-{F7023515-DA8F-E144-B818-BF633E094FBF}" dt="2019-05-08T13:51:12.081" v="811" actId="20577"/>
          <ac:spMkLst>
            <pc:docMk/>
            <pc:sldMk cId="333869452" sldId="288"/>
            <ac:spMk id="2" creationId="{62E30772-FD58-46C9-90EE-4C86FA469EA7}"/>
          </ac:spMkLst>
        </pc:spChg>
      </pc:sldChg>
      <pc:sldChg chg="addSp delSp modSp new mod setBg">
        <pc:chgData name="Audrey Maltais" userId="S::audrey.maltais@cslsj.qc.ca::c7f4d5ea-3527-41db-a919-bdb568606f65" providerId="AD" clId="Web-{F7023515-DA8F-E144-B818-BF633E094FBF}" dt="2019-05-08T13:57:08.269" v="1003" actId="20577"/>
        <pc:sldMkLst>
          <pc:docMk/>
          <pc:sldMk cId="3303602364" sldId="288"/>
        </pc:sldMkLst>
        <pc:spChg chg="mod">
          <ac:chgData name="Audrey Maltais" userId="S::audrey.maltais@cslsj.qc.ca::c7f4d5ea-3527-41db-a919-bdb568606f65" providerId="AD" clId="Web-{F7023515-DA8F-E144-B818-BF633E094FBF}" dt="2019-05-08T13:56:40.441" v="959"/>
          <ac:spMkLst>
            <pc:docMk/>
            <pc:sldMk cId="3303602364" sldId="288"/>
            <ac:spMk id="2" creationId="{9FB2D951-6D3F-4C18-8CE1-823480A4E39D}"/>
          </ac:spMkLst>
        </pc:spChg>
        <pc:spChg chg="mod ord">
          <ac:chgData name="Audrey Maltais" userId="S::audrey.maltais@cslsj.qc.ca::c7f4d5ea-3527-41db-a919-bdb568606f65" providerId="AD" clId="Web-{F7023515-DA8F-E144-B818-BF633E094FBF}" dt="2019-05-08T13:57:08.269" v="1003" actId="20577"/>
          <ac:spMkLst>
            <pc:docMk/>
            <pc:sldMk cId="3303602364" sldId="288"/>
            <ac:spMk id="3" creationId="{4AD0D3D7-E674-4F3A-AA46-5C0798A55506}"/>
          </ac:spMkLst>
        </pc:spChg>
        <pc:spChg chg="add del">
          <ac:chgData name="Audrey Maltais" userId="S::audrey.maltais@cslsj.qc.ca::c7f4d5ea-3527-41db-a919-bdb568606f65" providerId="AD" clId="Web-{F7023515-DA8F-E144-B818-BF633E094FBF}" dt="2019-05-08T13:56:40.441" v="958"/>
          <ac:spMkLst>
            <pc:docMk/>
            <pc:sldMk cId="3303602364" sldId="288"/>
            <ac:spMk id="9" creationId="{E83CCD68-169B-401E-9352-6930D4A6E833}"/>
          </ac:spMkLst>
        </pc:spChg>
        <pc:picChg chg="add mod">
          <ac:chgData name="Audrey Maltais" userId="S::audrey.maltais@cslsj.qc.ca::c7f4d5ea-3527-41db-a919-bdb568606f65" providerId="AD" clId="Web-{F7023515-DA8F-E144-B818-BF633E094FBF}" dt="2019-05-08T13:56:40.441" v="959"/>
          <ac:picMkLst>
            <pc:docMk/>
            <pc:sldMk cId="3303602364" sldId="288"/>
            <ac:picMk id="4" creationId="{95CA8AE4-036D-45DB-B35D-091005219873}"/>
          </ac:picMkLst>
        </pc:picChg>
      </pc:sldChg>
    </pc:docChg>
  </pc:docChgLst>
  <pc:docChgLst>
    <pc:chgData name="Audrey Maltais" userId="S::audrey.maltais@cslsj.qc.ca::c7f4d5ea-3527-41db-a919-bdb568606f65" providerId="AD" clId="Web-{DC2FED63-D5A3-E7C4-3F01-E4ACF07CADC0}"/>
    <pc:docChg chg="modSld">
      <pc:chgData name="Audrey Maltais" userId="S::audrey.maltais@cslsj.qc.ca::c7f4d5ea-3527-41db-a919-bdb568606f65" providerId="AD" clId="Web-{DC2FED63-D5A3-E7C4-3F01-E4ACF07CADC0}" dt="2019-05-08T15:19:42.969" v="42" actId="20577"/>
      <pc:docMkLst>
        <pc:docMk/>
      </pc:docMkLst>
      <pc:sldChg chg="modSp">
        <pc:chgData name="Audrey Maltais" userId="S::audrey.maltais@cslsj.qc.ca::c7f4d5ea-3527-41db-a919-bdb568606f65" providerId="AD" clId="Web-{DC2FED63-D5A3-E7C4-3F01-E4ACF07CADC0}" dt="2019-05-08T15:19:39.500" v="40" actId="20577"/>
        <pc:sldMkLst>
          <pc:docMk/>
          <pc:sldMk cId="140569310" sldId="257"/>
        </pc:sldMkLst>
        <pc:spChg chg="mod">
          <ac:chgData name="Audrey Maltais" userId="S::audrey.maltais@cslsj.qc.ca::c7f4d5ea-3527-41db-a919-bdb568606f65" providerId="AD" clId="Web-{DC2FED63-D5A3-E7C4-3F01-E4ACF07CADC0}" dt="2019-05-08T15:19:39.500" v="40" actId="20577"/>
          <ac:spMkLst>
            <pc:docMk/>
            <pc:sldMk cId="140569310" sldId="257"/>
            <ac:spMk id="5" creationId="{DE5BBC2E-C48A-44A9-BB72-EE5B9C7687C8}"/>
          </ac:spMkLst>
        </pc:spChg>
      </pc:sldChg>
      <pc:sldChg chg="modSp">
        <pc:chgData name="Audrey Maltais" userId="S::audrey.maltais@cslsj.qc.ca::c7f4d5ea-3527-41db-a919-bdb568606f65" providerId="AD" clId="Web-{DC2FED63-D5A3-E7C4-3F01-E4ACF07CADC0}" dt="2019-05-08T15:19:19.641" v="31" actId="20577"/>
        <pc:sldMkLst>
          <pc:docMk/>
          <pc:sldMk cId="4266673801" sldId="265"/>
        </pc:sldMkLst>
        <pc:spChg chg="mod">
          <ac:chgData name="Audrey Maltais" userId="S::audrey.maltais@cslsj.qc.ca::c7f4d5ea-3527-41db-a919-bdb568606f65" providerId="AD" clId="Web-{DC2FED63-D5A3-E7C4-3F01-E4ACF07CADC0}" dt="2019-05-08T15:19:05.922" v="9" actId="20577"/>
          <ac:spMkLst>
            <pc:docMk/>
            <pc:sldMk cId="4266673801" sldId="265"/>
            <ac:spMk id="2" creationId="{8285C974-CA4A-48C1-AC3A-CEA86669279C}"/>
          </ac:spMkLst>
        </pc:spChg>
        <pc:spChg chg="mod">
          <ac:chgData name="Audrey Maltais" userId="S::audrey.maltais@cslsj.qc.ca::c7f4d5ea-3527-41db-a919-bdb568606f65" providerId="AD" clId="Web-{DC2FED63-D5A3-E7C4-3F01-E4ACF07CADC0}" dt="2019-05-08T15:19:19.641" v="31" actId="20577"/>
          <ac:spMkLst>
            <pc:docMk/>
            <pc:sldMk cId="4266673801" sldId="265"/>
            <ac:spMk id="3" creationId="{9281E03F-5F17-4DF1-B7DC-EBDAAF3511F0}"/>
          </ac:spMkLst>
        </pc:spChg>
      </pc:sldChg>
      <pc:sldChg chg="modSp">
        <pc:chgData name="Audrey Maltais" userId="S::audrey.maltais@cslsj.qc.ca::c7f4d5ea-3527-41db-a919-bdb568606f65" providerId="AD" clId="Web-{DC2FED63-D5A3-E7C4-3F01-E4ACF07CADC0}" dt="2019-05-08T15:18:52.266" v="2" actId="20577"/>
        <pc:sldMkLst>
          <pc:docMk/>
          <pc:sldMk cId="1156867836" sldId="285"/>
        </pc:sldMkLst>
        <pc:spChg chg="mod">
          <ac:chgData name="Audrey Maltais" userId="S::audrey.maltais@cslsj.qc.ca::c7f4d5ea-3527-41db-a919-bdb568606f65" providerId="AD" clId="Web-{DC2FED63-D5A3-E7C4-3F01-E4ACF07CADC0}" dt="2019-05-08T15:18:52.266" v="2" actId="20577"/>
          <ac:spMkLst>
            <pc:docMk/>
            <pc:sldMk cId="1156867836" sldId="28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4AFB99-0EAB-4182-AFF8-E214C82A68F6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C68B11-C5A8-448C-8CE9-B1A273C79CF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0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18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4449" y="411804"/>
            <a:ext cx="8679915" cy="2115496"/>
          </a:xfrm>
        </p:spPr>
        <p:txBody>
          <a:bodyPr>
            <a:normAutofit/>
          </a:bodyPr>
          <a:lstStyle/>
          <a:p>
            <a:r>
              <a:rPr lang="fr-CA"/>
              <a:t>Programme </a:t>
            </a:r>
            <a:br>
              <a:rPr lang="fr-CA"/>
            </a:br>
            <a:r>
              <a:rPr lang="fr-CA"/>
              <a:t>Engagement vers la réussite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7759" y="4211074"/>
            <a:ext cx="3498235" cy="200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CA" b="1">
                <a:solidFill>
                  <a:schemeClr val="bg1"/>
                </a:solidFill>
              </a:rPr>
              <a:t>Audrey Maltais </a:t>
            </a:r>
          </a:p>
          <a:p>
            <a:r>
              <a:rPr lang="fr-CA" i="1">
                <a:solidFill>
                  <a:schemeClr val="bg1"/>
                </a:solidFill>
              </a:rPr>
              <a:t>Conseillère pédagogique ISP</a:t>
            </a:r>
          </a:p>
          <a:p>
            <a:endParaRPr lang="fr-CA">
              <a:solidFill>
                <a:schemeClr val="bg1"/>
              </a:solidFill>
            </a:endParaRPr>
          </a:p>
          <a:p>
            <a:r>
              <a:rPr lang="fr-CA" b="1">
                <a:solidFill>
                  <a:schemeClr val="bg1"/>
                </a:solidFill>
              </a:rPr>
              <a:t>Julie Harvey</a:t>
            </a:r>
          </a:p>
          <a:p>
            <a:r>
              <a:rPr lang="fr-CA" i="1">
                <a:solidFill>
                  <a:schemeClr val="bg1"/>
                </a:solidFill>
              </a:rPr>
              <a:t>Enseignante ISP</a:t>
            </a:r>
          </a:p>
          <a:p>
            <a:endParaRPr lang="fr-CA">
              <a:solidFill>
                <a:schemeClr val="bg1"/>
              </a:solidFill>
            </a:endParaRPr>
          </a:p>
          <a:p>
            <a:r>
              <a:rPr lang="fr-CA" sz="1600" b="1" i="1">
                <a:solidFill>
                  <a:schemeClr val="bg1"/>
                </a:solidFill>
              </a:rPr>
              <a:t>Commission scolaire Lac-Saint-Jean</a:t>
            </a:r>
          </a:p>
        </p:txBody>
      </p:sp>
    </p:spTree>
    <p:extLst>
      <p:ext uri="{BB962C8B-B14F-4D97-AF65-F5344CB8AC3E}">
        <p14:creationId xmlns:p14="http://schemas.microsoft.com/office/powerpoint/2010/main" val="4910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6D4842-3450-46DD-8B91-51EBA81BB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65933"/>
              </p:ext>
            </p:extLst>
          </p:nvPr>
        </p:nvGraphicFramePr>
        <p:xfrm>
          <a:off x="602225" y="762000"/>
          <a:ext cx="10905067" cy="558799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445786">
                  <a:extLst>
                    <a:ext uri="{9D8B030D-6E8A-4147-A177-3AD203B41FA5}">
                      <a16:colId xmlns:a16="http://schemas.microsoft.com/office/drawing/2014/main" val="2130592879"/>
                    </a:ext>
                  </a:extLst>
                </a:gridCol>
                <a:gridCol w="5459281">
                  <a:extLst>
                    <a:ext uri="{9D8B030D-6E8A-4147-A177-3AD203B41FA5}">
                      <a16:colId xmlns:a16="http://schemas.microsoft.com/office/drawing/2014/main" val="4020815621"/>
                    </a:ext>
                  </a:extLst>
                </a:gridCol>
              </a:tblGrid>
              <a:tr h="3746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</a:p>
                  </a:txBody>
                  <a:tcPr marL="78796" marR="78796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46608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Se familiariser avec un milieu de formation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68906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Classe de situation</a:t>
                      </a:r>
                    </a:p>
                  </a:txBody>
                  <a:tcPr marL="78796" marR="78796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8729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Familiarisation avec un milieu de formation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08526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Catégories d’actions</a:t>
                      </a:r>
                    </a:p>
                  </a:txBody>
                  <a:tcPr marL="78796" marR="78796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60988"/>
                  </a:ext>
                </a:extLst>
              </a:tr>
              <a:tr h="263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Appropriation des exigences liées à une démarche de formation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1">
                          <a:effectLst/>
                        </a:rPr>
                        <a:t>Exemples</a:t>
                      </a:r>
                      <a:r>
                        <a:rPr lang="fr-FR" sz="2100" b="0">
                          <a:effectLst/>
                        </a:rPr>
                        <a:t>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Découvrir des comportements facilitant le retour aux études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Prévoir des règles de vie adaptées à une démarche de formation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Reconnaissance des facteurs de réalité à prendre en compte dans sa démarche de formation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1">
                          <a:effectLst/>
                        </a:rPr>
                        <a:t>Exemples</a:t>
                      </a:r>
                      <a:r>
                        <a:rPr lang="fr-FR" sz="2100">
                          <a:effectLst/>
                        </a:rPr>
                        <a:t>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i="1">
                          <a:effectLst/>
                        </a:rPr>
                        <a:t>Considérer un métier qui incite à la poursuite de sa scolarité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i="1">
                          <a:effectLst/>
                        </a:rPr>
                        <a:t>Donner des raisons qui peuvent contribuer à l’abandon scolaire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2257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Compétences polyvalentes</a:t>
                      </a:r>
                    </a:p>
                  </a:txBody>
                  <a:tcPr marL="78796" marR="78796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63462"/>
                  </a:ext>
                </a:extLst>
              </a:tr>
              <a:tr h="702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Agir avec méthode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Coopérer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175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E69A7E1-7AA1-424D-80FE-AD58E842CF6F}"/>
              </a:ext>
            </a:extLst>
          </p:cNvPr>
          <p:cNvSpPr txBox="1"/>
          <p:nvPr/>
        </p:nvSpPr>
        <p:spPr>
          <a:xfrm>
            <a:off x="619433" y="484239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EVR-5001-1</a:t>
            </a:r>
          </a:p>
        </p:txBody>
      </p:sp>
    </p:spTree>
    <p:extLst>
      <p:ext uri="{BB962C8B-B14F-4D97-AF65-F5344CB8AC3E}">
        <p14:creationId xmlns:p14="http://schemas.microsoft.com/office/powerpoint/2010/main" val="145898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9EB00C-8DE5-4294-AF48-96447163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38624"/>
              </p:ext>
            </p:extLst>
          </p:nvPr>
        </p:nvGraphicFramePr>
        <p:xfrm>
          <a:off x="589935" y="602225"/>
          <a:ext cx="11290258" cy="562933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1290258">
                  <a:extLst>
                    <a:ext uri="{9D8B030D-6E8A-4147-A177-3AD203B41FA5}">
                      <a16:colId xmlns:a16="http://schemas.microsoft.com/office/drawing/2014/main" val="718115759"/>
                    </a:ext>
                  </a:extLst>
                </a:gridCol>
              </a:tblGrid>
              <a:tr h="41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Savoirs essentiels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66988"/>
                  </a:ext>
                </a:extLst>
              </a:tr>
              <a:tr h="21385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Dispositions personnelles requises pour une démarche de formation (</a:t>
                      </a:r>
                      <a:r>
                        <a:rPr lang="fr-FR" b="0" i="1">
                          <a:effectLst/>
                        </a:rPr>
                        <a:t>Attitudes, comportements,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Conditions de réalisation d’une démarche de formation (</a:t>
                      </a:r>
                      <a:r>
                        <a:rPr lang="fr-FR" b="0" i="1">
                          <a:effectLst/>
                        </a:rPr>
                        <a:t>Code de vie du centre, règles administratives,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Conditions de réussite (</a:t>
                      </a:r>
                      <a:r>
                        <a:rPr lang="fr-FR" b="0" i="1">
                          <a:effectLst/>
                        </a:rPr>
                        <a:t>Facteurs de réussite, objectifs de formation,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Conditions de vie (</a:t>
                      </a:r>
                      <a:r>
                        <a:rPr lang="fr-FR" b="0" i="1">
                          <a:effectLst/>
                        </a:rPr>
                        <a:t>Conditions familiales, économiques, sociales, culturelles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Historique de formation (</a:t>
                      </a:r>
                      <a:r>
                        <a:rPr lang="fr-FR" b="0" i="1">
                          <a:effectLst/>
                        </a:rPr>
                        <a:t>Expériences scolaires, vécu psychoaffectif, vécu relationnel,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Ressources du centre de formation (</a:t>
                      </a:r>
                      <a:r>
                        <a:rPr lang="fr-FR" b="0" i="1">
                          <a:effectLst/>
                        </a:rPr>
                        <a:t>Noms et fonctions des membres du personnel, matériel didactique, services,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Ressources extérieures au centre de formation (</a:t>
                      </a:r>
                      <a:r>
                        <a:rPr lang="fr-FR" b="0" i="1">
                          <a:effectLst/>
                        </a:rPr>
                        <a:t>Organismes d'aide, centres de réadaptation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76802"/>
                  </a:ext>
                </a:extLst>
              </a:tr>
              <a:tr h="40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Fin de cours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208"/>
                  </a:ext>
                </a:extLst>
              </a:tr>
              <a:tr h="7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S'approprier des exigences liées à une démarche de formation, reconnaître ses facteurs de réalité à prendre en compte, explorer les ressources pouvant répondre à ses besoins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9928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Attitudes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56415"/>
                  </a:ext>
                </a:extLst>
              </a:tr>
              <a:tr h="81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Ouverture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Détermination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57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90CAB0-2F02-40E5-9C0B-80B14D098885}"/>
              </a:ext>
            </a:extLst>
          </p:cNvPr>
          <p:cNvSpPr txBox="1"/>
          <p:nvPr/>
        </p:nvSpPr>
        <p:spPr>
          <a:xfrm>
            <a:off x="644014" y="127820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EVR-5001-1</a:t>
            </a:r>
          </a:p>
        </p:txBody>
      </p:sp>
    </p:spTree>
    <p:extLst>
      <p:ext uri="{BB962C8B-B14F-4D97-AF65-F5344CB8AC3E}">
        <p14:creationId xmlns:p14="http://schemas.microsoft.com/office/powerpoint/2010/main" val="3754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59028" t="30157" r="11129" b="31722"/>
          <a:stretch/>
        </p:blipFill>
        <p:spPr bwMode="auto">
          <a:xfrm>
            <a:off x="1413164" y="1104405"/>
            <a:ext cx="8752114" cy="5272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2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EB893-AC5D-4476-BDB9-AB63BBBAF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Regard sur ma démarche de formation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EVR-5002-1</a:t>
            </a: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6D4842-3450-46DD-8B91-51EBA81BB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5655"/>
              </p:ext>
            </p:extLst>
          </p:nvPr>
        </p:nvGraphicFramePr>
        <p:xfrm>
          <a:off x="602225" y="762000"/>
          <a:ext cx="10901514" cy="558799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633838">
                  <a:extLst>
                    <a:ext uri="{9D8B030D-6E8A-4147-A177-3AD203B41FA5}">
                      <a16:colId xmlns:a16="http://schemas.microsoft.com/office/drawing/2014/main" val="2130592879"/>
                    </a:ext>
                  </a:extLst>
                </a:gridCol>
                <a:gridCol w="3633838">
                  <a:extLst>
                    <a:ext uri="{9D8B030D-6E8A-4147-A177-3AD203B41FA5}">
                      <a16:colId xmlns:a16="http://schemas.microsoft.com/office/drawing/2014/main" val="4080649072"/>
                    </a:ext>
                  </a:extLst>
                </a:gridCol>
                <a:gridCol w="3633838">
                  <a:extLst>
                    <a:ext uri="{9D8B030D-6E8A-4147-A177-3AD203B41FA5}">
                      <a16:colId xmlns:a16="http://schemas.microsoft.com/office/drawing/2014/main" val="1540386911"/>
                    </a:ext>
                  </a:extLst>
                </a:gridCol>
              </a:tblGrid>
              <a:tr h="37461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46608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Planifier un projet de formation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68906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Classe de situation</a:t>
                      </a: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87290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 i="0" u="none" strike="noStrike" noProof="0">
                          <a:effectLst/>
                          <a:latin typeface="Gill Sans MT"/>
                        </a:rPr>
                        <a:t>Planification d'un projet de formation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FR" sz="2100" b="0" i="0" u="none" strike="noStrike" noProof="0">
                        <a:effectLst/>
                        <a:latin typeface="Gill Sans MT"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FR" sz="2100" b="0" i="0" u="none" strike="noStrike" noProof="0">
                        <a:effectLst/>
                        <a:latin typeface="Gill Sans MT"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85260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Catégories d’actions</a:t>
                      </a: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60988"/>
                  </a:ext>
                </a:extLst>
              </a:tr>
              <a:tr h="263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Reconnaissance de ses facteurs de réalité et de ses aspirations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1">
                          <a:effectLst/>
                        </a:rPr>
                        <a:t>Exemples: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Établir un portrait de sa situation financière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Rechercher de l'aide dans son réseau social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>
                          <a:effectLst/>
                        </a:rPr>
                        <a:t>Utilisation de ressources en lien avec un projet de formation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1">
                          <a:effectLst/>
                        </a:rPr>
                        <a:t>Exemples: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S'informer sur les horaires des transports en commun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Faire une recherche sur les organismes communautaires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>
                          <a:effectLst/>
                        </a:rPr>
                        <a:t>Élaboration de son projet de formation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1">
                          <a:effectLst/>
                        </a:rPr>
                        <a:t>Exemples: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Établir des priorités dans la réalisation de son projet de formation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Rédiger l'échéancier de son projet de formation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22570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Compétences polyvalentes</a:t>
                      </a: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63462"/>
                  </a:ext>
                </a:extLst>
              </a:tr>
              <a:tr h="70240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Agir avec méthode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Exercer son sens critique et éthique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175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FCF333-E086-451E-83BB-6F32B8F8CC26}"/>
              </a:ext>
            </a:extLst>
          </p:cNvPr>
          <p:cNvSpPr txBox="1"/>
          <p:nvPr/>
        </p:nvSpPr>
        <p:spPr>
          <a:xfrm>
            <a:off x="619433" y="484239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EVR-5002-1</a:t>
            </a:r>
          </a:p>
        </p:txBody>
      </p:sp>
    </p:spTree>
    <p:extLst>
      <p:ext uri="{BB962C8B-B14F-4D97-AF65-F5344CB8AC3E}">
        <p14:creationId xmlns:p14="http://schemas.microsoft.com/office/powerpoint/2010/main" val="9531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9EB00C-8DE5-4294-AF48-96447163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07784"/>
              </p:ext>
            </p:extLst>
          </p:nvPr>
        </p:nvGraphicFramePr>
        <p:xfrm>
          <a:off x="467032" y="1056967"/>
          <a:ext cx="11290258" cy="488748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1290258">
                  <a:extLst>
                    <a:ext uri="{9D8B030D-6E8A-4147-A177-3AD203B41FA5}">
                      <a16:colId xmlns:a16="http://schemas.microsoft.com/office/drawing/2014/main" val="718115759"/>
                    </a:ext>
                  </a:extLst>
                </a:gridCol>
              </a:tblGrid>
              <a:tr h="41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Savoirs essentiels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66988"/>
                  </a:ext>
                </a:extLst>
              </a:tr>
              <a:tr h="2138515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Facteurs de réalité personnelle et aspirations (</a:t>
                      </a:r>
                      <a:r>
                        <a:rPr lang="fr-FR" b="0" i="1">
                          <a:effectLst/>
                        </a:rPr>
                        <a:t>caractéristiques personnelles, conditions de vie, etc</a:t>
                      </a:r>
                      <a:r>
                        <a:rPr lang="fr-FR" b="0">
                          <a:effectLst/>
                        </a:rPr>
                        <a:t>.)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Ressources du centre de formation (</a:t>
                      </a:r>
                      <a:r>
                        <a:rPr lang="fr-FR" b="0" i="1">
                          <a:effectLst/>
                        </a:rPr>
                        <a:t>offre de services du centre, ressources matérielles, personnes ressources,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Ressources extérieures au centre de formation (</a:t>
                      </a:r>
                      <a:r>
                        <a:rPr lang="fr-FR" b="0" i="1">
                          <a:effectLst/>
                        </a:rPr>
                        <a:t>aide matérielle, aide aux revenus et à l'emploi,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Recherche d'information (</a:t>
                      </a:r>
                      <a:r>
                        <a:rPr lang="fr-FR" b="0" i="1">
                          <a:effectLst/>
                        </a:rPr>
                        <a:t>préparation d'une consultation, prise de rendez-vous, etc</a:t>
                      </a:r>
                      <a:r>
                        <a:rPr lang="fr-FR" b="0">
                          <a:effectLst/>
                        </a:rPr>
                        <a:t>.)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Contenu de son projet de formation (</a:t>
                      </a:r>
                      <a:r>
                        <a:rPr lang="fr-FR" b="0" i="1">
                          <a:effectLst/>
                        </a:rPr>
                        <a:t>parcours de formation, buts, ressources, obstacles potentiels,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76802"/>
                  </a:ext>
                </a:extLst>
              </a:tr>
              <a:tr h="40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Fin de cours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208"/>
                  </a:ext>
                </a:extLst>
              </a:tr>
              <a:tr h="7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Reconnaître ses facteurs de réalité et ses aspirations, utiliser des ressources appropriées et les réinvestir dans l'élaboration de son projet de formation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9928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Attitudes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56415"/>
                  </a:ext>
                </a:extLst>
              </a:tr>
              <a:tr h="81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Réalisme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Confiance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57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EA73D4-432F-49BB-B348-1B28F0C7BF60}"/>
              </a:ext>
            </a:extLst>
          </p:cNvPr>
          <p:cNvSpPr txBox="1"/>
          <p:nvPr/>
        </p:nvSpPr>
        <p:spPr>
          <a:xfrm>
            <a:off x="570272" y="152400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EVR-5002-1</a:t>
            </a:r>
          </a:p>
        </p:txBody>
      </p:sp>
    </p:spTree>
    <p:extLst>
      <p:ext uri="{BB962C8B-B14F-4D97-AF65-F5344CB8AC3E}">
        <p14:creationId xmlns:p14="http://schemas.microsoft.com/office/powerpoint/2010/main" val="200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/>
          <a:srcRect l="53646" t="31610" r="4341" b="16128"/>
          <a:stretch/>
        </p:blipFill>
        <p:spPr bwMode="auto">
          <a:xfrm>
            <a:off x="1698172" y="1045029"/>
            <a:ext cx="8431480" cy="4868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66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EB893-AC5D-4476-BDB9-AB63BBBAF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MOYENS DE MIEUX APPRENDRE</a:t>
            </a:r>
            <a:br>
              <a:rPr lang="fr-CA"/>
            </a:br>
            <a:r>
              <a:rPr lang="fr-CA"/>
              <a:t>EVR-5003-1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9DF1F4-B825-414D-822F-671F746398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4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6D4842-3450-46DD-8B91-51EBA81BB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93575"/>
              </p:ext>
            </p:extLst>
          </p:nvPr>
        </p:nvGraphicFramePr>
        <p:xfrm>
          <a:off x="602225" y="762000"/>
          <a:ext cx="10905067" cy="558799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445786">
                  <a:extLst>
                    <a:ext uri="{9D8B030D-6E8A-4147-A177-3AD203B41FA5}">
                      <a16:colId xmlns:a16="http://schemas.microsoft.com/office/drawing/2014/main" val="2130592879"/>
                    </a:ext>
                  </a:extLst>
                </a:gridCol>
                <a:gridCol w="5459281">
                  <a:extLst>
                    <a:ext uri="{9D8B030D-6E8A-4147-A177-3AD203B41FA5}">
                      <a16:colId xmlns:a16="http://schemas.microsoft.com/office/drawing/2014/main" val="4020815621"/>
                    </a:ext>
                  </a:extLst>
                </a:gridCol>
              </a:tblGrid>
              <a:tr h="3746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</a:p>
                  </a:txBody>
                  <a:tcPr marL="78796" marR="78796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46608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 Responsabiliser par rapport à ses apprentissages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68906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Classe de situation</a:t>
                      </a:r>
                    </a:p>
                  </a:txBody>
                  <a:tcPr marL="78796" marR="78796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8729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Responsabilisation par rapport à ses apprentissages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08526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Catégories d’actions</a:t>
                      </a:r>
                    </a:p>
                  </a:txBody>
                  <a:tcPr marL="78796" marR="78796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60988"/>
                  </a:ext>
                </a:extLst>
              </a:tr>
              <a:tr h="263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Reconnaissance de facteurs de réalité personnelle liés à l'apprentissage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1">
                          <a:effectLst/>
                        </a:rPr>
                        <a:t>Exemples</a:t>
                      </a:r>
                      <a:r>
                        <a:rPr lang="fr-FR" sz="2100" b="0">
                          <a:effectLst/>
                        </a:rPr>
                        <a:t>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Établir une liste de ressources humaines à consulter dans l'organisation scolaire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Faire l'inventaire de ses forces au regard de l'apprentissage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Exploitation de moyens pour mieux apprendre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FR" sz="2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1">
                          <a:effectLst/>
                        </a:rPr>
                        <a:t>Exemples</a:t>
                      </a:r>
                      <a:r>
                        <a:rPr lang="fr-FR" sz="2100">
                          <a:effectLst/>
                        </a:rPr>
                        <a:t>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i="1">
                          <a:effectLst/>
                        </a:rPr>
                        <a:t>Déterminer des échéanciers dans son plan de travail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i="1">
                          <a:effectLst/>
                        </a:rPr>
                        <a:t>Produire un horaire pour ses activités de conciliation travail-famille-études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2257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Compétences polyvalentes</a:t>
                      </a:r>
                    </a:p>
                  </a:txBody>
                  <a:tcPr marL="78796" marR="78796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63462"/>
                  </a:ext>
                </a:extLst>
              </a:tr>
              <a:tr h="702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Raisonner avec logique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>
                          <a:effectLst/>
                        </a:rPr>
                        <a:t>Agir avec méthode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175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56D84B-BCA7-4B10-A3A2-BB563F7247A7}"/>
              </a:ext>
            </a:extLst>
          </p:cNvPr>
          <p:cNvSpPr txBox="1"/>
          <p:nvPr/>
        </p:nvSpPr>
        <p:spPr>
          <a:xfrm>
            <a:off x="619433" y="484239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EVR-5003-1</a:t>
            </a:r>
          </a:p>
        </p:txBody>
      </p:sp>
    </p:spTree>
    <p:extLst>
      <p:ext uri="{BB962C8B-B14F-4D97-AF65-F5344CB8AC3E}">
        <p14:creationId xmlns:p14="http://schemas.microsoft.com/office/powerpoint/2010/main" val="1811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9EB00C-8DE5-4294-AF48-96447163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84551"/>
              </p:ext>
            </p:extLst>
          </p:nvPr>
        </p:nvGraphicFramePr>
        <p:xfrm>
          <a:off x="452191" y="1021720"/>
          <a:ext cx="11296650" cy="488748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1296650">
                  <a:extLst>
                    <a:ext uri="{9D8B030D-6E8A-4147-A177-3AD203B41FA5}">
                      <a16:colId xmlns:a16="http://schemas.microsoft.com/office/drawing/2014/main" val="718115759"/>
                    </a:ext>
                  </a:extLst>
                </a:gridCol>
              </a:tblGrid>
              <a:tr h="41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Savoirs essentiels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66988"/>
                  </a:ext>
                </a:extLst>
              </a:tr>
              <a:tr h="21385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Contexte d'apprentissage (organisation scolaire</a:t>
                      </a:r>
                      <a:r>
                        <a:rPr lang="fr-FR" b="0" i="1">
                          <a:effectLst/>
                        </a:rPr>
                        <a:t>, ressources externes, approches pédagogiques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Dispositions personnelles pour l'apprentissage (</a:t>
                      </a:r>
                      <a:r>
                        <a:rPr lang="fr-FR" b="0" i="1">
                          <a:effectLst/>
                        </a:rPr>
                        <a:t>style d'apprenant, rôle de la mémorisation, rôle de la motivation,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Stratégies d'apprentissage (stratégies socioaffectives</a:t>
                      </a:r>
                      <a:r>
                        <a:rPr lang="fr-FR" b="0" i="1">
                          <a:effectLst/>
                        </a:rPr>
                        <a:t>, stratégies cognitives,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Organisation d'un plan de travail (objectifs d'apprentissage</a:t>
                      </a:r>
                      <a:r>
                        <a:rPr lang="fr-FR" b="0" i="1">
                          <a:effectLst/>
                        </a:rPr>
                        <a:t>, priorités,  ressources d'aide,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b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76802"/>
                  </a:ext>
                </a:extLst>
              </a:tr>
              <a:tr h="40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Fin de cours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208"/>
                  </a:ext>
                </a:extLst>
              </a:tr>
              <a:tr h="7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Reconnaître des facteurs de réalité personnelle liés à l'apprentissage et d'exploiter des moyens pour mieux apprendre.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9928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Attitudes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56415"/>
                  </a:ext>
                </a:extLst>
              </a:tr>
              <a:tr h="81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Détermination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Souplesse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57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FD5254-37E5-4E29-9FE1-095D8494416C}"/>
              </a:ext>
            </a:extLst>
          </p:cNvPr>
          <p:cNvSpPr txBox="1"/>
          <p:nvPr/>
        </p:nvSpPr>
        <p:spPr>
          <a:xfrm>
            <a:off x="594852" y="103239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EVR-5003-1</a:t>
            </a:r>
          </a:p>
        </p:txBody>
      </p:sp>
    </p:spTree>
    <p:extLst>
      <p:ext uri="{BB962C8B-B14F-4D97-AF65-F5344CB8AC3E}">
        <p14:creationId xmlns:p14="http://schemas.microsoft.com/office/powerpoint/2010/main" val="7254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6FAE0A8B-2E3B-4EFA-837A-2D6927CFB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285" y="761638"/>
            <a:ext cx="10993549" cy="813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But de la rencontre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288" y="1733445"/>
            <a:ext cx="10993546" cy="5903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cap="all">
                <a:solidFill>
                  <a:schemeClr val="tx1"/>
                </a:solidFill>
              </a:rPr>
              <a:t>Se familiariser avec le programme et permettre une période d’échange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49914D-8DE7-4C8A-A7F2-BB72DFA02B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7BFBE1-CA18-4600-B10B-14C440B84E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CD8BD1-94A5-44E8-8F02-BBF8F68F2C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4601A2-19BF-4DC8-883D-46A7661DE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6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1744189B-F84B-4E70-8E7F-E1AA33F72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20" r="1" b="36338"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97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54860" t="28660" r="4862" b="23715"/>
          <a:stretch/>
        </p:blipFill>
        <p:spPr bwMode="auto">
          <a:xfrm>
            <a:off x="2066306" y="1413164"/>
            <a:ext cx="8134597" cy="4667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0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EB893-AC5D-4476-BDB9-AB63BBBAF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Création d'une production</a:t>
            </a:r>
            <a:br>
              <a:rPr lang="fr-CA"/>
            </a:br>
            <a:r>
              <a:rPr lang="fr-CA"/>
              <a:t>EVR-5004-1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9DF1F4-B825-414D-822F-671F746398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0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6D4842-3450-46DD-8B91-51EBA81BB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06177"/>
              </p:ext>
            </p:extLst>
          </p:nvPr>
        </p:nvGraphicFramePr>
        <p:xfrm>
          <a:off x="602225" y="762000"/>
          <a:ext cx="10901514" cy="583044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633838">
                  <a:extLst>
                    <a:ext uri="{9D8B030D-6E8A-4147-A177-3AD203B41FA5}">
                      <a16:colId xmlns:a16="http://schemas.microsoft.com/office/drawing/2014/main" val="2130592879"/>
                    </a:ext>
                  </a:extLst>
                </a:gridCol>
                <a:gridCol w="3633838">
                  <a:extLst>
                    <a:ext uri="{9D8B030D-6E8A-4147-A177-3AD203B41FA5}">
                      <a16:colId xmlns:a16="http://schemas.microsoft.com/office/drawing/2014/main" val="4080649072"/>
                    </a:ext>
                  </a:extLst>
                </a:gridCol>
                <a:gridCol w="3633838">
                  <a:extLst>
                    <a:ext uri="{9D8B030D-6E8A-4147-A177-3AD203B41FA5}">
                      <a16:colId xmlns:a16="http://schemas.microsoft.com/office/drawing/2014/main" val="1540386911"/>
                    </a:ext>
                  </a:extLst>
                </a:gridCol>
              </a:tblGrid>
              <a:tr h="37461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</a:p>
                  </a:txBody>
                  <a:tcPr marL="78796" marR="78796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46608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Réaliser une production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68906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Classe de situation</a:t>
                      </a:r>
                    </a:p>
                  </a:txBody>
                  <a:tcPr marL="78796" marR="78796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87290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 i="0" u="none" strike="noStrike" noProof="0">
                          <a:effectLst/>
                          <a:latin typeface="Gill Sans MT"/>
                        </a:rPr>
                        <a:t>Réalisation d'une production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FR" sz="2100" b="0" i="0" u="none" strike="noStrike" noProof="0">
                        <a:effectLst/>
                        <a:latin typeface="Gill Sans MT"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FR" sz="2100" b="0" i="0" u="none" strike="noStrike" noProof="0">
                        <a:effectLst/>
                        <a:latin typeface="Gill Sans MT"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85260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Catégories d’actions</a:t>
                      </a:r>
                    </a:p>
                  </a:txBody>
                  <a:tcPr marL="78796" marR="78796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60988"/>
                  </a:ext>
                </a:extLst>
              </a:tr>
              <a:tr h="263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Organisation d'une production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1">
                          <a:effectLst/>
                        </a:rPr>
                        <a:t>Exemples: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Dresser un tableau des étapes de la production attendue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Transmettre ses connaissances au regard de la production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>
                          <a:effectLst/>
                        </a:rPr>
                        <a:t>Traitement de l'information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1">
                          <a:effectLst/>
                        </a:rPr>
                        <a:t>Exemples</a:t>
                      </a:r>
                      <a:r>
                        <a:rPr lang="fr-FR" sz="2100" b="0">
                          <a:effectLst/>
                        </a:rPr>
                        <a:t>: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Faire une recherche sur internet à partir de sources crédibles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Cerner l'information pertinente dans un texte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fr-FR" sz="2100" b="0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>
                          <a:effectLst/>
                        </a:rPr>
                        <a:t>Diffusion de la production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1">
                          <a:effectLst/>
                        </a:rPr>
                        <a:t>Exemples: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Préparer une affiche pour annoncer l'activité</a:t>
                      </a:r>
                      <a:endParaRPr lang="fr-FR" sz="2100" b="1" i="1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Préparer des questions pour faire réagir l'auditoire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r-FR" sz="2100" b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22570"/>
                  </a:ext>
                </a:extLst>
              </a:tr>
              <a:tr h="3746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Compétences polyvalentes</a:t>
                      </a:r>
                    </a:p>
                  </a:txBody>
                  <a:tcPr marL="78796" marR="78796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63462"/>
                  </a:ext>
                </a:extLst>
              </a:tr>
              <a:tr h="70240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Agir avec méthode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Communiquer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100" b="0">
                        <a:effectLst/>
                      </a:endParaRP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175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D27CC9-52F3-4F2E-8C5A-2103D7EA722A}"/>
              </a:ext>
            </a:extLst>
          </p:cNvPr>
          <p:cNvSpPr txBox="1"/>
          <p:nvPr/>
        </p:nvSpPr>
        <p:spPr>
          <a:xfrm>
            <a:off x="619433" y="484239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EVR-5004-1</a:t>
            </a:r>
          </a:p>
        </p:txBody>
      </p:sp>
    </p:spTree>
    <p:extLst>
      <p:ext uri="{BB962C8B-B14F-4D97-AF65-F5344CB8AC3E}">
        <p14:creationId xmlns:p14="http://schemas.microsoft.com/office/powerpoint/2010/main" val="1676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9EB00C-8DE5-4294-AF48-96447163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97370"/>
              </p:ext>
            </p:extLst>
          </p:nvPr>
        </p:nvGraphicFramePr>
        <p:xfrm>
          <a:off x="454741" y="1007806"/>
          <a:ext cx="11290258" cy="48795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1290258">
                  <a:extLst>
                    <a:ext uri="{9D8B030D-6E8A-4147-A177-3AD203B41FA5}">
                      <a16:colId xmlns:a16="http://schemas.microsoft.com/office/drawing/2014/main" val="718115759"/>
                    </a:ext>
                  </a:extLst>
                </a:gridCol>
              </a:tblGrid>
              <a:tr h="405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Savoirs essentiels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66988"/>
                  </a:ext>
                </a:extLst>
              </a:tr>
              <a:tr h="2138515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Conditions de réalisation (</a:t>
                      </a:r>
                      <a:r>
                        <a:rPr lang="fr-FR" b="0" i="1">
                          <a:effectLst/>
                        </a:rPr>
                        <a:t>Étapes d'une production, Acquis personnels, caractéristiques personnelles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Conditions de réussite </a:t>
                      </a:r>
                      <a:r>
                        <a:rPr lang="fr-FR" b="0" i="1">
                          <a:effectLst/>
                        </a:rPr>
                        <a:t>(facteurs de réussite, personnes ressources,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Ressources  (</a:t>
                      </a:r>
                      <a:r>
                        <a:rPr lang="fr-FR" b="0" i="1">
                          <a:effectLst/>
                        </a:rPr>
                        <a:t>humaines, matérielles, financières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Collecte et analyse de données (</a:t>
                      </a:r>
                      <a:r>
                        <a:rPr lang="fr-FR" b="0" i="1">
                          <a:effectLst/>
                        </a:rPr>
                        <a:t>sources crédibles, critères de sélection, outils de consignation,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Communication des résultats (</a:t>
                      </a:r>
                      <a:r>
                        <a:rPr lang="fr-FR" b="0" i="1">
                          <a:effectLst/>
                        </a:rPr>
                        <a:t>présentation de la production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76802"/>
                  </a:ext>
                </a:extLst>
              </a:tr>
              <a:tr h="40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Fin de cours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208"/>
                  </a:ext>
                </a:extLst>
              </a:tr>
              <a:tr h="7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Organiser une production, traiter de l'information et diffuser la production réalisée.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9928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Attitudes</a:t>
                      </a: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56415"/>
                  </a:ext>
                </a:extLst>
              </a:tr>
              <a:tr h="81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Confiance en soi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Curiosité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57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54A8F0F-B0FC-4CC3-9258-DAB46462FD5C}"/>
              </a:ext>
            </a:extLst>
          </p:cNvPr>
          <p:cNvSpPr txBox="1"/>
          <p:nvPr/>
        </p:nvSpPr>
        <p:spPr>
          <a:xfrm>
            <a:off x="644014" y="140110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EVR-5004-1</a:t>
            </a:r>
          </a:p>
        </p:txBody>
      </p:sp>
    </p:spTree>
    <p:extLst>
      <p:ext uri="{BB962C8B-B14F-4D97-AF65-F5344CB8AC3E}">
        <p14:creationId xmlns:p14="http://schemas.microsoft.com/office/powerpoint/2010/main" val="37250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/>
          <a:srcRect l="53472" t="32032" r="4861" b="14021"/>
          <a:stretch/>
        </p:blipFill>
        <p:spPr bwMode="auto">
          <a:xfrm>
            <a:off x="1840675" y="1151905"/>
            <a:ext cx="7992094" cy="5082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0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EB893-AC5D-4476-BDB9-AB63BBBAF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Mieux vivre l'évaluation</a:t>
            </a:r>
            <a:br>
              <a:rPr lang="fr-CA"/>
            </a:br>
            <a:r>
              <a:rPr lang="fr-CA"/>
              <a:t>EVR-5005-1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9DF1F4-B825-414D-822F-671F7463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6D4842-3450-46DD-8B91-51EBA81BB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73493"/>
              </p:ext>
            </p:extLst>
          </p:nvPr>
        </p:nvGraphicFramePr>
        <p:xfrm>
          <a:off x="602225" y="762000"/>
          <a:ext cx="10905067" cy="558799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445786">
                  <a:extLst>
                    <a:ext uri="{9D8B030D-6E8A-4147-A177-3AD203B41FA5}">
                      <a16:colId xmlns:a16="http://schemas.microsoft.com/office/drawing/2014/main" val="2130592879"/>
                    </a:ext>
                  </a:extLst>
                </a:gridCol>
                <a:gridCol w="5459281">
                  <a:extLst>
                    <a:ext uri="{9D8B030D-6E8A-4147-A177-3AD203B41FA5}">
                      <a16:colId xmlns:a16="http://schemas.microsoft.com/office/drawing/2014/main" val="4020815621"/>
                    </a:ext>
                  </a:extLst>
                </a:gridCol>
              </a:tblGrid>
              <a:tr h="3746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But</a:t>
                      </a:r>
                    </a:p>
                  </a:txBody>
                  <a:tcPr marL="78796" marR="78796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46608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>
                          <a:effectLst/>
                        </a:rPr>
                        <a:t>Traiter avec compétences des situations de la vie courante liée à l'évaluation des apprentissages</a:t>
                      </a:r>
                      <a:endParaRPr lang="fr-FR"/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668906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Classe de situation</a:t>
                      </a:r>
                    </a:p>
                  </a:txBody>
                  <a:tcPr marL="78796" marR="78796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8729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Exploration en évaluation des apprentissages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08526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Catégories d’actions</a:t>
                      </a:r>
                    </a:p>
                  </a:txBody>
                  <a:tcPr marL="78796" marR="78796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60988"/>
                  </a:ext>
                </a:extLst>
              </a:tr>
              <a:tr h="2637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Reconnaissance de variables en situation d'évaluation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1">
                          <a:effectLst/>
                        </a:rPr>
                        <a:t>Exemples</a:t>
                      </a:r>
                      <a:r>
                        <a:rPr lang="fr-FR" sz="2100" b="0">
                          <a:effectLst/>
                        </a:rPr>
                        <a:t>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Expliquer en ses mots des consignes données pour une tâche d'évaluation complexe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b="0" i="1">
                          <a:effectLst/>
                        </a:rPr>
                        <a:t>Repérer le matériel autorisé pour une situation d'évaluation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>
                          <a:effectLst/>
                        </a:rPr>
                        <a:t>Mise à l'essai de pratiques en situation d'évaluation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1">
                          <a:effectLst/>
                        </a:rPr>
                        <a:t>Exemples</a:t>
                      </a:r>
                      <a:r>
                        <a:rPr lang="fr-FR" sz="2100">
                          <a:effectLst/>
                        </a:rPr>
                        <a:t> 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i="1">
                          <a:effectLst/>
                        </a:rPr>
                        <a:t>Envisager des questions possibles en situation d'évaluation et y répondre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2100" i="1">
                          <a:effectLst/>
                        </a:rPr>
                        <a:t>Démontrer sa capacité de gestion du temps en situation d'évaluation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22570"/>
                  </a:ext>
                </a:extLst>
              </a:tr>
              <a:tr h="3746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>
                          <a:solidFill>
                            <a:schemeClr val="bg1"/>
                          </a:solidFill>
                          <a:effectLst/>
                        </a:rPr>
                        <a:t>Compétences polyvalentes</a:t>
                      </a:r>
                    </a:p>
                  </a:txBody>
                  <a:tcPr marL="78796" marR="78796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63462"/>
                  </a:ext>
                </a:extLst>
              </a:tr>
              <a:tr h="702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100" b="0">
                          <a:effectLst/>
                        </a:rPr>
                        <a:t>Raisonner avec logique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sz="2100" b="0">
                          <a:effectLst/>
                        </a:rPr>
                        <a:t>Exercer sa créativité</a:t>
                      </a:r>
                    </a:p>
                  </a:txBody>
                  <a:tcPr marL="78796" marR="7879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175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E09638-BAE7-469D-AC89-7248696A0052}"/>
              </a:ext>
            </a:extLst>
          </p:cNvPr>
          <p:cNvSpPr txBox="1"/>
          <p:nvPr/>
        </p:nvSpPr>
        <p:spPr>
          <a:xfrm>
            <a:off x="619433" y="484239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EVR-5005-1</a:t>
            </a:r>
          </a:p>
        </p:txBody>
      </p:sp>
    </p:spTree>
    <p:extLst>
      <p:ext uri="{BB962C8B-B14F-4D97-AF65-F5344CB8AC3E}">
        <p14:creationId xmlns:p14="http://schemas.microsoft.com/office/powerpoint/2010/main" val="1350403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9EB00C-8DE5-4294-AF48-964471638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4685"/>
              </p:ext>
            </p:extLst>
          </p:nvPr>
        </p:nvGraphicFramePr>
        <p:xfrm>
          <a:off x="501352" y="923397"/>
          <a:ext cx="11296650" cy="488748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1296650">
                  <a:extLst>
                    <a:ext uri="{9D8B030D-6E8A-4147-A177-3AD203B41FA5}">
                      <a16:colId xmlns:a16="http://schemas.microsoft.com/office/drawing/2014/main" val="718115759"/>
                    </a:ext>
                  </a:extLst>
                </a:gridCol>
              </a:tblGrid>
              <a:tr h="413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Savoirs essentiels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66988"/>
                  </a:ext>
                </a:extLst>
              </a:tr>
              <a:tr h="21385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Exigences de l'évaluation (</a:t>
                      </a:r>
                      <a:r>
                        <a:rPr lang="fr-FR" b="0" i="1">
                          <a:effectLst/>
                        </a:rPr>
                        <a:t>mode d'évaluation, contenu de l'évaluation, types de tâches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Facteurs personnels d'influence (</a:t>
                      </a:r>
                      <a:r>
                        <a:rPr lang="fr-FR" b="0" i="1">
                          <a:effectLst/>
                        </a:rPr>
                        <a:t>aspects psychologiques, aspect physiologiques,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Avant une évaluation </a:t>
                      </a:r>
                      <a:r>
                        <a:rPr lang="fr-FR" b="0" i="1">
                          <a:effectLst/>
                        </a:rPr>
                        <a:t>(conditions personnelles, conditions organisationnelles, révision de l'épreuve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Pendant une évaluation (</a:t>
                      </a:r>
                      <a:r>
                        <a:rPr lang="fr-FR" b="0" i="1">
                          <a:effectLst/>
                        </a:rPr>
                        <a:t>objectifs d'apprentissage, priorités,  ressources d'aide, etc.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Après une évaluation (</a:t>
                      </a:r>
                      <a:r>
                        <a:rPr lang="fr-FR" b="0" i="1">
                          <a:effectLst/>
                        </a:rPr>
                        <a:t>rétroaction, régulation, mesures de suivi</a:t>
                      </a:r>
                      <a:r>
                        <a:rPr lang="fr-FR" b="0">
                          <a:effectLst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476802"/>
                  </a:ext>
                </a:extLst>
              </a:tr>
              <a:tr h="40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Fin de cours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2208"/>
                  </a:ext>
                </a:extLst>
              </a:tr>
              <a:tr h="725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Reconnaître des variables en situation d'évaluation et de mettre à l'essai des pratiques d'évaluation pour reprendre confiance en ses capacités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9928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>
                          <a:solidFill>
                            <a:schemeClr val="bg1"/>
                          </a:solidFill>
                          <a:effectLst/>
                        </a:rPr>
                        <a:t>Attitudes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56415"/>
                  </a:ext>
                </a:extLst>
              </a:tr>
              <a:tr h="81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b="0">
                          <a:effectLst/>
                        </a:rPr>
                        <a:t>Sens des responsabilités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fr-FR" b="0">
                          <a:effectLst/>
                        </a:rPr>
                        <a:t>Persévérance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57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60BF87-C7B5-4791-A359-8CEB9A8840A0}"/>
              </a:ext>
            </a:extLst>
          </p:cNvPr>
          <p:cNvSpPr txBox="1"/>
          <p:nvPr/>
        </p:nvSpPr>
        <p:spPr>
          <a:xfrm>
            <a:off x="582562" y="78658"/>
            <a:ext cx="13666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EVR-5005-1</a:t>
            </a:r>
          </a:p>
        </p:txBody>
      </p:sp>
    </p:spTree>
    <p:extLst>
      <p:ext uri="{BB962C8B-B14F-4D97-AF65-F5344CB8AC3E}">
        <p14:creationId xmlns:p14="http://schemas.microsoft.com/office/powerpoint/2010/main" val="30485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/>
          <a:srcRect l="53994" t="32032" r="5555" b="15285"/>
          <a:stretch/>
        </p:blipFill>
        <p:spPr bwMode="auto">
          <a:xfrm>
            <a:off x="2303814" y="1318161"/>
            <a:ext cx="7398326" cy="4560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90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85E2-FDB2-4FE0-B4C1-975526B6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FR"/>
              <a:t>Les attentes au terme de la formation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44CCC960-EBB0-4648-A189-5FEE0EE3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0475DA-46AB-4F44-9853-CC9D8F979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6463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74B5-77B8-48C4-BF4C-0DF76299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fr-FR" sz="2400"/>
              <a:t>S'approprier un lieu de formation et s'y intégrer</a:t>
            </a:r>
          </a:p>
          <a:p>
            <a:pPr marL="305435" indent="-305435"/>
            <a:r>
              <a:rPr lang="fr-FR" sz="2400"/>
              <a:t>Amorcer une démarche d'appprentissage</a:t>
            </a:r>
          </a:p>
          <a:p>
            <a:pPr marL="305435" indent="-305435"/>
            <a:r>
              <a:rPr lang="fr-FR" sz="2400"/>
              <a:t>Utiliser des moyens d'apprentissage</a:t>
            </a:r>
          </a:p>
          <a:p>
            <a:pPr marL="305435" indent="-305435"/>
            <a:r>
              <a:rPr lang="fr-FR" sz="2400"/>
              <a:t>Maintenir la motivation à apprendre</a:t>
            </a:r>
          </a:p>
          <a:p>
            <a:pPr marL="305435" indent="-305435"/>
            <a:r>
              <a:rPr lang="fr-FR" sz="2400"/>
              <a:t>Gérer son stress</a:t>
            </a:r>
          </a:p>
        </p:txBody>
      </p:sp>
    </p:spTree>
    <p:extLst>
      <p:ext uri="{BB962C8B-B14F-4D97-AF65-F5344CB8AC3E}">
        <p14:creationId xmlns:p14="http://schemas.microsoft.com/office/powerpoint/2010/main" val="8335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CA"/>
              <a:t>Plan de la rencontre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marL="305435" indent="-305435"/>
            <a:r>
              <a:rPr lang="fr-CA" sz="2800"/>
              <a:t>Présentation des visées du programme</a:t>
            </a:r>
          </a:p>
          <a:p>
            <a:pPr marL="305435" indent="-305435"/>
            <a:r>
              <a:rPr lang="fr-CA" sz="2800"/>
              <a:t>Clientèle ciblée</a:t>
            </a:r>
          </a:p>
          <a:p>
            <a:pPr marL="305435" indent="-305435"/>
            <a:r>
              <a:rPr lang="fr-CA" sz="2800"/>
              <a:t>Présentation brève du contenu des cours</a:t>
            </a:r>
          </a:p>
          <a:p>
            <a:pPr marL="305435" indent="-305435"/>
            <a:r>
              <a:rPr lang="fr-CA" sz="2800"/>
              <a:t>Période d’échange et de questions</a:t>
            </a:r>
          </a:p>
        </p:txBody>
      </p:sp>
    </p:spTree>
    <p:extLst>
      <p:ext uri="{BB962C8B-B14F-4D97-AF65-F5344CB8AC3E}">
        <p14:creationId xmlns:p14="http://schemas.microsoft.com/office/powerpoint/2010/main" val="1156867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D951-6D3F-4C18-8CE1-823480A4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FR"/>
              <a:t>Période d'échange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0D3D7-E674-4F3A-AA46-5C0798A5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pPr marL="305435" indent="-305435"/>
            <a:r>
              <a:rPr lang="fr-FR" sz="2400"/>
              <a:t>Questions diverses</a:t>
            </a:r>
          </a:p>
          <a:p>
            <a:pPr marL="305435" indent="-305435"/>
            <a:r>
              <a:rPr lang="fr-FR" sz="2400"/>
              <a:t>Commentaires</a:t>
            </a:r>
          </a:p>
          <a:p>
            <a:pPr marL="305435" indent="-305435"/>
            <a:r>
              <a:rPr lang="fr-FR" sz="2400"/>
              <a:t>Faits vécus</a:t>
            </a:r>
          </a:p>
          <a:p>
            <a:pPr marL="305435" indent="-305435"/>
            <a:r>
              <a:rPr lang="fr-FR" sz="2400"/>
              <a:t>Partage sur les pratiques</a:t>
            </a:r>
          </a:p>
          <a:p>
            <a:pPr marL="305435" indent="-305435"/>
            <a:r>
              <a:rPr lang="fr-FR" sz="2400"/>
              <a:t>...</a:t>
            </a:r>
          </a:p>
          <a:p>
            <a:pPr marL="305435" indent="-305435"/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CA8AE4-036D-45DB-B35D-091005219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6" r="26495" b="1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38763D5-53A8-4A1C-BF3E-D72BABF53B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FEE7720-0A8D-49B8-AAFA-AFAE3D0AC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2286" b="214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EB7E8-4B64-490D-A83D-540AD0C72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CA"/>
              <a:t>Visées éducatives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AFD253-126B-4FAA-94E2-29EEBBD2E3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302C2-B252-4CB4-92F9-D92856888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61A19A-3473-4808-B777-ACCD70131D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24BB11-D0CC-4362-B571-4EC972FE3B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1792308"/>
            <a:ext cx="11029615" cy="465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>
                <a:ea typeface="+mn-lt"/>
                <a:cs typeface="+mn-lt"/>
              </a:rPr>
              <a:t>Service d'enseignement </a:t>
            </a:r>
            <a:endParaRPr lang="en-US" sz="2400" b="1">
              <a:ea typeface="+mn-lt"/>
              <a:cs typeface="+mn-lt"/>
            </a:endParaRPr>
          </a:p>
          <a:p>
            <a:pPr marL="0" lvl="2" indent="0">
              <a:buNone/>
            </a:pPr>
            <a:r>
              <a:rPr lang="fr-FR">
                <a:ea typeface="+mn-lt"/>
                <a:cs typeface="+mn-lt"/>
              </a:rPr>
              <a:t>      </a:t>
            </a:r>
            <a:r>
              <a:rPr lang="fr-FR" sz="2000">
                <a:ea typeface="+mn-lt"/>
                <a:cs typeface="+mn-lt"/>
              </a:rPr>
              <a:t>  </a:t>
            </a:r>
            <a:r>
              <a:rPr lang="fr-FR" sz="2000" i="1">
                <a:ea typeface="+mn-lt"/>
                <a:cs typeface="+mn-lt"/>
              </a:rPr>
              <a:t>  </a:t>
            </a:r>
            <a:r>
              <a:rPr lang="fr-FR" sz="2400" i="1">
                <a:ea typeface="+mn-lt"/>
                <a:cs typeface="+mn-lt"/>
              </a:rPr>
              <a:t>Soutien pédagogique</a:t>
            </a:r>
            <a:endParaRPr lang="fr-FR" sz="2400" i="1"/>
          </a:p>
          <a:p>
            <a:pPr marL="305435" lvl="2" indent="-305435"/>
            <a:endParaRPr lang="fr-FR"/>
          </a:p>
          <a:p>
            <a:pPr marL="0" lvl="2" indent="0">
              <a:buNone/>
            </a:pPr>
            <a:r>
              <a:rPr lang="fr-FR" sz="2400" b="1"/>
              <a:t>Visées: </a:t>
            </a:r>
          </a:p>
          <a:p>
            <a:pPr marL="305435" lvl="2" indent="-305435"/>
            <a:r>
              <a:rPr lang="fr-CA" sz="2400"/>
              <a:t>Soutenir la persévérance scolaire</a:t>
            </a:r>
          </a:p>
          <a:p>
            <a:pPr marL="305435" indent="-305435"/>
            <a:r>
              <a:rPr lang="fr-CA" sz="2400"/>
              <a:t>Favoriser l’utilisation de diverses approches d’enseignement-apprentissage</a:t>
            </a:r>
          </a:p>
          <a:p>
            <a:pPr marL="305435" indent="-305435"/>
            <a:r>
              <a:rPr lang="fr-CA" sz="2400"/>
              <a:t>Faciliter l’adaptation aux changements</a:t>
            </a:r>
          </a:p>
        </p:txBody>
      </p:sp>
    </p:spTree>
    <p:extLst>
      <p:ext uri="{BB962C8B-B14F-4D97-AF65-F5344CB8AC3E}">
        <p14:creationId xmlns:p14="http://schemas.microsoft.com/office/powerpoint/2010/main" val="264344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5C974-CA4A-48C1-AC3A-CEA86669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Clientèle ciblée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1E03F-5F17-4DF1-B7DC-EBDAAF35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48658"/>
            <a:ext cx="11029615" cy="4268238"/>
          </a:xfrm>
        </p:spPr>
        <p:txBody>
          <a:bodyPr>
            <a:normAutofit fontScale="92500" lnSpcReduction="20000"/>
          </a:bodyPr>
          <a:lstStyle/>
          <a:p>
            <a:pPr marL="305435" indent="-305435"/>
            <a:r>
              <a:rPr lang="fr-FR" sz="2400"/>
              <a:t>Conçu pour l'ensemble des personnes admises à la formation générale des adultes, peu importe leur parcours de formation.</a:t>
            </a:r>
          </a:p>
          <a:p>
            <a:pPr marL="305435" indent="-305435"/>
            <a:endParaRPr lang="fr-FR"/>
          </a:p>
          <a:p>
            <a:pPr marL="305435" indent="-305435"/>
            <a:r>
              <a:rPr lang="fr-FR" sz="2400"/>
              <a:t>S'adresse à ceux qui désirent un soutien pour faciliter leur retour en formation ou leur passage d'un cours à un autre </a:t>
            </a:r>
          </a:p>
          <a:p>
            <a:pPr marL="305435" indent="-305435"/>
            <a:endParaRPr lang="fr-FR"/>
          </a:p>
          <a:p>
            <a:pPr marL="305435" indent="-305435"/>
            <a:r>
              <a:rPr lang="fr-FR" sz="2400"/>
              <a:t>Difficulté à: </a:t>
            </a:r>
          </a:p>
          <a:p>
            <a:pPr marL="629920" lvl="1" indent="-305435"/>
            <a:r>
              <a:rPr lang="fr-FR" sz="2000"/>
              <a:t>s'intégrer à un lieu de formation, </a:t>
            </a:r>
          </a:p>
          <a:p>
            <a:pPr marL="629920" lvl="1" indent="-305435"/>
            <a:r>
              <a:rPr lang="fr-FR" sz="2000"/>
              <a:t>amorcer une démarche d'apprentissage, </a:t>
            </a:r>
          </a:p>
          <a:p>
            <a:pPr marL="629920" lvl="1" indent="-305435"/>
            <a:r>
              <a:rPr lang="fr-FR" sz="2000"/>
              <a:t>maintenir leur motivation, </a:t>
            </a:r>
          </a:p>
          <a:p>
            <a:pPr marL="629920" lvl="1" indent="-305435"/>
            <a:r>
              <a:rPr lang="fr-FR" sz="2000"/>
              <a:t>gérer leur stress face à une évaluation, </a:t>
            </a:r>
          </a:p>
          <a:p>
            <a:pPr marL="629920" lvl="1" indent="-305435"/>
            <a:r>
              <a:rPr lang="fr-FR" sz="2000"/>
              <a:t>etc.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C9E70B-FC05-4936-AED6-3FE9A0B6626C}"/>
              </a:ext>
            </a:extLst>
          </p:cNvPr>
          <p:cNvSpPr txBox="1"/>
          <p:nvPr/>
        </p:nvSpPr>
        <p:spPr>
          <a:xfrm>
            <a:off x="496529" y="6334431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900"/>
              <a:t>Programme EVR  p. 11</a:t>
            </a:r>
          </a:p>
        </p:txBody>
      </p:sp>
      <p:pic>
        <p:nvPicPr>
          <p:cNvPr id="7" name="Picture 7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ED1A5DA7-0C34-4B5E-A66B-7FF80B672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58" y="3622274"/>
            <a:ext cx="4304070" cy="27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7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803756"/>
            <a:ext cx="11029616" cy="1013800"/>
          </a:xfrm>
        </p:spPr>
        <p:txBody>
          <a:bodyPr>
            <a:normAutofit/>
          </a:bodyPr>
          <a:lstStyle/>
          <a:p>
            <a:endParaRPr lang="fr-CA"/>
          </a:p>
        </p:txBody>
      </p:sp>
      <p:pic>
        <p:nvPicPr>
          <p:cNvPr id="8" name="Picture 8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F673F2E6-5C98-4D00-A781-6B46630E9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032" y="1824077"/>
            <a:ext cx="8782516" cy="49564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FF62E4-799A-49C6-B7D3-F7B248226344}"/>
              </a:ext>
            </a:extLst>
          </p:cNvPr>
          <p:cNvSpPr txBox="1"/>
          <p:nvPr/>
        </p:nvSpPr>
        <p:spPr>
          <a:xfrm>
            <a:off x="1025013" y="6285270"/>
            <a:ext cx="405826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00"/>
              <a:t>Programme </a:t>
            </a:r>
            <a:r>
              <a:rPr lang="fr-FR" sz="1000" i="1"/>
              <a:t>Engagement vers sa réussite</a:t>
            </a:r>
            <a:r>
              <a:rPr lang="fr-FR" sz="1000"/>
              <a:t>, p.8</a:t>
            </a:r>
          </a:p>
        </p:txBody>
      </p:sp>
    </p:spTree>
    <p:extLst>
      <p:ext uri="{BB962C8B-B14F-4D97-AF65-F5344CB8AC3E}">
        <p14:creationId xmlns:p14="http://schemas.microsoft.com/office/powerpoint/2010/main" val="376307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531" y="863600"/>
            <a:ext cx="4038969" cy="685800"/>
          </a:xfrm>
        </p:spPr>
        <p:txBody>
          <a:bodyPr/>
          <a:lstStyle/>
          <a:p>
            <a:r>
              <a:rPr lang="fr-CA"/>
              <a:t>L’offre de cours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56250" t="18544" r="7466" b="18657"/>
          <a:stretch/>
        </p:blipFill>
        <p:spPr bwMode="auto">
          <a:xfrm>
            <a:off x="4463436" y="622300"/>
            <a:ext cx="7134686" cy="572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F81B42-0E3E-4724-AAD0-38B6975040CA}"/>
              </a:ext>
            </a:extLst>
          </p:cNvPr>
          <p:cNvSpPr txBox="1"/>
          <p:nvPr/>
        </p:nvSpPr>
        <p:spPr>
          <a:xfrm>
            <a:off x="410497" y="2241754"/>
            <a:ext cx="40091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*Cours </a:t>
            </a:r>
            <a:r>
              <a:rPr lang="fr-FR" i="1"/>
              <a:t>Résolution de problèmes</a:t>
            </a:r>
            <a:r>
              <a:rPr lang="fr-FR"/>
              <a:t> est annulé, mais intégrer dans tous les cours.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5BBC2E-C48A-44A9-BB72-EE5B9C7687C8}"/>
              </a:ext>
            </a:extLst>
          </p:cNvPr>
          <p:cNvSpPr txBox="1"/>
          <p:nvPr/>
        </p:nvSpPr>
        <p:spPr>
          <a:xfrm>
            <a:off x="430468" y="3122048"/>
            <a:ext cx="420574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*Nouveau cours Mieux vivre l'évaluation, répond aux besoins du milieu (manque de confiance en soi, méconnaissance des exigences, difficultés liées au stress face à l'évaluation)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86BC37CC-CD26-4F52-A104-CC23124F954E}"/>
              </a:ext>
            </a:extLst>
          </p:cNvPr>
          <p:cNvSpPr txBox="1"/>
          <p:nvPr/>
        </p:nvSpPr>
        <p:spPr>
          <a:xfrm>
            <a:off x="455047" y="4805821"/>
            <a:ext cx="42057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*Non cumulatifs</a:t>
            </a:r>
          </a:p>
        </p:txBody>
      </p:sp>
    </p:spTree>
    <p:extLst>
      <p:ext uri="{BB962C8B-B14F-4D97-AF65-F5344CB8AC3E}">
        <p14:creationId xmlns:p14="http://schemas.microsoft.com/office/powerpoint/2010/main" val="1405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2B2C1-9F17-46ED-913D-363CC403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fr-FR"/>
              <a:t>Volet administratif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36819-B69B-413E-B5B0-5EFCC705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pPr marL="305435" indent="-305435"/>
            <a:r>
              <a:rPr lang="fr-FR" sz="2400"/>
              <a:t>5 cours optionnels de 5ième secondaire</a:t>
            </a:r>
          </a:p>
          <a:p>
            <a:pPr marL="305435" indent="-305435"/>
            <a:r>
              <a:rPr lang="fr-FR" sz="2400"/>
              <a:t>Une unité de 25 heures pour chaque cours</a:t>
            </a:r>
          </a:p>
          <a:p>
            <a:pPr marL="305435" indent="-305435"/>
            <a:r>
              <a:rPr lang="fr-FR" sz="2400"/>
              <a:t>Aucun préalable/Aucune hiérarchie</a:t>
            </a:r>
          </a:p>
          <a:p>
            <a:pPr marL="305435" indent="-305435"/>
            <a:r>
              <a:rPr lang="fr-FR" sz="2400"/>
              <a:t>Codes de cours EVR actifs depuis Juillet 2018</a:t>
            </a:r>
          </a:p>
          <a:p>
            <a:pPr marL="305435" indent="-305435"/>
            <a:r>
              <a:rPr lang="fr-FR" sz="2400"/>
              <a:t>Fermeture des codes de cours SEF reportée au 30 août 2019</a:t>
            </a:r>
          </a:p>
        </p:txBody>
      </p:sp>
      <p:pic>
        <p:nvPicPr>
          <p:cNvPr id="4" name="Picture 4" descr="Une image contenant texte, enveloppe&#10;&#10;Description générée avec un niveau de confiance élevé">
            <a:extLst>
              <a:ext uri="{FF2B5EF4-FFF2-40B4-BE49-F238E27FC236}">
                <a16:creationId xmlns:a16="http://schemas.microsoft.com/office/drawing/2014/main" id="{B2DEFE4D-9E68-4D6A-A8CE-97F27F767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7" r="29040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EB893-AC5D-4476-BDB9-AB63BBBAF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INITIATION À LA DÉMARCHE DE FORMATION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EVR-5001-1</a:t>
            </a: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758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9</TotalTime>
  <Words>929</Words>
  <Application>Microsoft Office PowerPoint</Application>
  <PresentationFormat>Grand écran</PresentationFormat>
  <Paragraphs>219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Wingdings 2</vt:lpstr>
      <vt:lpstr>Dividende</vt:lpstr>
      <vt:lpstr>Programme  Engagement vers la réussite</vt:lpstr>
      <vt:lpstr>But de la rencontre</vt:lpstr>
      <vt:lpstr>Plan de la rencontre</vt:lpstr>
      <vt:lpstr>Visées éducatives</vt:lpstr>
      <vt:lpstr>Clientèle ciblée</vt:lpstr>
      <vt:lpstr>Présentation PowerPoint</vt:lpstr>
      <vt:lpstr>L’offre de cours</vt:lpstr>
      <vt:lpstr>Volet administratif</vt:lpstr>
      <vt:lpstr>INITIATION À LA DÉMARCHE DE FORMATION EVR-5001-1</vt:lpstr>
      <vt:lpstr>Présentation PowerPoint</vt:lpstr>
      <vt:lpstr>Présentation PowerPoint</vt:lpstr>
      <vt:lpstr>Présentation PowerPoint</vt:lpstr>
      <vt:lpstr>Regard sur ma démarche de formation EVR-5002-1</vt:lpstr>
      <vt:lpstr>Présentation PowerPoint</vt:lpstr>
      <vt:lpstr>Présentation PowerPoint</vt:lpstr>
      <vt:lpstr>Présentation PowerPoint</vt:lpstr>
      <vt:lpstr>MOYENS DE MIEUX APPRENDRE EVR-5003-1</vt:lpstr>
      <vt:lpstr>Présentation PowerPoint</vt:lpstr>
      <vt:lpstr>Présentation PowerPoint</vt:lpstr>
      <vt:lpstr>Présentation PowerPoint</vt:lpstr>
      <vt:lpstr>Création d'une production EVR-5004-1</vt:lpstr>
      <vt:lpstr>Présentation PowerPoint</vt:lpstr>
      <vt:lpstr>Présentation PowerPoint</vt:lpstr>
      <vt:lpstr>Présentation PowerPoint</vt:lpstr>
      <vt:lpstr>Mieux vivre l'évaluation EVR-5005-1</vt:lpstr>
      <vt:lpstr>Présentation PowerPoint</vt:lpstr>
      <vt:lpstr>Présentation PowerPoint</vt:lpstr>
      <vt:lpstr>Présentation PowerPoint</vt:lpstr>
      <vt:lpstr>Les attentes au terme de la formation</vt:lpstr>
      <vt:lpstr>Période d'échange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 Engagement vers la réussite</dc:title>
  <dc:creator>Audrey Maltais</dc:creator>
  <cp:lastModifiedBy>Audrey Maltais</cp:lastModifiedBy>
  <cp:revision>48</cp:revision>
  <dcterms:created xsi:type="dcterms:W3CDTF">2019-02-21T14:39:51Z</dcterms:created>
  <dcterms:modified xsi:type="dcterms:W3CDTF">2019-05-13T19:49:18Z</dcterms:modified>
</cp:coreProperties>
</file>