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2/27/2019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2/27/2019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2/27/2019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2/27/2019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2/27/2019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2/27/2019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mabiblio.pearsonerpi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ilelearning.com/userf/mainmenu.php?detect=passed&amp;lesson=1&amp;topic=6&amp;previous=&amp;next=true&amp;update=&amp;end=#loaded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974489"/>
          </a:xfrm>
        </p:spPr>
        <p:txBody>
          <a:bodyPr>
            <a:normAutofit/>
          </a:bodyPr>
          <a:lstStyle/>
          <a:p>
            <a:pPr algn="ctr"/>
            <a:r>
              <a:rPr lang="fr-CA" sz="4400" dirty="0" smtClean="0"/>
              <a:t>Rencontre </a:t>
            </a:r>
            <a:r>
              <a:rPr lang="fr-CA" sz="4400" dirty="0" err="1" smtClean="0"/>
              <a:t>codéveloppement</a:t>
            </a:r>
            <a:endParaRPr lang="fr-CA" sz="4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00015" y="2586446"/>
            <a:ext cx="7315200" cy="2998200"/>
          </a:xfrm>
        </p:spPr>
        <p:txBody>
          <a:bodyPr/>
          <a:lstStyle/>
          <a:p>
            <a:pPr algn="ctr"/>
            <a:endParaRPr lang="fr-CA" dirty="0" smtClean="0"/>
          </a:p>
          <a:p>
            <a:pPr algn="ctr"/>
            <a:endParaRPr lang="fr-CA" dirty="0"/>
          </a:p>
          <a:p>
            <a:pPr algn="ctr"/>
            <a:r>
              <a:rPr lang="fr-CA" sz="6600" dirty="0" smtClean="0"/>
              <a:t>Bons coups!</a:t>
            </a:r>
            <a:endParaRPr lang="fr-CA" sz="6600" dirty="0"/>
          </a:p>
        </p:txBody>
      </p:sp>
    </p:spTree>
    <p:extLst>
      <p:ext uri="{BB962C8B-B14F-4D97-AF65-F5344CB8AC3E}">
        <p14:creationId xmlns:p14="http://schemas.microsoft.com/office/powerpoint/2010/main" val="1400377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A" sz="5400" dirty="0" smtClean="0"/>
              <a:t>Classe flexible </a:t>
            </a:r>
            <a:r>
              <a:rPr lang="fr-CA" sz="5400" dirty="0" smtClean="0">
                <a:sym typeface="Wingdings" panose="05000000000000000000" pitchFamily="2" charset="2"/>
              </a:rPr>
              <a:t></a:t>
            </a:r>
            <a:endParaRPr lang="fr-CA" sz="5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Chaise surélevée</a:t>
            </a:r>
          </a:p>
          <a:p>
            <a:r>
              <a:rPr lang="fr-CA" dirty="0" smtClean="0"/>
              <a:t>Îlot ou individuel</a:t>
            </a:r>
          </a:p>
          <a:p>
            <a:r>
              <a:rPr lang="fr-CA" dirty="0" smtClean="0"/>
              <a:t>Chaise rembourrée à roulettes</a:t>
            </a:r>
          </a:p>
          <a:p>
            <a:r>
              <a:rPr lang="fr-CA" dirty="0" smtClean="0"/>
              <a:t>Trois locaux distincts (selon les besoins et le goût des élèves)</a:t>
            </a:r>
          </a:p>
          <a:p>
            <a:r>
              <a:rPr lang="fr-CA" dirty="0" smtClean="0"/>
              <a:t>Chaise ballon</a:t>
            </a:r>
          </a:p>
          <a:p>
            <a:r>
              <a:rPr lang="fr-CA" dirty="0" smtClean="0"/>
              <a:t>Position debout</a:t>
            </a:r>
          </a:p>
          <a:p>
            <a:r>
              <a:rPr lang="fr-CA" dirty="0" smtClean="0"/>
              <a:t>Travail par paire</a:t>
            </a:r>
          </a:p>
          <a:p>
            <a:r>
              <a:rPr lang="fr-CA" dirty="0" smtClean="0"/>
              <a:t>Climat tropical ou nordique</a:t>
            </a:r>
          </a:p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2507" y="482411"/>
            <a:ext cx="2218765" cy="16640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895" y="4531658"/>
            <a:ext cx="2151529" cy="161364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4166" y="3608416"/>
            <a:ext cx="2418976" cy="18142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1105" y="755583"/>
            <a:ext cx="2329329" cy="174699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7650" y="4655307"/>
            <a:ext cx="2272553" cy="170441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7748" y="799603"/>
            <a:ext cx="2178424" cy="163381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393" y="424421"/>
            <a:ext cx="2373406" cy="178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3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265345" cy="4601183"/>
          </a:xfrm>
        </p:spPr>
        <p:txBody>
          <a:bodyPr>
            <a:normAutofit/>
          </a:bodyPr>
          <a:lstStyle/>
          <a:p>
            <a:pPr algn="ctr"/>
            <a:r>
              <a:rPr lang="fr-CA" sz="3000" dirty="0" smtClean="0"/>
              <a:t>Cahier d’accompagnement</a:t>
            </a:r>
            <a:endParaRPr lang="fr-CA" sz="3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18264" y="864108"/>
            <a:ext cx="7666204" cy="5120640"/>
          </a:xfrm>
        </p:spPr>
        <p:txBody>
          <a:bodyPr/>
          <a:lstStyle/>
          <a:p>
            <a:r>
              <a:rPr lang="fr-CA" dirty="0" smtClean="0"/>
              <a:t>Autonomie de l’élève</a:t>
            </a:r>
          </a:p>
          <a:p>
            <a:r>
              <a:rPr lang="fr-CA" dirty="0" smtClean="0"/>
              <a:t>Aide-mémoire</a:t>
            </a:r>
          </a:p>
          <a:p>
            <a:r>
              <a:rPr lang="fr-CA" dirty="0" smtClean="0"/>
              <a:t>Complément</a:t>
            </a:r>
          </a:p>
          <a:p>
            <a:r>
              <a:rPr lang="fr-CA" dirty="0" smtClean="0"/>
              <a:t>Compétences à développer</a:t>
            </a:r>
          </a:p>
          <a:p>
            <a:r>
              <a:rPr lang="fr-CA" dirty="0" smtClean="0"/>
              <a:t>Cahier de laboratoire</a:t>
            </a:r>
          </a:p>
          <a:p>
            <a:r>
              <a:rPr lang="fr-CA" dirty="0" smtClean="0"/>
              <a:t>Formules fournies à l’examen</a:t>
            </a:r>
          </a:p>
          <a:p>
            <a:r>
              <a:rPr lang="fr-CA" dirty="0" smtClean="0"/>
              <a:t>Grilles d’évaluation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1222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/>
              <a:t>Cahier numérique ERPI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Matériel complémentaire (volume)</a:t>
            </a:r>
          </a:p>
          <a:p>
            <a:r>
              <a:rPr lang="fr-CA" dirty="0" smtClean="0"/>
              <a:t>Animations/vidéos/démonstrations</a:t>
            </a:r>
          </a:p>
          <a:p>
            <a:r>
              <a:rPr lang="fr-CA" dirty="0" smtClean="0"/>
              <a:t>Évaluations en ligne </a:t>
            </a:r>
          </a:p>
          <a:p>
            <a:r>
              <a:rPr lang="fr-CA" dirty="0" smtClean="0">
                <a:hlinkClick r:id="rId2"/>
              </a:rPr>
              <a:t>ERPI</a:t>
            </a:r>
            <a:endParaRPr lang="fr-CA" dirty="0" smtClean="0"/>
          </a:p>
          <a:p>
            <a:endParaRPr lang="fr-CA" dirty="0" smtClean="0"/>
          </a:p>
          <a:p>
            <a:endParaRPr lang="fr-CA" dirty="0" smtClean="0"/>
          </a:p>
          <a:p>
            <a:endParaRPr lang="fr-CA" dirty="0" smtClean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8524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Facile </a:t>
            </a:r>
            <a:r>
              <a:rPr lang="fr-CA" dirty="0" err="1" smtClean="0"/>
              <a:t>learning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Théorie animée</a:t>
            </a:r>
          </a:p>
          <a:p>
            <a:r>
              <a:rPr lang="fr-CA" dirty="0" smtClean="0"/>
              <a:t>Quiz</a:t>
            </a:r>
          </a:p>
          <a:p>
            <a:r>
              <a:rPr lang="fr-CA" dirty="0" smtClean="0">
                <a:hlinkClick r:id="rId2"/>
              </a:rPr>
              <a:t>Facile Learning</a:t>
            </a:r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45851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Ateliers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Différents ateliers construits selon les différents sigles</a:t>
            </a:r>
          </a:p>
          <a:p>
            <a:r>
              <a:rPr lang="fr-CA" dirty="0" smtClean="0"/>
              <a:t>Préparation aux examens théoriques</a:t>
            </a:r>
          </a:p>
          <a:p>
            <a:r>
              <a:rPr lang="fr-CA" dirty="0" smtClean="0"/>
              <a:t>Techniques de laboratoire</a:t>
            </a:r>
          </a:p>
          <a:p>
            <a:r>
              <a:rPr lang="fr-CA" dirty="0" smtClean="0"/>
              <a:t>Animation/démonstration expérimentales (Émission Génial)</a:t>
            </a:r>
          </a:p>
          <a:p>
            <a:r>
              <a:rPr lang="fr-CA" dirty="0" smtClean="0"/>
              <a:t>Quiz interactif</a:t>
            </a:r>
          </a:p>
          <a:p>
            <a:r>
              <a:rPr lang="fr-CA" dirty="0" smtClean="0"/>
              <a:t>Sondage de la satisfaction des élèves</a:t>
            </a:r>
          </a:p>
          <a:p>
            <a:r>
              <a:rPr lang="fr-CA" dirty="0"/>
              <a:t>A</a:t>
            </a:r>
            <a:r>
              <a:rPr lang="fr-CA" dirty="0" smtClean="0"/>
              <a:t>ppréciés des élèves</a:t>
            </a:r>
          </a:p>
        </p:txBody>
      </p:sp>
    </p:spTree>
    <p:extLst>
      <p:ext uri="{BB962C8B-B14F-4D97-AF65-F5344CB8AC3E}">
        <p14:creationId xmlns:p14="http://schemas.microsoft.com/office/powerpoint/2010/main" val="118457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/>
              <a:t>Suivi des élèves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Compilé dans Dropbox</a:t>
            </a:r>
          </a:p>
          <a:p>
            <a:r>
              <a:rPr lang="fr-CA" dirty="0" smtClean="0"/>
              <a:t>Accessible pour les trois enseignants</a:t>
            </a:r>
          </a:p>
          <a:p>
            <a:r>
              <a:rPr lang="fr-CA" dirty="0" smtClean="0"/>
              <a:t>Permet de suivre l’évolution académique des élèves</a:t>
            </a:r>
          </a:p>
          <a:p>
            <a:r>
              <a:rPr lang="fr-CA" dirty="0" smtClean="0"/>
              <a:t>Accompagnement rigoureux lors des pré-tests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59644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/>
              <a:t>Ordinateurs portables</a:t>
            </a:r>
            <a:br>
              <a:rPr lang="fr-CA" dirty="0"/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Pour l’utilisation du cahier numérique</a:t>
            </a:r>
          </a:p>
          <a:p>
            <a:r>
              <a:rPr lang="fr-CA" dirty="0" smtClean="0"/>
              <a:t>Travail de recherche</a:t>
            </a:r>
          </a:p>
          <a:p>
            <a:r>
              <a:rPr lang="fr-CA" dirty="0" smtClean="0"/>
              <a:t>Rapport de laboratoire</a:t>
            </a:r>
          </a:p>
          <a:p>
            <a:r>
              <a:rPr lang="fr-CA" dirty="0" smtClean="0"/>
              <a:t>Examen de laboratoire (Word, Excel)</a:t>
            </a:r>
          </a:p>
          <a:p>
            <a:r>
              <a:rPr lang="fr-CA" dirty="0" smtClean="0"/>
              <a:t>Accès au Portail/Google CEA</a:t>
            </a:r>
          </a:p>
          <a:p>
            <a:r>
              <a:rPr lang="fr-CA" dirty="0" smtClean="0"/>
              <a:t>Accès au différents solutionnaires</a:t>
            </a:r>
          </a:p>
          <a:p>
            <a:r>
              <a:rPr lang="fr-CA" dirty="0" smtClean="0"/>
              <a:t>Accès numérique de la bibliothèque </a:t>
            </a:r>
            <a:r>
              <a:rPr lang="fr-CA" smtClean="0"/>
              <a:t>de Trois-Rivières</a:t>
            </a:r>
            <a:endParaRPr lang="fr-CA" dirty="0" smtClean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584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dirty="0" smtClean="0"/>
              <a:t>Soutien au laboratoire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Présence constante d’une TTP et d’une </a:t>
            </a:r>
            <a:r>
              <a:rPr lang="fr-CA" dirty="0" smtClean="0"/>
              <a:t>enseignante</a:t>
            </a:r>
          </a:p>
          <a:p>
            <a:r>
              <a:rPr lang="fr-CA" dirty="0" smtClean="0"/>
              <a:t>Rapports de laboratoire non imprimés et corrigés sur la tablette Surface</a:t>
            </a:r>
          </a:p>
          <a:p>
            <a:r>
              <a:rPr lang="fr-CA" dirty="0" smtClean="0"/>
              <a:t>Laboratoires dans chaque sigle.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55194861"/>
      </p:ext>
    </p:extLst>
  </p:cSld>
  <p:clrMapOvr>
    <a:masterClrMapping/>
  </p:clrMapOvr>
</p:sld>
</file>

<file path=ppt/theme/theme1.xml><?xml version="1.0" encoding="utf-8"?>
<a:theme xmlns:a="http://schemas.openxmlformats.org/drawingml/2006/main" name="Cadr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TM03457475[[fn=Cadre]]</Template>
  <TotalTime>104</TotalTime>
  <Words>197</Words>
  <Application>Microsoft Office PowerPoint</Application>
  <PresentationFormat>Grand écran</PresentationFormat>
  <Paragraphs>57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Corbel</vt:lpstr>
      <vt:lpstr>Wingdings</vt:lpstr>
      <vt:lpstr>Wingdings 2</vt:lpstr>
      <vt:lpstr>Cadre</vt:lpstr>
      <vt:lpstr>Rencontre codéveloppement</vt:lpstr>
      <vt:lpstr>Classe flexible </vt:lpstr>
      <vt:lpstr>Cahier d’accompagnement</vt:lpstr>
      <vt:lpstr>Cahier numérique ERPI</vt:lpstr>
      <vt:lpstr>Facile learning</vt:lpstr>
      <vt:lpstr>Ateliers</vt:lpstr>
      <vt:lpstr>Suivi des élèves</vt:lpstr>
      <vt:lpstr>Ordinateurs portables </vt:lpstr>
      <vt:lpstr>Soutien au laboratoire</vt:lpstr>
    </vt:vector>
  </TitlesOfParts>
  <Company>Commission Scolaire du Chemin du Roy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Rencontre codéveloppement</dc:title>
  <dc:creator>Harel, Shirley</dc:creator>
  <cp:lastModifiedBy>Harel, Shirley</cp:lastModifiedBy>
  <cp:revision>13</cp:revision>
  <dcterms:created xsi:type="dcterms:W3CDTF">2019-02-15T15:51:24Z</dcterms:created>
  <dcterms:modified xsi:type="dcterms:W3CDTF">2019-02-27T14:09:04Z</dcterms:modified>
</cp:coreProperties>
</file>