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E26D2-AD46-436E-8563-34B570C96315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C82BB-13AE-4588-8CC7-72EEACBE66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3867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C82BB-13AE-4588-8CC7-72EEACBE66F9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5355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C82BB-13AE-4588-8CC7-72EEACBE66F9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7860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26A1BF0-DF10-4277-B915-AE06980C5D27}" type="datetime1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5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DE09A-AE4A-4830-959A-D6BC0883676A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63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C1A0A43-2C1D-4239-82F2-C1EEFB7A2584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0265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0D8A30C-65E8-483A-ABBB-1E41E040539D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4879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C65BD96-1245-4454-9028-7BD98C650F87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2213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D39F-9419-443F-830B-43B31501C29C}" type="datetime1">
              <a:rPr lang="fr-CA" smtClean="0"/>
              <a:t>2016-10-17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9109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7847-B3AB-4738-8575-8EB8CEDE7C0A}" type="datetime1">
              <a:rPr lang="fr-CA" smtClean="0"/>
              <a:t>2016-10-17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9801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5647-1BEB-47CA-A05B-C04D24CFDE73}" type="datetime1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8235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48D313-EB76-4347-A837-CDA24AE74C39}" type="datetime1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380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1F4-64D6-462C-A51E-AF206A71B1E4}" type="datetime1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119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84DD920-4D8B-41E5-9C9B-9AC4C81F6DEA}" type="datetime1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03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D157-FF20-43A0-8480-7461B22A729C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379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3DFE-9781-42B4-91DC-DC16A659CCD4}" type="datetime1">
              <a:rPr lang="fr-CA" smtClean="0"/>
              <a:t>2016-10-17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167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810FF-3509-4D5B-AC77-F3542F563513}" type="datetime1">
              <a:rPr lang="fr-CA" smtClean="0"/>
              <a:t>2016-10-17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767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A39A-8830-4664-B254-90434FE2C6DE}" type="datetime1">
              <a:rPr lang="fr-CA" smtClean="0"/>
              <a:t>2016-10-17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782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AB05-410A-40A2-B075-88B6A4B29E3A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888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92DE-6CA3-4754-A6C7-CFA6FD062221}" type="datetime1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940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3AB2-B8ED-4490-9666-527F6377B1F5}" type="datetime1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837B8-5767-44A6-924C-FA85FB12C6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16290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abComparCSTTES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Changements dans la séquence CST en MAT/FBD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CA" sz="2800" dirty="0" smtClean="0"/>
              <a:t>Fermeture du cours MAT-5153-1 dès que possible</a:t>
            </a:r>
          </a:p>
          <a:p>
            <a:r>
              <a:rPr lang="fr-CA" sz="2800" dirty="0" smtClean="0"/>
              <a:t>IMPORTANT: Aucune inscription à ce cours sous risque de non attribution des crédits</a:t>
            </a:r>
          </a:p>
          <a:p>
            <a:r>
              <a:rPr lang="fr-CA" sz="2800" dirty="0" smtClean="0"/>
              <a:t>Documentation à mettre à jour (conditions d’admission; cégeps; document administratif des services et programmes d’études 2016-2017; …)</a:t>
            </a:r>
          </a:p>
          <a:p>
            <a:r>
              <a:rPr lang="fr-CA" sz="2800" dirty="0" smtClean="0"/>
              <a:t>Ouverture du cours MAT-5151-1 avec le nouveau contenu de CST équivalent aux Jeunes (PFEQ-septembre 2016)</a:t>
            </a:r>
          </a:p>
          <a:p>
            <a:r>
              <a:rPr lang="fr-CA" sz="2800" dirty="0" smtClean="0">
                <a:hlinkClick r:id="rId3" action="ppaction://hlinkfile"/>
              </a:rPr>
              <a:t>Tableau comparatif CST 5</a:t>
            </a:r>
            <a:r>
              <a:rPr lang="fr-CA" sz="2800" baseline="30000" dirty="0" smtClean="0">
                <a:hlinkClick r:id="rId3" action="ppaction://hlinkfile"/>
              </a:rPr>
              <a:t>e</a:t>
            </a:r>
            <a:r>
              <a:rPr lang="fr-CA" sz="2800" dirty="0" smtClean="0">
                <a:hlinkClick r:id="rId3" action="ppaction://hlinkfile"/>
              </a:rPr>
              <a:t> secondaire JEUNES-ADULTES</a:t>
            </a:r>
            <a:endParaRPr lang="fr-CA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428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Publications et formations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Demandes du réseau visant à </a:t>
            </a:r>
            <a:r>
              <a:rPr lang="fr-CA" sz="2800" dirty="0" smtClean="0"/>
              <a:t>avoir </a:t>
            </a:r>
            <a:r>
              <a:rPr lang="fr-CA" sz="2800" dirty="0" smtClean="0"/>
              <a:t>accès au contenu du </a:t>
            </a:r>
            <a:r>
              <a:rPr lang="fr-CA" sz="2800" i="1" dirty="0" smtClean="0"/>
              <a:t>Moodle Mathématique FGA </a:t>
            </a:r>
            <a:r>
              <a:rPr lang="fr-CA" sz="2800" dirty="0" smtClean="0"/>
              <a:t>de l’an dernier     </a:t>
            </a:r>
            <a:r>
              <a:rPr lang="fr-CA" sz="2800" dirty="0" smtClean="0"/>
              <a:t> Modification </a:t>
            </a:r>
            <a:r>
              <a:rPr lang="fr-CA" sz="2800" dirty="0" smtClean="0"/>
              <a:t>du </a:t>
            </a:r>
            <a:r>
              <a:rPr lang="fr-CA" sz="2800" i="1" dirty="0" smtClean="0"/>
              <a:t>Moodle </a:t>
            </a:r>
            <a:r>
              <a:rPr lang="fr-CA" sz="2800" dirty="0" smtClean="0"/>
              <a:t>(cette semaine)</a:t>
            </a:r>
          </a:p>
          <a:p>
            <a:r>
              <a:rPr lang="fr-CA" sz="2800" dirty="0" smtClean="0"/>
              <a:t>Mise à jour du calendrier des formations MAT FBD (projet accompagnement)</a:t>
            </a:r>
          </a:p>
          <a:p>
            <a:r>
              <a:rPr lang="fr-CA" sz="2800" dirty="0" smtClean="0"/>
              <a:t>Rencontres nationales des RSP/gestionnaires – Janvier 2017</a:t>
            </a:r>
          </a:p>
          <a:p>
            <a:r>
              <a:rPr lang="fr-CA" sz="2800" dirty="0" smtClean="0"/>
              <a:t>Projet de transfert du contenu dans les ressources du </a:t>
            </a:r>
            <a:r>
              <a:rPr lang="fr-CA" sz="2800" i="1" dirty="0" smtClean="0"/>
              <a:t>Carrefour FGA </a:t>
            </a:r>
            <a:r>
              <a:rPr lang="fr-CA" sz="2800" dirty="0" smtClean="0"/>
              <a:t>sous l’onglet </a:t>
            </a:r>
            <a:r>
              <a:rPr lang="fr-CA" sz="2800" i="1" dirty="0" smtClean="0"/>
              <a:t>Information de la DEAAC/Accompagnement national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6172200" y="1855694"/>
            <a:ext cx="288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Après-cour FGA MAT 1810_2016</a:t>
            </a:r>
            <a:endParaRPr lang="fr-CA"/>
          </a:p>
        </p:txBody>
      </p:sp>
      <p:sp>
        <p:nvSpPr>
          <p:cNvPr id="6" name="Flèche droite 5"/>
          <p:cNvSpPr/>
          <p:nvPr/>
        </p:nvSpPr>
        <p:spPr>
          <a:xfrm>
            <a:off x="8659907" y="2745890"/>
            <a:ext cx="322729" cy="142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45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282</TotalTime>
  <Words>146</Words>
  <Application>Microsoft Office PowerPoint</Application>
  <PresentationFormat>Grand écran</PresentationFormat>
  <Paragraphs>15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Traînée de condensation</vt:lpstr>
      <vt:lpstr>Changements dans la séquence CST en MAT/FBD</vt:lpstr>
      <vt:lpstr>Publications et formations</vt:lpstr>
    </vt:vector>
  </TitlesOfParts>
  <Company>Gouvernement du Québec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 Lalancette</dc:creator>
  <cp:lastModifiedBy>Pauline Lalancette</cp:lastModifiedBy>
  <cp:revision>10</cp:revision>
  <cp:lastPrinted>2016-10-17T22:25:19Z</cp:lastPrinted>
  <dcterms:created xsi:type="dcterms:W3CDTF">2016-10-04T18:13:14Z</dcterms:created>
  <dcterms:modified xsi:type="dcterms:W3CDTF">2016-10-17T22:25:31Z</dcterms:modified>
</cp:coreProperties>
</file>