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14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May 26, 2016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May 26,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May 26,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May 26,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May 26,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May 26,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May 26,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May 26,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May 26,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May 26,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May 26,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May 26,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j8DqHnnaTM" TargetMode="External"/><Relationship Id="rId2" Type="http://schemas.openxmlformats.org/officeDocument/2006/relationships/hyperlink" Target="https://www.youtube.com/watch?v=WOlkthNW_5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4bACQuV9XZw" TargetMode="External"/><Relationship Id="rId4" Type="http://schemas.openxmlformats.org/officeDocument/2006/relationships/hyperlink" Target="https://www.youtube.com/watch?v=H1WUgNj6FCQ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5tLWJEeU7A" TargetMode="External"/><Relationship Id="rId7" Type="http://schemas.openxmlformats.org/officeDocument/2006/relationships/hyperlink" Target="https://www.youtube.com/watch?v=ZxhrvF-y2hU" TargetMode="External"/><Relationship Id="rId2" Type="http://schemas.openxmlformats.org/officeDocument/2006/relationships/hyperlink" Target="https://www.youtube.com/watch?v=l0-vDwSLj4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LXoQR4nLWC4" TargetMode="External"/><Relationship Id="rId5" Type="http://schemas.openxmlformats.org/officeDocument/2006/relationships/hyperlink" Target="https://www.youtube.com/watch?v=f6aH3sJCymw" TargetMode="External"/><Relationship Id="rId4" Type="http://schemas.openxmlformats.org/officeDocument/2006/relationships/hyperlink" Target="https://www.youtube.com/watch?v=abtVNgmP12Q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5A86NSSGvU" TargetMode="External"/><Relationship Id="rId2" Type="http://schemas.openxmlformats.org/officeDocument/2006/relationships/hyperlink" Target="https://www.youtube.com/watch?v=sYi6I0f8a8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gIyv2fz7Y3k" TargetMode="External"/><Relationship Id="rId4" Type="http://schemas.openxmlformats.org/officeDocument/2006/relationships/hyperlink" Target="https://www.youtube.com/watch?v=jeS-MsMDsK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KLPxDtMqe8&amp;list=UUZYTClx2T1of7BRZ86-8fow" TargetMode="External"/><Relationship Id="rId2" Type="http://schemas.openxmlformats.org/officeDocument/2006/relationships/hyperlink" Target="https://www.youtube.com/watch?v=KoYZErFpZ5Q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QnQe0xW_JY4&amp;list=PL3EED4C1D684D3ADF" TargetMode="External"/><Relationship Id="rId4" Type="http://schemas.openxmlformats.org/officeDocument/2006/relationships/hyperlink" Target="https://www.youtube.com/watch?v=hFAOXdXZ5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way.com/5GXOuetxxpk0tyj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way.com/5GXOuetxxpk0tyjv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production vidéo avec outils de base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Présentation de </a:t>
            </a:r>
            <a:r>
              <a:rPr lang="fr-FR" dirty="0"/>
              <a:t>M</a:t>
            </a:r>
            <a:r>
              <a:rPr lang="fr-FR" dirty="0" smtClean="0"/>
              <a:t>artin Francoeur et Sonia Boulais du Service national à la FGA du RÉCIT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714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Ayez votre texte en tête…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Pensez à votre scénario, fil conducteur, public cible.</a:t>
            </a:r>
          </a:p>
          <a:p>
            <a:r>
              <a:rPr lang="fr-FR" dirty="0" smtClean="0"/>
              <a:t>Quel effet voulez-vous donner à votre capsule?</a:t>
            </a:r>
          </a:p>
          <a:p>
            <a:r>
              <a:rPr lang="fr-FR" dirty="0" smtClean="0"/>
              <a:t>Comment rendre votre vidéo interactif et intéressant, sans alourdir le contenu?</a:t>
            </a:r>
          </a:p>
          <a:p>
            <a:r>
              <a:rPr lang="fr-FR" dirty="0" smtClean="0"/>
              <a:t>Captivez votre auditoire, sans l’étourdir!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169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Prêt à entrer dans l’action?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Préparez votre scénario</a:t>
            </a:r>
            <a:br>
              <a:rPr lang="fr-FR" dirty="0" smtClean="0"/>
            </a:br>
            <a:r>
              <a:rPr lang="fr-FR" dirty="0" smtClean="0"/>
              <a:t>(grande économie de temps)</a:t>
            </a:r>
          </a:p>
          <a:p>
            <a:r>
              <a:rPr lang="fr-FR" dirty="0"/>
              <a:t>Trouvez vos </a:t>
            </a:r>
            <a:r>
              <a:rPr lang="fr-FR" dirty="0" smtClean="0"/>
              <a:t>images</a:t>
            </a:r>
            <a:br>
              <a:rPr lang="fr-FR" dirty="0" smtClean="0"/>
            </a:br>
            <a:r>
              <a:rPr lang="fr-FR" dirty="0" smtClean="0"/>
              <a:t>(</a:t>
            </a:r>
            <a:r>
              <a:rPr lang="fr-FR" dirty="0"/>
              <a:t>attention aux droits d’auteurs) – </a:t>
            </a:r>
            <a:r>
              <a:rPr lang="fr-FR" dirty="0" err="1"/>
              <a:t>Pixabay</a:t>
            </a:r>
            <a:endParaRPr lang="fr-FR" dirty="0"/>
          </a:p>
          <a:p>
            <a:r>
              <a:rPr lang="fr-FR" dirty="0" smtClean="0"/>
              <a:t>Commencez le concept dans PPT</a:t>
            </a:r>
            <a:br>
              <a:rPr lang="fr-FR" dirty="0" smtClean="0"/>
            </a:br>
            <a:r>
              <a:rPr lang="fr-FR" dirty="0" smtClean="0"/>
              <a:t>et amusez-vous!</a:t>
            </a:r>
          </a:p>
          <a:p>
            <a:r>
              <a:rPr lang="fr-FR" dirty="0" smtClean="0"/>
              <a:t>Faites le montage dans </a:t>
            </a:r>
            <a:r>
              <a:rPr lang="fr-FR" dirty="0" err="1" smtClean="0"/>
              <a:t>iMovie</a:t>
            </a:r>
            <a:r>
              <a:rPr lang="fr-FR" dirty="0" smtClean="0"/>
              <a:t> (ajout du visuel, audio, musique, effets sonores)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683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Mains sur les touches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Exemple de séquence</a:t>
            </a:r>
          </a:p>
          <a:p>
            <a:r>
              <a:rPr lang="fr-FR" dirty="0" smtClean="0"/>
              <a:t>Comment faire dans PPT</a:t>
            </a:r>
          </a:p>
          <a:p>
            <a:r>
              <a:rPr lang="fr-FR" dirty="0" smtClean="0"/>
              <a:t>À vous maintenant!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844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Vidéos présentés ici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000" b="1" dirty="0"/>
              <a:t>Introduction à l'outil </a:t>
            </a:r>
            <a:r>
              <a:rPr lang="fr-FR" sz="2000" b="1" dirty="0" smtClean="0"/>
              <a:t>PRO</a:t>
            </a:r>
            <a:br>
              <a:rPr lang="fr-FR" sz="2000" b="1" dirty="0" smtClean="0"/>
            </a:br>
            <a:r>
              <a:rPr lang="fr-FR" sz="2000" b="1" dirty="0" smtClean="0"/>
              <a:t>Problématique, Résolution et Objectivation</a:t>
            </a:r>
            <a:r>
              <a:rPr lang="fr-FR" sz="2000" b="1" dirty="0"/>
              <a:t/>
            </a:r>
            <a:br>
              <a:rPr lang="fr-FR" sz="2000" b="1" dirty="0"/>
            </a:br>
            <a:endParaRPr lang="fr-FR" sz="1500" b="1" dirty="0" smtClean="0"/>
          </a:p>
          <a:p>
            <a:pPr marL="640080" lvl="2" indent="0">
              <a:buNone/>
            </a:pPr>
            <a:r>
              <a:rPr lang="fr-FR" sz="1500" dirty="0" smtClean="0">
                <a:hlinkClick r:id="rId2"/>
              </a:rPr>
              <a:t>https://www.youtube.com/watch?v=WOlkthNW_5w</a:t>
            </a:r>
            <a:r>
              <a:rPr lang="fr-FR" sz="1500" dirty="0" smtClean="0"/>
              <a:t/>
            </a:r>
            <a:br>
              <a:rPr lang="fr-FR" sz="1500" dirty="0" smtClean="0"/>
            </a:br>
            <a:r>
              <a:rPr lang="fr-FR" sz="1500" dirty="0" smtClean="0"/>
              <a:t/>
            </a:r>
            <a:br>
              <a:rPr lang="fr-FR" sz="1500" dirty="0" smtClean="0"/>
            </a:br>
            <a:r>
              <a:rPr lang="fr-FR" sz="1500" dirty="0" smtClean="0">
                <a:hlinkClick r:id="rId3"/>
              </a:rPr>
              <a:t>https://www.youtube.com/watch?v=7j8DqHnnaTM</a:t>
            </a:r>
            <a:r>
              <a:rPr lang="fr-FR" sz="1500" smtClean="0">
                <a:hlinkClick r:id="rId3"/>
              </a:rPr>
              <a:t/>
            </a:r>
            <a:br>
              <a:rPr lang="fr-FR" sz="1500" smtClean="0">
                <a:hlinkClick r:id="rId3"/>
              </a:rPr>
            </a:br>
            <a:r>
              <a:rPr lang="fr-FR" sz="1500" smtClean="0"/>
              <a:t/>
            </a:r>
            <a:br>
              <a:rPr lang="fr-FR" sz="1500" smtClean="0"/>
            </a:br>
            <a:r>
              <a:rPr lang="fr-FR" sz="1500" smtClean="0">
                <a:hlinkClick r:id="rId4"/>
              </a:rPr>
              <a:t>https</a:t>
            </a:r>
            <a:r>
              <a:rPr lang="fr-FR" sz="1500" dirty="0" smtClean="0">
                <a:hlinkClick r:id="rId4"/>
              </a:rPr>
              <a:t>://www.youtube.com/watch?v=H1WUgNj6FCQ</a:t>
            </a:r>
            <a:endParaRPr lang="fr-FR" sz="1500" dirty="0" smtClean="0"/>
          </a:p>
          <a:p>
            <a:pPr marL="640080" lvl="2" indent="0">
              <a:buNone/>
            </a:pPr>
            <a:endParaRPr lang="fr-FR" sz="1500" dirty="0"/>
          </a:p>
          <a:p>
            <a:pPr marL="640080" lvl="2" indent="0">
              <a:buNone/>
            </a:pPr>
            <a:endParaRPr lang="fr-FR" sz="1500" dirty="0" smtClean="0"/>
          </a:p>
          <a:p>
            <a:r>
              <a:rPr lang="fr-FR" sz="2000" b="1" dirty="0"/>
              <a:t>Is </a:t>
            </a:r>
            <a:r>
              <a:rPr lang="fr-FR" sz="2000" b="1" dirty="0" err="1"/>
              <a:t>Technology</a:t>
            </a:r>
            <a:r>
              <a:rPr lang="fr-FR" sz="2000" b="1" dirty="0"/>
              <a:t> and </a:t>
            </a:r>
            <a:r>
              <a:rPr lang="fr-FR" sz="2000" b="1" dirty="0" err="1"/>
              <a:t>Multitasking</a:t>
            </a:r>
            <a:r>
              <a:rPr lang="fr-FR" sz="2000" b="1" dirty="0"/>
              <a:t> </a:t>
            </a:r>
            <a:r>
              <a:rPr lang="fr-FR" sz="2000" b="1" dirty="0" err="1"/>
              <a:t>Rewiring</a:t>
            </a:r>
            <a:r>
              <a:rPr lang="fr-FR" sz="2000" b="1" dirty="0"/>
              <a:t> Our </a:t>
            </a:r>
            <a:r>
              <a:rPr lang="fr-FR" sz="2000" b="1" dirty="0" err="1"/>
              <a:t>Brain</a:t>
            </a:r>
            <a:r>
              <a:rPr lang="fr-FR" sz="2000" b="1" dirty="0" smtClean="0"/>
              <a:t>?</a:t>
            </a:r>
            <a:r>
              <a:rPr lang="fr-FR" sz="2000" b="1" dirty="0"/>
              <a:t/>
            </a:r>
            <a:br>
              <a:rPr lang="fr-FR" sz="2000" b="1" dirty="0"/>
            </a:br>
            <a:endParaRPr lang="fr-FR" sz="1500" b="1" dirty="0"/>
          </a:p>
          <a:p>
            <a:pPr marL="640080" lvl="2" indent="0">
              <a:buNone/>
            </a:pPr>
            <a:r>
              <a:rPr lang="fr-FR" sz="1500" dirty="0">
                <a:hlinkClick r:id="rId5"/>
              </a:rPr>
              <a:t>https://</a:t>
            </a:r>
            <a:r>
              <a:rPr lang="fr-FR" sz="1500" dirty="0" err="1">
                <a:hlinkClick r:id="rId5"/>
              </a:rPr>
              <a:t>www.youtube.com</a:t>
            </a:r>
            <a:r>
              <a:rPr lang="fr-FR" sz="1500" dirty="0">
                <a:hlinkClick r:id="rId5"/>
              </a:rPr>
              <a:t>/</a:t>
            </a:r>
            <a:r>
              <a:rPr lang="fr-FR" sz="1500" dirty="0" err="1">
                <a:hlinkClick r:id="rId5"/>
              </a:rPr>
              <a:t>watch?v</a:t>
            </a:r>
            <a:r>
              <a:rPr lang="fr-FR" sz="1500" dirty="0">
                <a:hlinkClick r:id="rId5"/>
              </a:rPr>
              <a:t>=</a:t>
            </a:r>
            <a:r>
              <a:rPr lang="fr-FR" sz="1500" dirty="0" smtClean="0">
                <a:hlinkClick r:id="rId5"/>
              </a:rPr>
              <a:t>4bACQuV9XZw</a:t>
            </a:r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37104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D’autres animations intéressantes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lnSpc>
                <a:spcPct val="150000"/>
              </a:lnSpc>
              <a:buNone/>
            </a:pPr>
            <a:r>
              <a:rPr lang="fr-FR" sz="1500" dirty="0">
                <a:hlinkClick r:id="rId2"/>
              </a:rPr>
              <a:t>https://www.youtube.com/watch?v=l0-</a:t>
            </a:r>
            <a:r>
              <a:rPr lang="fr-FR" sz="1500" dirty="0" smtClean="0">
                <a:hlinkClick r:id="rId2"/>
              </a:rPr>
              <a:t>vDwSLj4U</a:t>
            </a:r>
            <a:endParaRPr lang="fr-FR" sz="1500" dirty="0" smtClean="0"/>
          </a:p>
          <a:p>
            <a:pPr marL="68580" indent="0">
              <a:lnSpc>
                <a:spcPct val="150000"/>
              </a:lnSpc>
              <a:buNone/>
            </a:pPr>
            <a:r>
              <a:rPr lang="fr-FR" sz="1500" dirty="0">
                <a:hlinkClick r:id="rId3"/>
              </a:rPr>
              <a:t>https://www.youtube.com/watch?v=</a:t>
            </a:r>
            <a:r>
              <a:rPr lang="fr-FR" sz="1500" dirty="0" smtClean="0">
                <a:hlinkClick r:id="rId3"/>
              </a:rPr>
              <a:t>U5tLWJEeU7A</a:t>
            </a:r>
            <a:endParaRPr lang="fr-FR" sz="1500" dirty="0" smtClean="0"/>
          </a:p>
          <a:p>
            <a:pPr marL="68580" indent="0">
              <a:lnSpc>
                <a:spcPct val="150000"/>
              </a:lnSpc>
              <a:buNone/>
            </a:pPr>
            <a:r>
              <a:rPr lang="fr-FR" sz="1500" dirty="0">
                <a:hlinkClick r:id="rId4"/>
              </a:rPr>
              <a:t>https://www.youtube.com/watch?v=</a:t>
            </a:r>
            <a:r>
              <a:rPr lang="fr-FR" sz="1500" dirty="0" smtClean="0">
                <a:hlinkClick r:id="rId4"/>
              </a:rPr>
              <a:t>abtVNgmP12Q</a:t>
            </a:r>
            <a:endParaRPr lang="fr-FR" sz="1500" dirty="0" smtClean="0"/>
          </a:p>
          <a:p>
            <a:pPr marL="68580" indent="0">
              <a:lnSpc>
                <a:spcPct val="150000"/>
              </a:lnSpc>
              <a:buNone/>
            </a:pPr>
            <a:r>
              <a:rPr lang="fr-FR" sz="1500" dirty="0">
                <a:hlinkClick r:id="rId5"/>
              </a:rPr>
              <a:t>https://www.youtube.com/watch?v=</a:t>
            </a:r>
            <a:r>
              <a:rPr lang="fr-FR" sz="1500" dirty="0" smtClean="0">
                <a:hlinkClick r:id="rId5"/>
              </a:rPr>
              <a:t>f6aH3sJCymw</a:t>
            </a:r>
            <a:endParaRPr lang="fr-FR" sz="1500" dirty="0" smtClean="0"/>
          </a:p>
          <a:p>
            <a:pPr marL="68580" indent="0">
              <a:lnSpc>
                <a:spcPct val="150000"/>
              </a:lnSpc>
              <a:buNone/>
            </a:pPr>
            <a:r>
              <a:rPr lang="fr-FR" sz="1500" dirty="0">
                <a:hlinkClick r:id="rId6"/>
              </a:rPr>
              <a:t>https://www.youtube.com/watch?v=</a:t>
            </a:r>
            <a:r>
              <a:rPr lang="fr-FR" sz="1500" dirty="0" smtClean="0">
                <a:hlinkClick r:id="rId6"/>
              </a:rPr>
              <a:t>LXoQR4nLWC4</a:t>
            </a:r>
            <a:endParaRPr lang="fr-FR" sz="1500" dirty="0" smtClean="0"/>
          </a:p>
          <a:p>
            <a:pPr marL="68580" indent="0">
              <a:lnSpc>
                <a:spcPct val="150000"/>
              </a:lnSpc>
              <a:buNone/>
            </a:pPr>
            <a:r>
              <a:rPr lang="fr-FR" sz="1500" dirty="0">
                <a:hlinkClick r:id="rId7"/>
              </a:rPr>
              <a:t>https://www.youtube.com/watch?v=ZxhrvF-</a:t>
            </a:r>
            <a:r>
              <a:rPr lang="fr-FR" sz="1500" dirty="0" smtClean="0">
                <a:hlinkClick r:id="rId7"/>
              </a:rPr>
              <a:t>y2hU</a:t>
            </a:r>
            <a:endParaRPr lang="fr-FR" sz="1500" dirty="0" smtClean="0"/>
          </a:p>
          <a:p>
            <a:pPr marL="68580" indent="0">
              <a:lnSpc>
                <a:spcPct val="150000"/>
              </a:lnSpc>
              <a:buNone/>
            </a:pPr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272540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classe renversée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Niveau 1</a:t>
            </a:r>
          </a:p>
          <a:p>
            <a:pPr lvl="1"/>
            <a:r>
              <a:rPr lang="fr-FR" dirty="0" smtClean="0">
                <a:hlinkClick r:id="rId2"/>
              </a:rPr>
              <a:t>Classe Isabelle adultes</a:t>
            </a:r>
            <a:endParaRPr lang="fr-FR" dirty="0" smtClean="0"/>
          </a:p>
          <a:p>
            <a:pPr lvl="1"/>
            <a:r>
              <a:rPr lang="fr-FR" dirty="0" smtClean="0">
                <a:hlinkClick r:id="rId3"/>
              </a:rPr>
              <a:t>Orthographe TV</a:t>
            </a:r>
            <a:endParaRPr lang="fr-FR" dirty="0" smtClean="0"/>
          </a:p>
          <a:p>
            <a:pPr lvl="1"/>
            <a:r>
              <a:rPr lang="fr-FR" dirty="0" smtClean="0">
                <a:hlinkClick r:id="rId4"/>
              </a:rPr>
              <a:t>Yannick Sayer</a:t>
            </a:r>
            <a:endParaRPr lang="fr-FR" dirty="0" smtClean="0"/>
          </a:p>
          <a:p>
            <a:pPr lvl="1"/>
            <a:endParaRPr lang="fr-FR" dirty="0"/>
          </a:p>
          <a:p>
            <a:r>
              <a:rPr lang="fr-FR" dirty="0" smtClean="0"/>
              <a:t>Niveau 2 </a:t>
            </a:r>
          </a:p>
          <a:p>
            <a:pPr lvl="1"/>
            <a:r>
              <a:rPr lang="fr-FR" dirty="0" smtClean="0">
                <a:hlinkClick r:id="rId5"/>
              </a:rPr>
              <a:t>Allô prof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12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Classe renversée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Niveau 3</a:t>
            </a:r>
          </a:p>
          <a:p>
            <a:pPr lvl="1"/>
            <a:r>
              <a:rPr lang="fr-FR" dirty="0" smtClean="0">
                <a:hlinkClick r:id="rId2"/>
              </a:rPr>
              <a:t>Khan Academy</a:t>
            </a:r>
            <a:endParaRPr lang="fr-FR" dirty="0" smtClean="0"/>
          </a:p>
          <a:p>
            <a:r>
              <a:rPr lang="fr-FR" dirty="0" smtClean="0"/>
              <a:t>Niveau 4</a:t>
            </a:r>
          </a:p>
          <a:p>
            <a:pPr lvl="1"/>
            <a:r>
              <a:rPr lang="fr-FR" dirty="0" smtClean="0">
                <a:hlinkClick r:id="rId3"/>
              </a:rPr>
              <a:t>SciShow</a:t>
            </a:r>
            <a:endParaRPr lang="fr-FR" dirty="0" smtClean="0"/>
          </a:p>
          <a:p>
            <a:pPr lvl="1"/>
            <a:r>
              <a:rPr lang="fr-FR" dirty="0" smtClean="0">
                <a:hlinkClick r:id="rId4"/>
              </a:rPr>
              <a:t>MinutePhysics</a:t>
            </a:r>
            <a:endParaRPr lang="fr-FR" dirty="0" smtClean="0"/>
          </a:p>
          <a:p>
            <a:pPr lvl="1"/>
            <a:r>
              <a:rPr lang="fr-FR" dirty="0" smtClean="0">
                <a:hlinkClick r:id="rId5"/>
              </a:rPr>
              <a:t>Crash Course</a:t>
            </a:r>
            <a:endParaRPr lang="fr-FR" dirty="0" smtClean="0"/>
          </a:p>
          <a:p>
            <a:pPr marL="6858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728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Aspect commun </a:t>
            </a:r>
            <a:br>
              <a:rPr lang="fr-FR" dirty="0" smtClean="0"/>
            </a:br>
            <a:endParaRPr lang="fr-FR" dirty="0"/>
          </a:p>
        </p:txBody>
      </p:sp>
      <p:pic>
        <p:nvPicPr>
          <p:cNvPr id="6" name="Image 5" descr="Capture d’écran 2016-05-26 à 06.51.07.png">
            <a:hlinkClick r:id="rId2"/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312" y="2170664"/>
            <a:ext cx="5810250" cy="371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22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Comment insérer une narration continue</a:t>
            </a:r>
            <a:endParaRPr lang="fr-FR" dirty="0"/>
          </a:p>
        </p:txBody>
      </p:sp>
      <p:pic>
        <p:nvPicPr>
          <p:cNvPr id="4" name="Image 3" descr="Capture d’écran 2016-05-26 à 06.53.16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172" y="2354969"/>
            <a:ext cx="6850062" cy="327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71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Photo, liste, titre: Moderniser un classique</a:t>
            </a:r>
            <a:endParaRPr lang="fr-FR" dirty="0"/>
          </a:p>
        </p:txBody>
      </p:sp>
      <p:pic>
        <p:nvPicPr>
          <p:cNvPr id="4" name="Image 3" descr="Capture d’écran 2016-05-26 à 06.54.1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558153"/>
            <a:ext cx="7016750" cy="327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42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Exporter une vidéo</a:t>
            </a:r>
            <a:endParaRPr lang="fr-FR" dirty="0"/>
          </a:p>
        </p:txBody>
      </p:sp>
      <p:pic>
        <p:nvPicPr>
          <p:cNvPr id="4" name="Image 3" descr="Capture d’écran 2016-05-26 à 06.54.5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751" y="2381250"/>
            <a:ext cx="4358074" cy="331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54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À consulter l’ensemble du contenu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https://sway.com/</a:t>
            </a:r>
            <a:r>
              <a:rPr lang="fr-FR" dirty="0" smtClean="0">
                <a:hlinkClick r:id="rId2"/>
              </a:rPr>
              <a:t>5GXOuetxxpk0tyjv</a:t>
            </a:r>
            <a:endParaRPr lang="fr-FR" dirty="0" smtClean="0"/>
          </a:p>
          <a:p>
            <a:pPr marL="6858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702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Partie avec un Pro!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fr-FR" dirty="0" smtClean="0"/>
              <a:t>Sonia Boulais, graphiste</a:t>
            </a:r>
            <a:br>
              <a:rPr lang="fr-FR" dirty="0" smtClean="0"/>
            </a:br>
            <a:r>
              <a:rPr lang="fr-FR" dirty="0" smtClean="0"/>
              <a:t>Service national à la FGA du RÉCIT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703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132</TotalTime>
  <Words>187</Words>
  <Application>Microsoft Office PowerPoint</Application>
  <PresentationFormat>Affichage à l'écran (4:3)</PresentationFormat>
  <Paragraphs>53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Century Gothic</vt:lpstr>
      <vt:lpstr>Wingdings 2</vt:lpstr>
      <vt:lpstr>Austin</vt:lpstr>
      <vt:lpstr>La production vidéo avec outils de base</vt:lpstr>
      <vt:lpstr>La classe renversée</vt:lpstr>
      <vt:lpstr>Classe renversée (suite)</vt:lpstr>
      <vt:lpstr>Aspect commun  </vt:lpstr>
      <vt:lpstr>Comment insérer une narration continue</vt:lpstr>
      <vt:lpstr>Photo, liste, titre: Moderniser un classique</vt:lpstr>
      <vt:lpstr>Exporter une vidéo</vt:lpstr>
      <vt:lpstr>À consulter l’ensemble du contenu</vt:lpstr>
      <vt:lpstr>2e Partie avec un Pro!</vt:lpstr>
      <vt:lpstr>Ayez votre texte en tête…</vt:lpstr>
      <vt:lpstr>Prêt à entrer dans l’action?</vt:lpstr>
      <vt:lpstr>Mains sur les touches</vt:lpstr>
      <vt:lpstr>Vidéos présentés ici</vt:lpstr>
      <vt:lpstr>D’autres animations intéressantes</vt:lpstr>
    </vt:vector>
  </TitlesOfParts>
  <Company>Didatech enr.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production vidéo avec outils de base</dc:title>
  <dc:creator>Martin Francoeur</dc:creator>
  <cp:lastModifiedBy>Richard Painchaud</cp:lastModifiedBy>
  <cp:revision>25</cp:revision>
  <dcterms:created xsi:type="dcterms:W3CDTF">2016-05-26T10:32:33Z</dcterms:created>
  <dcterms:modified xsi:type="dcterms:W3CDTF">2016-05-26T15:33:27Z</dcterms:modified>
</cp:coreProperties>
</file>