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1/18/2016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‹N°›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i="1" dirty="0" smtClean="0"/>
              <a:t>Bouillon de lecture en région éloignée, </a:t>
            </a:r>
            <a:br>
              <a:rPr lang="fr-CA" i="1" dirty="0" smtClean="0"/>
            </a:br>
            <a:r>
              <a:rPr lang="fr-CA" i="1" dirty="0" err="1" smtClean="0"/>
              <a:t>Prezi</a:t>
            </a:r>
            <a:r>
              <a:rPr lang="fr-CA" i="1" dirty="0" smtClean="0"/>
              <a:t> du journal littéraire</a:t>
            </a:r>
            <a:endParaRPr lang="fr-CA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7406640" cy="936104"/>
          </a:xfrm>
        </p:spPr>
        <p:txBody>
          <a:bodyPr>
            <a:normAutofit fontScale="85000" lnSpcReduction="20000"/>
          </a:bodyPr>
          <a:lstStyle/>
          <a:p>
            <a:r>
              <a:rPr lang="fr-CA" dirty="0" smtClean="0"/>
              <a:t>Projet de lecture réalisé au Centre de formation générale des adultes Baie-James, Chibougamau</a:t>
            </a:r>
          </a:p>
          <a:p>
            <a:r>
              <a:rPr lang="fr-CA" sz="1900" i="1" dirty="0" smtClean="0"/>
              <a:t>Prix régional de reconnaissance en lecture 2013-2014 du MELS (MEESR)</a:t>
            </a:r>
            <a:endParaRPr lang="fr-CA" sz="19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1403648" y="4509120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Chantale Jean</a:t>
            </a:r>
          </a:p>
          <a:p>
            <a:r>
              <a:rPr lang="fr-CA" dirty="0" smtClean="0"/>
              <a:t>Enseignante en français</a:t>
            </a:r>
          </a:p>
          <a:p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117" y="5480597"/>
            <a:ext cx="1085850" cy="9239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364088" y="4530278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Dany Germain</a:t>
            </a:r>
          </a:p>
          <a:p>
            <a:r>
              <a:rPr lang="fr-CA" dirty="0" smtClean="0"/>
              <a:t>Conseiller pédagogique </a:t>
            </a:r>
          </a:p>
          <a:p>
            <a:r>
              <a:rPr lang="fr-CA" dirty="0" smtClean="0"/>
              <a:t>Service régional du RÉCIT à la FGA</a:t>
            </a:r>
          </a:p>
          <a:p>
            <a:endParaRPr lang="fr-CA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541" y="5480978"/>
            <a:ext cx="2771664" cy="72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87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Description de ce projet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12776"/>
            <a:ext cx="5080608" cy="5112568"/>
          </a:xfrm>
        </p:spPr>
        <p:txBody>
          <a:bodyPr>
            <a:normAutofit fontScale="92500"/>
          </a:bodyPr>
          <a:lstStyle/>
          <a:p>
            <a:pPr>
              <a:spcAft>
                <a:spcPts val="1800"/>
              </a:spcAft>
            </a:pPr>
            <a:r>
              <a:rPr lang="fr-FR" sz="2000" dirty="0" smtClean="0"/>
              <a:t>S’adresse aux élèves du sigle </a:t>
            </a:r>
            <a:r>
              <a:rPr lang="fr-FR" sz="2000" b="1" dirty="0" smtClean="0"/>
              <a:t>FRA </a:t>
            </a:r>
            <a:r>
              <a:rPr lang="fr-FR" sz="2000" b="1" dirty="0"/>
              <a:t>- 5203 </a:t>
            </a:r>
            <a:r>
              <a:rPr lang="fr-FR" sz="2000" b="1" i="1" dirty="0" smtClean="0"/>
              <a:t>S’initier </a:t>
            </a:r>
            <a:r>
              <a:rPr lang="fr-FR" sz="2000" b="1" i="1" dirty="0"/>
              <a:t>à la critique littéraire</a:t>
            </a:r>
            <a:r>
              <a:rPr lang="fr-FR" sz="2000" i="1" dirty="0"/>
              <a:t> </a:t>
            </a:r>
            <a:r>
              <a:rPr lang="fr-FR" sz="2000" dirty="0" smtClean="0"/>
              <a:t>(FBD) / </a:t>
            </a:r>
            <a:r>
              <a:rPr lang="fr-FR" sz="2000" dirty="0"/>
              <a:t> </a:t>
            </a:r>
            <a:r>
              <a:rPr lang="fr-FR" sz="2000" b="1" dirty="0" smtClean="0"/>
              <a:t>FRA - 5141</a:t>
            </a:r>
            <a:r>
              <a:rPr lang="fr-FR" sz="2000" dirty="0" smtClean="0"/>
              <a:t> </a:t>
            </a:r>
            <a:r>
              <a:rPr lang="fr-FR" sz="2000" b="1" i="1" dirty="0" smtClean="0"/>
              <a:t>Le tremplin vers la réussite</a:t>
            </a:r>
            <a:r>
              <a:rPr lang="fr-FR" sz="2000" dirty="0" smtClean="0"/>
              <a:t>.</a:t>
            </a:r>
          </a:p>
          <a:p>
            <a:pPr>
              <a:spcAft>
                <a:spcPts val="1800"/>
              </a:spcAft>
            </a:pPr>
            <a:r>
              <a:rPr lang="fr-FR" sz="2000" dirty="0" smtClean="0"/>
              <a:t>Ce projet consiste à </a:t>
            </a:r>
            <a:r>
              <a:rPr lang="fr-FR" sz="2000" dirty="0"/>
              <a:t>lire une œuvre </a:t>
            </a:r>
            <a:r>
              <a:rPr lang="fr-FR" sz="2000" dirty="0" smtClean="0"/>
              <a:t>littéraire, de préférence d’un auteur québécois, et à </a:t>
            </a:r>
            <a:r>
              <a:rPr lang="fr-FR" sz="2000" dirty="0"/>
              <a:t>partager un résumé de lecture à l’aide d’un outil de </a:t>
            </a:r>
            <a:r>
              <a:rPr lang="fr-FR" sz="2000" dirty="0" smtClean="0"/>
              <a:t>présentation.</a:t>
            </a:r>
          </a:p>
          <a:p>
            <a:pPr>
              <a:spcAft>
                <a:spcPts val="1800"/>
              </a:spcAft>
            </a:pPr>
            <a:r>
              <a:rPr lang="fr-FR" sz="2000" dirty="0" smtClean="0"/>
              <a:t>L’élève complète un journal littéraire.</a:t>
            </a:r>
          </a:p>
          <a:p>
            <a:pPr>
              <a:spcAft>
                <a:spcPts val="1800"/>
              </a:spcAft>
            </a:pPr>
            <a:r>
              <a:rPr lang="fr-FR" sz="2000" dirty="0" smtClean="0"/>
              <a:t>L’outil de présentation utilisé est </a:t>
            </a:r>
            <a:r>
              <a:rPr lang="fr-FR" sz="2000" i="1" dirty="0" err="1" smtClean="0"/>
              <a:t>Prezi</a:t>
            </a:r>
            <a:r>
              <a:rPr lang="fr-FR" sz="2000" i="1" dirty="0" smtClean="0"/>
              <a:t>.</a:t>
            </a:r>
          </a:p>
          <a:p>
            <a:pPr>
              <a:spcAft>
                <a:spcPts val="1800"/>
              </a:spcAft>
            </a:pPr>
            <a:r>
              <a:rPr lang="fr-FR" sz="2000" dirty="0" smtClean="0"/>
              <a:t>L’objectif est de créer un club de lecture régional afin d’offrir la chance aux élèves d’échanger sur leur lecture et d’encourager la découverte d’œuvres littéraires québécoises.</a:t>
            </a:r>
            <a:endParaRPr lang="fr-CA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027" y="1772816"/>
            <a:ext cx="2488384" cy="33325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449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Présentation dans les centres FGA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Des élèves de Chibougamau furent invités à partager la lecture de leur roman devant d’autres élèves de Val-d’Or et de Rouyn-Noranda.</a:t>
            </a:r>
            <a:endParaRPr lang="fr-CA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645024"/>
            <a:ext cx="3066567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ZoneTexte 5"/>
          <p:cNvSpPr txBox="1"/>
          <p:nvPr/>
        </p:nvSpPr>
        <p:spPr>
          <a:xfrm>
            <a:off x="1691680" y="6038346"/>
            <a:ext cx="26642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dirty="0" smtClean="0"/>
              <a:t>Crédit photo : Jean Morissette</a:t>
            </a:r>
            <a:endParaRPr lang="fr-CA" sz="105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645024"/>
            <a:ext cx="3456384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ZoneTexte 6"/>
          <p:cNvSpPr txBox="1"/>
          <p:nvPr/>
        </p:nvSpPr>
        <p:spPr>
          <a:xfrm>
            <a:off x="5220072" y="6044109"/>
            <a:ext cx="28696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050" dirty="0" smtClean="0"/>
              <a:t>Extrait d’une vidéo de la présentation à Val-d’Or</a:t>
            </a:r>
            <a:endParaRPr lang="fr-CA" sz="1050" dirty="0"/>
          </a:p>
        </p:txBody>
      </p:sp>
    </p:spTree>
    <p:extLst>
      <p:ext uri="{BB962C8B-B14F-4D97-AF65-F5344CB8AC3E}">
        <p14:creationId xmlns:p14="http://schemas.microsoft.com/office/powerpoint/2010/main" val="176174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Développement visé avec ce projet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fr-CA" sz="2000" dirty="0" smtClean="0"/>
              <a:t>Aller plus loin qu’une simple lecture.</a:t>
            </a:r>
          </a:p>
          <a:p>
            <a:pPr>
              <a:spcAft>
                <a:spcPts val="1200"/>
              </a:spcAft>
            </a:pPr>
            <a:r>
              <a:rPr lang="fr-CA" sz="2000" dirty="0" smtClean="0"/>
              <a:t>Développer les compétences </a:t>
            </a:r>
            <a:r>
              <a:rPr lang="fr-CA" sz="2000" b="1" dirty="0" smtClean="0"/>
              <a:t>lire et communiquer </a:t>
            </a:r>
            <a:r>
              <a:rPr lang="fr-CA" sz="2000" dirty="0" smtClean="0"/>
              <a:t>(avec le </a:t>
            </a:r>
            <a:r>
              <a:rPr lang="fr-CA" sz="2000" dirty="0" err="1" smtClean="0"/>
              <a:t>Prezi</a:t>
            </a:r>
            <a:r>
              <a:rPr lang="fr-CA" sz="2000" dirty="0" smtClean="0"/>
              <a:t> comme moyen de partage) / structurer sa pensée.</a:t>
            </a:r>
          </a:p>
          <a:p>
            <a:pPr>
              <a:spcAft>
                <a:spcPts val="1200"/>
              </a:spcAft>
            </a:pPr>
            <a:r>
              <a:rPr lang="fr-CA" sz="2000" dirty="0" smtClean="0"/>
              <a:t>Créer une banque de données sur le contenu de l’histoire (Journal littéraire à compléter par l’élève).</a:t>
            </a:r>
          </a:p>
          <a:p>
            <a:pPr>
              <a:spcAft>
                <a:spcPts val="1200"/>
              </a:spcAft>
            </a:pPr>
            <a:r>
              <a:rPr lang="fr-CA" sz="2000" dirty="0" smtClean="0"/>
              <a:t>Comme il y a peu d’élèves en 5</a:t>
            </a:r>
            <a:r>
              <a:rPr lang="fr-CA" sz="2000" baseline="30000" dirty="0" smtClean="0"/>
              <a:t>e</a:t>
            </a:r>
            <a:r>
              <a:rPr lang="fr-CA" sz="2000" dirty="0" smtClean="0"/>
              <a:t> secondaire,  intention possible d’adapter le journal littéraire pour le 2</a:t>
            </a:r>
            <a:r>
              <a:rPr lang="fr-CA" sz="2000" baseline="30000" dirty="0" smtClean="0"/>
              <a:t>e</a:t>
            </a:r>
            <a:r>
              <a:rPr lang="fr-CA" sz="2000" dirty="0" smtClean="0"/>
              <a:t> secondaire.</a:t>
            </a:r>
          </a:p>
          <a:p>
            <a:pPr>
              <a:spcAft>
                <a:spcPts val="1200"/>
              </a:spcAft>
            </a:pPr>
            <a:r>
              <a:rPr lang="fr-CA" sz="2000" dirty="0" smtClean="0"/>
              <a:t>Mettre en place en colloque avec les élèves participants et la présence possible d’un auteur.</a:t>
            </a:r>
          </a:p>
          <a:p>
            <a:pPr>
              <a:spcAft>
                <a:spcPts val="1200"/>
              </a:spcAft>
            </a:pPr>
            <a:r>
              <a:rPr lang="fr-CA" sz="2000" dirty="0" smtClean="0"/>
              <a:t>Création possible d’un « club de lecture » avec des élèves d’autres centres FGA de la région et organiser un colloque avec les participants afin de partager leur présentation.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320091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Pour en savoir plus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Article sur le site Internet du RÉCIT FGA ATNQ</a:t>
            </a:r>
          </a:p>
          <a:p>
            <a:pPr marL="356616" lvl="1" indent="0">
              <a:buNone/>
            </a:pPr>
            <a:r>
              <a:rPr lang="fr-CA" sz="1600" b="1" dirty="0" smtClean="0">
                <a:solidFill>
                  <a:schemeClr val="accent1">
                    <a:lumMod val="50000"/>
                  </a:schemeClr>
                </a:solidFill>
              </a:rPr>
              <a:t>monurl.ca/874g</a:t>
            </a:r>
            <a:endParaRPr lang="fr-CA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420888"/>
            <a:ext cx="2081957" cy="20819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5342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Merci de votre participation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Pour nous joindre :</a:t>
            </a:r>
            <a:endParaRPr lang="fr-CA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1403648" y="3309084"/>
            <a:ext cx="388843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Chantale Jean</a:t>
            </a:r>
          </a:p>
          <a:p>
            <a:r>
              <a:rPr lang="fr-CA" dirty="0" smtClean="0"/>
              <a:t>Commission scolaire Baie-James</a:t>
            </a:r>
          </a:p>
          <a:p>
            <a:endParaRPr lang="fr-CA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CA" sz="1600" b="1" dirty="0" smtClean="0">
                <a:solidFill>
                  <a:schemeClr val="accent1">
                    <a:lumMod val="50000"/>
                  </a:schemeClr>
                </a:solidFill>
              </a:rPr>
              <a:t>jean.chantale@csbaiejames.qc.ca</a:t>
            </a:r>
          </a:p>
          <a:p>
            <a:endParaRPr lang="fr-CA" dirty="0"/>
          </a:p>
        </p:txBody>
      </p:sp>
      <p:sp>
        <p:nvSpPr>
          <p:cNvPr id="5" name="ZoneTexte 4"/>
          <p:cNvSpPr txBox="1"/>
          <p:nvPr/>
        </p:nvSpPr>
        <p:spPr>
          <a:xfrm>
            <a:off x="5436096" y="3278306"/>
            <a:ext cx="3528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Dany Germain</a:t>
            </a:r>
          </a:p>
          <a:p>
            <a:r>
              <a:rPr lang="fr-CA" dirty="0" smtClean="0"/>
              <a:t>Service régional du RÉCIT à la FGA</a:t>
            </a:r>
          </a:p>
          <a:p>
            <a:endParaRPr lang="fr-CA" dirty="0"/>
          </a:p>
          <a:p>
            <a:r>
              <a:rPr lang="fr-CA" sz="1600" b="1" dirty="0" smtClean="0">
                <a:solidFill>
                  <a:schemeClr val="accent1">
                    <a:lumMod val="50000"/>
                  </a:schemeClr>
                </a:solidFill>
              </a:rPr>
              <a:t>dany.germain@csharricana.qc.ca</a:t>
            </a:r>
          </a:p>
          <a:p>
            <a:endParaRPr lang="fr-CA" dirty="0"/>
          </a:p>
        </p:txBody>
      </p:sp>
      <p:pic>
        <p:nvPicPr>
          <p:cNvPr id="1026" name="Picture 2" descr="http://encode.i-nigma.com/QRCode/img.php?d=dany.germain%40csharricana.qc.ca&amp;c=&amp;s=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029758"/>
            <a:ext cx="1312726" cy="131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ncode.i-nigma.com/QRCode/img.php?d=jean.chantale%40csbaiejames.qc.ca&amp;c=&amp;s=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974332"/>
            <a:ext cx="1368152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788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250</TotalTime>
  <Words>317</Words>
  <Application>Microsoft Office PowerPoint</Application>
  <PresentationFormat>Affichage à l'écran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Gill Sans MT</vt:lpstr>
      <vt:lpstr>Verdana</vt:lpstr>
      <vt:lpstr>Wingdings 2</vt:lpstr>
      <vt:lpstr>Solstice</vt:lpstr>
      <vt:lpstr>Bouillon de lecture en région éloignée,  Prezi du journal littéraire</vt:lpstr>
      <vt:lpstr>Description de ce projet</vt:lpstr>
      <vt:lpstr>Présentation dans les centres FGA</vt:lpstr>
      <vt:lpstr>Développement visé avec ce projet</vt:lpstr>
      <vt:lpstr>Pour en savoir plus</vt:lpstr>
      <vt:lpstr>Merci de votre participation</vt:lpstr>
    </vt:vector>
  </TitlesOfParts>
  <Company>C.S.H.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Bouillon de lecture, Prezi d’un journal littéraire</dc:title>
  <dc:creator>CSH</dc:creator>
  <cp:lastModifiedBy>Richard Painchaud</cp:lastModifiedBy>
  <cp:revision>15</cp:revision>
  <dcterms:created xsi:type="dcterms:W3CDTF">2016-01-06T16:03:30Z</dcterms:created>
  <dcterms:modified xsi:type="dcterms:W3CDTF">2016-01-18T14:29:04Z</dcterms:modified>
</cp:coreProperties>
</file>