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18"/>
  </p:notesMasterIdLst>
  <p:sldIdLst>
    <p:sldId id="256" r:id="rId3"/>
    <p:sldId id="275" r:id="rId4"/>
    <p:sldId id="262" r:id="rId5"/>
    <p:sldId id="263" r:id="rId6"/>
    <p:sldId id="265" r:id="rId7"/>
    <p:sldId id="266" r:id="rId8"/>
    <p:sldId id="268" r:id="rId9"/>
    <p:sldId id="269" r:id="rId10"/>
    <p:sldId id="261" r:id="rId11"/>
    <p:sldId id="272" r:id="rId12"/>
    <p:sldId id="259" r:id="rId13"/>
    <p:sldId id="277" r:id="rId14"/>
    <p:sldId id="276" r:id="rId15"/>
    <p:sldId id="258" r:id="rId16"/>
    <p:sldId id="274" r:id="rId17"/>
  </p:sldIdLst>
  <p:sldSz cx="9144000" cy="6858000" type="screen4x3"/>
  <p:notesSz cx="6858000" cy="9144000"/>
  <p:defaultTextStyle>
    <a:defPPr>
      <a:defRPr lang="fr-FR"/>
    </a:defPPr>
    <a:lvl1pPr algn="l" rtl="0" fontAlgn="base">
      <a:spcBef>
        <a:spcPct val="0"/>
      </a:spcBef>
      <a:spcAft>
        <a:spcPct val="0"/>
      </a:spcAft>
      <a:defRPr kern="1200">
        <a:solidFill>
          <a:schemeClr val="tx1"/>
        </a:solidFill>
        <a:latin typeface="Calibri" pitchFamily="34" charset="0"/>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mn-cs"/>
      </a:defRPr>
    </a:lvl2pPr>
    <a:lvl3pPr marL="914400" algn="l" rtl="0" fontAlgn="base">
      <a:spcBef>
        <a:spcPct val="0"/>
      </a:spcBef>
      <a:spcAft>
        <a:spcPct val="0"/>
      </a:spcAft>
      <a:defRPr kern="1200">
        <a:solidFill>
          <a:schemeClr val="tx1"/>
        </a:solidFill>
        <a:latin typeface="Calibri" pitchFamily="34" charset="0"/>
        <a:ea typeface="+mn-ea"/>
        <a:cs typeface="+mn-cs"/>
      </a:defRPr>
    </a:lvl3pPr>
    <a:lvl4pPr marL="1371600" algn="l" rtl="0" fontAlgn="base">
      <a:spcBef>
        <a:spcPct val="0"/>
      </a:spcBef>
      <a:spcAft>
        <a:spcPct val="0"/>
      </a:spcAft>
      <a:defRPr kern="1200">
        <a:solidFill>
          <a:schemeClr val="tx1"/>
        </a:solidFill>
        <a:latin typeface="Calibri" pitchFamily="34" charset="0"/>
        <a:ea typeface="+mn-ea"/>
        <a:cs typeface="+mn-cs"/>
      </a:defRPr>
    </a:lvl4pPr>
    <a:lvl5pPr marL="1828800" algn="l" rtl="0" fontAlgn="base">
      <a:spcBef>
        <a:spcPct val="0"/>
      </a:spcBef>
      <a:spcAft>
        <a:spcPct val="0"/>
      </a:spcAft>
      <a:defRPr kern="1200">
        <a:solidFill>
          <a:schemeClr val="tx1"/>
        </a:solidFill>
        <a:latin typeface="Calibri" pitchFamily="34" charset="0"/>
        <a:ea typeface="+mn-ea"/>
        <a:cs typeface="+mn-cs"/>
      </a:defRPr>
    </a:lvl5pPr>
    <a:lvl6pPr marL="2286000" algn="l" defTabSz="914400" rtl="0" eaLnBrk="1" latinLnBrk="0" hangingPunct="1">
      <a:defRPr kern="1200">
        <a:solidFill>
          <a:schemeClr val="tx1"/>
        </a:solidFill>
        <a:latin typeface="Calibri" pitchFamily="34" charset="0"/>
        <a:ea typeface="+mn-ea"/>
        <a:cs typeface="+mn-cs"/>
      </a:defRPr>
    </a:lvl6pPr>
    <a:lvl7pPr marL="2743200" algn="l" defTabSz="914400" rtl="0" eaLnBrk="1" latinLnBrk="0" hangingPunct="1">
      <a:defRPr kern="1200">
        <a:solidFill>
          <a:schemeClr val="tx1"/>
        </a:solidFill>
        <a:latin typeface="Calibri" pitchFamily="34" charset="0"/>
        <a:ea typeface="+mn-ea"/>
        <a:cs typeface="+mn-cs"/>
      </a:defRPr>
    </a:lvl7pPr>
    <a:lvl8pPr marL="3200400" algn="l" defTabSz="914400" rtl="0" eaLnBrk="1" latinLnBrk="0" hangingPunct="1">
      <a:defRPr kern="1200">
        <a:solidFill>
          <a:schemeClr val="tx1"/>
        </a:solidFill>
        <a:latin typeface="Calibri" pitchFamily="34" charset="0"/>
        <a:ea typeface="+mn-ea"/>
        <a:cs typeface="+mn-cs"/>
      </a:defRPr>
    </a:lvl8pPr>
    <a:lvl9pPr marL="3657600" algn="l" defTabSz="914400" rtl="0" eaLnBrk="1" latinLnBrk="0" hangingPunct="1">
      <a:defRPr kern="1200">
        <a:solidFill>
          <a:schemeClr val="tx1"/>
        </a:solidFill>
        <a:latin typeface="Calibri"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0123" autoAdjust="0"/>
  </p:normalViewPr>
  <p:slideViewPr>
    <p:cSldViewPr>
      <p:cViewPr varScale="1">
        <p:scale>
          <a:sx n="63" d="100"/>
          <a:sy n="63" d="100"/>
        </p:scale>
        <p:origin x="-1782"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fr-CA"/>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7A5AB63F-6972-465B-AA83-34DBAC364B25}" type="datetimeFigureOut">
              <a:rPr lang="fr-CA"/>
              <a:pPr>
                <a:defRPr/>
              </a:pPr>
              <a:t>2012-11-15</a:t>
            </a:fld>
            <a:endParaRPr lang="fr-CA"/>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fr-CA" noProof="0" smtClean="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noProof="0" smtClean="0"/>
              <a:t>Modifiez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endParaRPr lang="fr-CA" noProof="0" smtClean="0"/>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fr-CA"/>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6C60683B-4AA4-4DC9-8721-CB789FCA9940}" type="slidenum">
              <a:rPr lang="fr-CA"/>
              <a:pPr>
                <a:defRPr/>
              </a:pPr>
              <a:t>‹N°›</a:t>
            </a:fld>
            <a:endParaRPr lang="fr-CA"/>
          </a:p>
        </p:txBody>
      </p:sp>
    </p:spTree>
    <p:extLst>
      <p:ext uri="{BB962C8B-B14F-4D97-AF65-F5344CB8AC3E}">
        <p14:creationId xmlns:p14="http://schemas.microsoft.com/office/powerpoint/2010/main" val="333703295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CA" dirty="0" smtClean="0"/>
          </a:p>
        </p:txBody>
      </p:sp>
      <p:sp>
        <p:nvSpPr>
          <p:cNvPr id="37892"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eaLnBrk="1" hangingPunct="1"/>
            <a:fld id="{8F2688FD-B5B1-40BC-A826-82EE61C77375}" type="slidenum">
              <a:rPr lang="fr-CA" smtClean="0"/>
              <a:pPr eaLnBrk="1" hangingPunct="1"/>
              <a:t>1</a:t>
            </a:fld>
            <a:endParaRPr lang="fr-CA"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CA" dirty="0" smtClean="0"/>
              <a:t>Charles</a:t>
            </a:r>
            <a:endParaRPr lang="fr-CA" dirty="0"/>
          </a:p>
        </p:txBody>
      </p:sp>
      <p:sp>
        <p:nvSpPr>
          <p:cNvPr id="4" name="Espace réservé du numéro de diapositive 3"/>
          <p:cNvSpPr>
            <a:spLocks noGrp="1"/>
          </p:cNvSpPr>
          <p:nvPr>
            <p:ph type="sldNum" sz="quarter" idx="10"/>
          </p:nvPr>
        </p:nvSpPr>
        <p:spPr/>
        <p:txBody>
          <a:bodyPr/>
          <a:lstStyle/>
          <a:p>
            <a:pPr>
              <a:defRPr/>
            </a:pPr>
            <a:fld id="{6C60683B-4AA4-4DC9-8721-CB789FCA9940}" type="slidenum">
              <a:rPr lang="fr-CA" smtClean="0"/>
              <a:pPr>
                <a:defRPr/>
              </a:pPr>
              <a:t>10</a:t>
            </a:fld>
            <a:endParaRPr lang="fr-CA"/>
          </a:p>
        </p:txBody>
      </p:sp>
    </p:spTree>
    <p:extLst>
      <p:ext uri="{BB962C8B-B14F-4D97-AF65-F5344CB8AC3E}">
        <p14:creationId xmlns:p14="http://schemas.microsoft.com/office/powerpoint/2010/main" val="20670952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CA" dirty="0" smtClean="0"/>
              <a:t>FGF</a:t>
            </a:r>
            <a:endParaRPr lang="fr-CA" dirty="0"/>
          </a:p>
        </p:txBody>
      </p:sp>
      <p:sp>
        <p:nvSpPr>
          <p:cNvPr id="4" name="Espace réservé du numéro de diapositive 3"/>
          <p:cNvSpPr>
            <a:spLocks noGrp="1"/>
          </p:cNvSpPr>
          <p:nvPr>
            <p:ph type="sldNum" sz="quarter" idx="10"/>
          </p:nvPr>
        </p:nvSpPr>
        <p:spPr/>
        <p:txBody>
          <a:bodyPr/>
          <a:lstStyle/>
          <a:p>
            <a:pPr>
              <a:defRPr/>
            </a:pPr>
            <a:fld id="{6C60683B-4AA4-4DC9-8721-CB789FCA9940}" type="slidenum">
              <a:rPr lang="fr-CA" smtClean="0"/>
              <a:pPr>
                <a:defRPr/>
              </a:pPr>
              <a:t>11</a:t>
            </a:fld>
            <a:endParaRPr lang="fr-CA"/>
          </a:p>
        </p:txBody>
      </p:sp>
    </p:spTree>
    <p:extLst>
      <p:ext uri="{BB962C8B-B14F-4D97-AF65-F5344CB8AC3E}">
        <p14:creationId xmlns:p14="http://schemas.microsoft.com/office/powerpoint/2010/main" val="37105134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CA" dirty="0" smtClean="0"/>
              <a:t>Charles + FGF</a:t>
            </a:r>
          </a:p>
          <a:p>
            <a:endParaRPr lang="fr-CA" dirty="0" smtClean="0"/>
          </a:p>
          <a:p>
            <a:r>
              <a:rPr lang="fr-CA" dirty="0" smtClean="0"/>
              <a:t>Lien avec :</a:t>
            </a:r>
          </a:p>
          <a:p>
            <a:r>
              <a:rPr lang="fr-CA" dirty="0" smtClean="0"/>
              <a:t>Compétences</a:t>
            </a:r>
          </a:p>
          <a:p>
            <a:r>
              <a:rPr lang="fr-CA" dirty="0" smtClean="0"/>
              <a:t>Univers</a:t>
            </a:r>
          </a:p>
          <a:p>
            <a:r>
              <a:rPr lang="fr-CA" dirty="0" smtClean="0"/>
              <a:t>Buts du </a:t>
            </a:r>
            <a:r>
              <a:rPr lang="fr-CA" dirty="0" err="1" smtClean="0"/>
              <a:t>prog</a:t>
            </a:r>
            <a:r>
              <a:rPr lang="fr-CA" dirty="0" smtClean="0"/>
              <a:t>.</a:t>
            </a:r>
          </a:p>
          <a:p>
            <a:endParaRPr lang="fr-CA" dirty="0" smtClean="0"/>
          </a:p>
          <a:p>
            <a:r>
              <a:rPr lang="fr-CA" dirty="0" smtClean="0"/>
              <a:t>L’élève encore</a:t>
            </a:r>
            <a:r>
              <a:rPr lang="fr-CA" baseline="0" dirty="0" smtClean="0"/>
              <a:t> plus au centre de son apprentissage.</a:t>
            </a:r>
            <a:endParaRPr lang="fr-CA" dirty="0" smtClean="0"/>
          </a:p>
          <a:p>
            <a:endParaRPr lang="fr-CA" dirty="0"/>
          </a:p>
        </p:txBody>
      </p:sp>
      <p:sp>
        <p:nvSpPr>
          <p:cNvPr id="4" name="Espace réservé du numéro de diapositive 3"/>
          <p:cNvSpPr>
            <a:spLocks noGrp="1"/>
          </p:cNvSpPr>
          <p:nvPr>
            <p:ph type="sldNum" sz="quarter" idx="10"/>
          </p:nvPr>
        </p:nvSpPr>
        <p:spPr/>
        <p:txBody>
          <a:bodyPr/>
          <a:lstStyle/>
          <a:p>
            <a:pPr>
              <a:defRPr/>
            </a:pPr>
            <a:fld id="{6C60683B-4AA4-4DC9-8721-CB789FCA9940}" type="slidenum">
              <a:rPr lang="fr-CA" smtClean="0"/>
              <a:pPr>
                <a:defRPr/>
              </a:pPr>
              <a:t>12</a:t>
            </a:fld>
            <a:endParaRPr lang="fr-CA"/>
          </a:p>
        </p:txBody>
      </p:sp>
    </p:spTree>
    <p:extLst>
      <p:ext uri="{BB962C8B-B14F-4D97-AF65-F5344CB8AC3E}">
        <p14:creationId xmlns:p14="http://schemas.microsoft.com/office/powerpoint/2010/main" val="7061057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eaLnBrk="1" hangingPunct="1">
              <a:lnSpc>
                <a:spcPct val="90000"/>
              </a:lnSpc>
              <a:buFont typeface="Wingdings" pitchFamily="2" charset="2"/>
              <a:buNone/>
            </a:pPr>
            <a:r>
              <a:rPr lang="fr-CA" sz="1400" dirty="0" smtClean="0"/>
              <a:t>Charles</a:t>
            </a:r>
            <a:endParaRPr lang="fr-CA" dirty="0"/>
          </a:p>
        </p:txBody>
      </p:sp>
      <p:sp>
        <p:nvSpPr>
          <p:cNvPr id="4" name="Espace réservé du numéro de diapositive 3"/>
          <p:cNvSpPr>
            <a:spLocks noGrp="1"/>
          </p:cNvSpPr>
          <p:nvPr>
            <p:ph type="sldNum" sz="quarter" idx="10"/>
          </p:nvPr>
        </p:nvSpPr>
        <p:spPr/>
        <p:txBody>
          <a:bodyPr/>
          <a:lstStyle/>
          <a:p>
            <a:pPr>
              <a:defRPr/>
            </a:pPr>
            <a:fld id="{6C60683B-4AA4-4DC9-8721-CB789FCA9940}" type="slidenum">
              <a:rPr lang="fr-CA" smtClean="0"/>
              <a:pPr>
                <a:defRPr/>
              </a:pPr>
              <a:t>13</a:t>
            </a:fld>
            <a:endParaRPr lang="fr-CA"/>
          </a:p>
        </p:txBody>
      </p:sp>
    </p:spTree>
    <p:extLst>
      <p:ext uri="{BB962C8B-B14F-4D97-AF65-F5344CB8AC3E}">
        <p14:creationId xmlns:p14="http://schemas.microsoft.com/office/powerpoint/2010/main" val="38771036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CA" dirty="0" smtClean="0"/>
              <a:t>Charles</a:t>
            </a:r>
          </a:p>
          <a:p>
            <a:pPr eaLnBrk="1" hangingPunct="1">
              <a:spcBef>
                <a:spcPct val="0"/>
              </a:spcBef>
            </a:pPr>
            <a:r>
              <a:rPr lang="fr-CA" dirty="0" smtClean="0"/>
              <a:t>Apprendre à apprendre</a:t>
            </a:r>
          </a:p>
          <a:p>
            <a:pPr eaLnBrk="1" hangingPunct="1">
              <a:spcBef>
                <a:spcPct val="0"/>
              </a:spcBef>
            </a:pPr>
            <a:endParaRPr lang="fr-CA" dirty="0" smtClean="0"/>
          </a:p>
          <a:p>
            <a:pPr eaLnBrk="1" hangingPunct="1">
              <a:spcBef>
                <a:spcPct val="0"/>
              </a:spcBef>
            </a:pPr>
            <a:r>
              <a:rPr lang="fr-CA" dirty="0" smtClean="0"/>
              <a:t>Bon citoyen</a:t>
            </a:r>
          </a:p>
          <a:p>
            <a:pPr eaLnBrk="1" hangingPunct="1">
              <a:spcBef>
                <a:spcPct val="0"/>
              </a:spcBef>
            </a:pPr>
            <a:endParaRPr lang="fr-CA" dirty="0" smtClean="0"/>
          </a:p>
          <a:p>
            <a:pPr eaLnBrk="1" hangingPunct="1">
              <a:spcBef>
                <a:spcPct val="0"/>
              </a:spcBef>
            </a:pPr>
            <a:r>
              <a:rPr lang="fr-CA" dirty="0" smtClean="0"/>
              <a:t>Apprendre à l’élève à pêcher….et non de lui donner du poisson</a:t>
            </a:r>
          </a:p>
          <a:p>
            <a:endParaRPr lang="fr-CA" dirty="0"/>
          </a:p>
        </p:txBody>
      </p:sp>
      <p:sp>
        <p:nvSpPr>
          <p:cNvPr id="4" name="Espace réservé du numéro de diapositive 3"/>
          <p:cNvSpPr>
            <a:spLocks noGrp="1"/>
          </p:cNvSpPr>
          <p:nvPr>
            <p:ph type="sldNum" sz="quarter" idx="10"/>
          </p:nvPr>
        </p:nvSpPr>
        <p:spPr/>
        <p:txBody>
          <a:bodyPr/>
          <a:lstStyle/>
          <a:p>
            <a:pPr>
              <a:defRPr/>
            </a:pPr>
            <a:fld id="{6C60683B-4AA4-4DC9-8721-CB789FCA9940}" type="slidenum">
              <a:rPr lang="fr-CA" smtClean="0"/>
              <a:pPr>
                <a:defRPr/>
              </a:pPr>
              <a:t>14</a:t>
            </a:fld>
            <a:endParaRPr lang="fr-CA"/>
          </a:p>
        </p:txBody>
      </p:sp>
    </p:spTree>
    <p:extLst>
      <p:ext uri="{BB962C8B-B14F-4D97-AF65-F5344CB8AC3E}">
        <p14:creationId xmlns:p14="http://schemas.microsoft.com/office/powerpoint/2010/main" val="12920719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CA" dirty="0" smtClean="0"/>
              <a:t>Nos rôles</a:t>
            </a:r>
          </a:p>
          <a:p>
            <a:endParaRPr lang="fr-CA" baseline="0" dirty="0" smtClean="0"/>
          </a:p>
          <a:p>
            <a:r>
              <a:rPr lang="fr-CA" baseline="0" dirty="0" smtClean="0"/>
              <a:t>Les limites de notre atelier</a:t>
            </a:r>
            <a:endParaRPr lang="fr-CA" dirty="0"/>
          </a:p>
        </p:txBody>
      </p:sp>
      <p:sp>
        <p:nvSpPr>
          <p:cNvPr id="4" name="Espace réservé du numéro de diapositive 3"/>
          <p:cNvSpPr>
            <a:spLocks noGrp="1"/>
          </p:cNvSpPr>
          <p:nvPr>
            <p:ph type="sldNum" sz="quarter" idx="10"/>
          </p:nvPr>
        </p:nvSpPr>
        <p:spPr/>
        <p:txBody>
          <a:bodyPr/>
          <a:lstStyle/>
          <a:p>
            <a:pPr>
              <a:defRPr/>
            </a:pPr>
            <a:fld id="{6C60683B-4AA4-4DC9-8721-CB789FCA9940}" type="slidenum">
              <a:rPr lang="fr-CA" smtClean="0"/>
              <a:pPr>
                <a:defRPr/>
              </a:pPr>
              <a:t>2</a:t>
            </a:fld>
            <a:endParaRPr lang="fr-CA"/>
          </a:p>
        </p:txBody>
      </p:sp>
    </p:spTree>
    <p:extLst>
      <p:ext uri="{BB962C8B-B14F-4D97-AF65-F5344CB8AC3E}">
        <p14:creationId xmlns:p14="http://schemas.microsoft.com/office/powerpoint/2010/main" val="41162816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CA" dirty="0" smtClean="0"/>
              <a:t>FGF</a:t>
            </a:r>
            <a:endParaRPr lang="fr-CA" dirty="0"/>
          </a:p>
        </p:txBody>
      </p:sp>
      <p:sp>
        <p:nvSpPr>
          <p:cNvPr id="4" name="Espace réservé du numéro de diapositive 3"/>
          <p:cNvSpPr>
            <a:spLocks noGrp="1"/>
          </p:cNvSpPr>
          <p:nvPr>
            <p:ph type="sldNum" sz="quarter" idx="10"/>
          </p:nvPr>
        </p:nvSpPr>
        <p:spPr/>
        <p:txBody>
          <a:bodyPr/>
          <a:lstStyle/>
          <a:p>
            <a:pPr>
              <a:defRPr/>
            </a:pPr>
            <a:fld id="{6C60683B-4AA4-4DC9-8721-CB789FCA9940}" type="slidenum">
              <a:rPr lang="fr-CA" smtClean="0"/>
              <a:pPr>
                <a:defRPr/>
              </a:pPr>
              <a:t>3</a:t>
            </a:fld>
            <a:endParaRPr lang="fr-CA"/>
          </a:p>
        </p:txBody>
      </p:sp>
    </p:spTree>
    <p:extLst>
      <p:ext uri="{BB962C8B-B14F-4D97-AF65-F5344CB8AC3E}">
        <p14:creationId xmlns:p14="http://schemas.microsoft.com/office/powerpoint/2010/main" val="5723435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fr-CA" dirty="0" smtClean="0"/>
              <a:t>FGF</a:t>
            </a:r>
            <a:br>
              <a:rPr lang="fr-CA" dirty="0" smtClean="0"/>
            </a:br>
            <a:r>
              <a:rPr lang="fr-CA" dirty="0" smtClean="0"/>
              <a:t/>
            </a:r>
            <a:br>
              <a:rPr lang="fr-CA" dirty="0" smtClean="0"/>
            </a:br>
            <a:r>
              <a:rPr lang="fr-CA" dirty="0" smtClean="0"/>
              <a:t>Photo de Christina qui mort son livre…</a:t>
            </a:r>
          </a:p>
          <a:p>
            <a:endParaRPr lang="fr-CA" dirty="0"/>
          </a:p>
        </p:txBody>
      </p:sp>
      <p:sp>
        <p:nvSpPr>
          <p:cNvPr id="4" name="Espace réservé du numéro de diapositive 3"/>
          <p:cNvSpPr>
            <a:spLocks noGrp="1"/>
          </p:cNvSpPr>
          <p:nvPr>
            <p:ph type="sldNum" sz="quarter" idx="10"/>
          </p:nvPr>
        </p:nvSpPr>
        <p:spPr/>
        <p:txBody>
          <a:bodyPr/>
          <a:lstStyle/>
          <a:p>
            <a:pPr>
              <a:defRPr/>
            </a:pPr>
            <a:fld id="{6C60683B-4AA4-4DC9-8721-CB789FCA9940}" type="slidenum">
              <a:rPr lang="fr-CA" smtClean="0"/>
              <a:pPr>
                <a:defRPr/>
              </a:pPr>
              <a:t>4</a:t>
            </a:fld>
            <a:endParaRPr lang="fr-CA"/>
          </a:p>
        </p:txBody>
      </p:sp>
    </p:spTree>
    <p:extLst>
      <p:ext uri="{BB962C8B-B14F-4D97-AF65-F5344CB8AC3E}">
        <p14:creationId xmlns:p14="http://schemas.microsoft.com/office/powerpoint/2010/main" val="28205068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eaLnBrk="1" hangingPunct="1"/>
            <a:fld id="{321F7038-387C-479A-B7CF-F159FEB7EA02}" type="slidenum">
              <a:rPr lang="fr-CA" smtClean="0">
                <a:solidFill>
                  <a:srgbClr val="000000"/>
                </a:solidFill>
                <a:latin typeface="Tahoma" charset="0"/>
                <a:ea typeface="ＭＳ Ｐゴシック" charset="-128"/>
              </a:rPr>
              <a:pPr eaLnBrk="1" hangingPunct="1"/>
              <a:t>5</a:t>
            </a:fld>
            <a:endParaRPr lang="fr-CA" smtClean="0">
              <a:solidFill>
                <a:srgbClr val="000000"/>
              </a:solidFill>
              <a:latin typeface="Tahoma" charset="0"/>
              <a:ea typeface="ＭＳ Ｐゴシック" charset="-128"/>
            </a:endParaRPr>
          </a:p>
        </p:txBody>
      </p:sp>
      <p:sp>
        <p:nvSpPr>
          <p:cNvPr id="3993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4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defRPr/>
            </a:pPr>
            <a:r>
              <a:rPr lang="fr-CA" dirty="0" smtClean="0"/>
              <a:t>FGF</a:t>
            </a:r>
          </a:p>
          <a:p>
            <a:pPr eaLnBrk="1" hangingPunct="1">
              <a:spcBef>
                <a:spcPct val="0"/>
              </a:spcBef>
            </a:pPr>
            <a:endParaRPr lang="fr-FR" dirty="0" smtClean="0">
              <a:latin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defRPr/>
            </a:pPr>
            <a:r>
              <a:rPr lang="fr-CA" dirty="0" smtClean="0"/>
              <a:t>FGF</a:t>
            </a:r>
          </a:p>
          <a:p>
            <a:pPr eaLnBrk="1" hangingPunct="1">
              <a:spcBef>
                <a:spcPct val="0"/>
              </a:spcBef>
            </a:pPr>
            <a:endParaRPr lang="fr-CA" dirty="0" smtClean="0"/>
          </a:p>
        </p:txBody>
      </p:sp>
      <p:sp>
        <p:nvSpPr>
          <p:cNvPr id="40964"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eaLnBrk="1" hangingPunct="1"/>
            <a:fld id="{FE414332-E661-4395-BAF0-1A584D1C3545}" type="slidenum">
              <a:rPr lang="fr-CA" smtClean="0"/>
              <a:pPr eaLnBrk="1" hangingPunct="1"/>
              <a:t>6</a:t>
            </a:fld>
            <a:endParaRPr lang="fr-CA"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fr-CA" dirty="0" smtClean="0"/>
              <a:t>FGF</a:t>
            </a:r>
          </a:p>
          <a:p>
            <a:endParaRPr lang="fr-CA" dirty="0"/>
          </a:p>
        </p:txBody>
      </p:sp>
      <p:sp>
        <p:nvSpPr>
          <p:cNvPr id="4" name="Espace réservé du numéro de diapositive 3"/>
          <p:cNvSpPr>
            <a:spLocks noGrp="1"/>
          </p:cNvSpPr>
          <p:nvPr>
            <p:ph type="sldNum" sz="quarter" idx="10"/>
          </p:nvPr>
        </p:nvSpPr>
        <p:spPr/>
        <p:txBody>
          <a:bodyPr/>
          <a:lstStyle/>
          <a:p>
            <a:pPr>
              <a:defRPr/>
            </a:pPr>
            <a:fld id="{6C60683B-4AA4-4DC9-8721-CB789FCA9940}" type="slidenum">
              <a:rPr lang="fr-CA" smtClean="0"/>
              <a:pPr>
                <a:defRPr/>
              </a:pPr>
              <a:t>7</a:t>
            </a:fld>
            <a:endParaRPr lang="fr-CA"/>
          </a:p>
        </p:txBody>
      </p:sp>
    </p:spTree>
    <p:extLst>
      <p:ext uri="{BB962C8B-B14F-4D97-AF65-F5344CB8AC3E}">
        <p14:creationId xmlns:p14="http://schemas.microsoft.com/office/powerpoint/2010/main" val="5189276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fr-CA" dirty="0" smtClean="0"/>
              <a:t>FGF</a:t>
            </a:r>
          </a:p>
          <a:p>
            <a:endParaRPr lang="fr-CA" dirty="0"/>
          </a:p>
        </p:txBody>
      </p:sp>
      <p:sp>
        <p:nvSpPr>
          <p:cNvPr id="4" name="Espace réservé du numéro de diapositive 3"/>
          <p:cNvSpPr>
            <a:spLocks noGrp="1"/>
          </p:cNvSpPr>
          <p:nvPr>
            <p:ph type="sldNum" sz="quarter" idx="10"/>
          </p:nvPr>
        </p:nvSpPr>
        <p:spPr/>
        <p:txBody>
          <a:bodyPr/>
          <a:lstStyle/>
          <a:p>
            <a:pPr>
              <a:defRPr/>
            </a:pPr>
            <a:fld id="{6C60683B-4AA4-4DC9-8721-CB789FCA9940}" type="slidenum">
              <a:rPr lang="fr-CA" smtClean="0"/>
              <a:pPr>
                <a:defRPr/>
              </a:pPr>
              <a:t>8</a:t>
            </a:fld>
            <a:endParaRPr lang="fr-CA"/>
          </a:p>
        </p:txBody>
      </p:sp>
    </p:spTree>
    <p:extLst>
      <p:ext uri="{BB962C8B-B14F-4D97-AF65-F5344CB8AC3E}">
        <p14:creationId xmlns:p14="http://schemas.microsoft.com/office/powerpoint/2010/main" val="35282326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defRPr/>
            </a:pPr>
            <a:r>
              <a:rPr lang="fr-CA" dirty="0" smtClean="0"/>
              <a:t>FGF</a:t>
            </a:r>
          </a:p>
          <a:p>
            <a:pPr eaLnBrk="1" hangingPunct="1">
              <a:spcBef>
                <a:spcPct val="0"/>
              </a:spcBef>
            </a:pPr>
            <a:endParaRPr lang="fr-CA" dirty="0" smtClean="0"/>
          </a:p>
        </p:txBody>
      </p:sp>
      <p:sp>
        <p:nvSpPr>
          <p:cNvPr id="41988"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eaLnBrk="1" hangingPunct="1"/>
            <a:fld id="{6B02B321-B537-42C1-8CC1-05705412C6A1}" type="slidenum">
              <a:rPr lang="fr-CA" smtClean="0"/>
              <a:pPr eaLnBrk="1" hangingPunct="1"/>
              <a:t>9</a:t>
            </a:fld>
            <a:endParaRPr lang="fr-CA"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fr-FR" smtClean="0"/>
              <a:t>Modifiez le style du titre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fr-FR" smtClean="0"/>
              <a:t>Modifiez le style des sous-titres du masque</a:t>
            </a:r>
            <a:endParaRPr lang="en-US"/>
          </a:p>
        </p:txBody>
      </p:sp>
      <p:sp>
        <p:nvSpPr>
          <p:cNvPr id="4" name="Date Placeholder 29"/>
          <p:cNvSpPr>
            <a:spLocks noGrp="1"/>
          </p:cNvSpPr>
          <p:nvPr>
            <p:ph type="dt" sz="half" idx="10"/>
          </p:nvPr>
        </p:nvSpPr>
        <p:spPr/>
        <p:txBody>
          <a:bodyPr/>
          <a:lstStyle>
            <a:lvl1pPr>
              <a:defRPr/>
            </a:lvl1pPr>
          </a:lstStyle>
          <a:p>
            <a:pPr>
              <a:defRPr/>
            </a:pPr>
            <a:fld id="{69D26819-86EE-467C-BF5B-B3912DAA0BCC}" type="datetimeFigureOut">
              <a:rPr lang="fr-CA"/>
              <a:pPr>
                <a:defRPr/>
              </a:pPr>
              <a:t>2012-11-15</a:t>
            </a:fld>
            <a:endParaRPr lang="fr-CA"/>
          </a:p>
        </p:txBody>
      </p:sp>
      <p:sp>
        <p:nvSpPr>
          <p:cNvPr id="5" name="Footer Placeholder 18"/>
          <p:cNvSpPr>
            <a:spLocks noGrp="1"/>
          </p:cNvSpPr>
          <p:nvPr>
            <p:ph type="ftr" sz="quarter" idx="11"/>
          </p:nvPr>
        </p:nvSpPr>
        <p:spPr/>
        <p:txBody>
          <a:bodyPr/>
          <a:lstStyle>
            <a:lvl1pPr>
              <a:defRPr/>
            </a:lvl1pPr>
          </a:lstStyle>
          <a:p>
            <a:pPr>
              <a:defRPr/>
            </a:pPr>
            <a:endParaRPr lang="fr-CA"/>
          </a:p>
        </p:txBody>
      </p:sp>
      <p:sp>
        <p:nvSpPr>
          <p:cNvPr id="6" name="Slide Number Placeholder 26"/>
          <p:cNvSpPr>
            <a:spLocks noGrp="1"/>
          </p:cNvSpPr>
          <p:nvPr>
            <p:ph type="sldNum" sz="quarter" idx="12"/>
          </p:nvPr>
        </p:nvSpPr>
        <p:spPr/>
        <p:txBody>
          <a:bodyPr/>
          <a:lstStyle>
            <a:lvl1pPr>
              <a:defRPr/>
            </a:lvl1pPr>
          </a:lstStyle>
          <a:p>
            <a:pPr>
              <a:defRPr/>
            </a:pPr>
            <a:fld id="{D4619D6F-53A4-4EB9-89F9-78E87490EDE5}" type="slidenum">
              <a:rPr lang="fr-CA"/>
              <a:pPr>
                <a:defRPr/>
              </a:pPr>
              <a:t>‹N°›</a:t>
            </a:fld>
            <a:endParaRPr lang="fr-CA"/>
          </a:p>
        </p:txBody>
      </p:sp>
    </p:spTree>
    <p:extLst>
      <p:ext uri="{BB962C8B-B14F-4D97-AF65-F5344CB8AC3E}">
        <p14:creationId xmlns:p14="http://schemas.microsoft.com/office/powerpoint/2010/main" val="2820467609"/>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9"/>
          <p:cNvSpPr>
            <a:spLocks noGrp="1"/>
          </p:cNvSpPr>
          <p:nvPr>
            <p:ph type="dt" sz="half" idx="10"/>
          </p:nvPr>
        </p:nvSpPr>
        <p:spPr/>
        <p:txBody>
          <a:bodyPr/>
          <a:lstStyle>
            <a:lvl1pPr>
              <a:defRPr/>
            </a:lvl1pPr>
          </a:lstStyle>
          <a:p>
            <a:pPr>
              <a:defRPr/>
            </a:pPr>
            <a:fld id="{29990AF1-09D5-4DCF-9CED-A3402B93667F}" type="datetimeFigureOut">
              <a:rPr lang="fr-CA"/>
              <a:pPr>
                <a:defRPr/>
              </a:pPr>
              <a:t>2012-11-15</a:t>
            </a:fld>
            <a:endParaRPr lang="fr-CA"/>
          </a:p>
        </p:txBody>
      </p:sp>
      <p:sp>
        <p:nvSpPr>
          <p:cNvPr id="5" name="Footer Placeholder 21"/>
          <p:cNvSpPr>
            <a:spLocks noGrp="1"/>
          </p:cNvSpPr>
          <p:nvPr>
            <p:ph type="ftr" sz="quarter" idx="11"/>
          </p:nvPr>
        </p:nvSpPr>
        <p:spPr/>
        <p:txBody>
          <a:bodyPr/>
          <a:lstStyle>
            <a:lvl1pPr>
              <a:defRPr/>
            </a:lvl1pPr>
          </a:lstStyle>
          <a:p>
            <a:pPr>
              <a:defRPr/>
            </a:pPr>
            <a:endParaRPr lang="fr-CA"/>
          </a:p>
        </p:txBody>
      </p:sp>
      <p:sp>
        <p:nvSpPr>
          <p:cNvPr id="6" name="Slide Number Placeholder 17"/>
          <p:cNvSpPr>
            <a:spLocks noGrp="1"/>
          </p:cNvSpPr>
          <p:nvPr>
            <p:ph type="sldNum" sz="quarter" idx="12"/>
          </p:nvPr>
        </p:nvSpPr>
        <p:spPr/>
        <p:txBody>
          <a:bodyPr/>
          <a:lstStyle>
            <a:lvl1pPr>
              <a:defRPr/>
            </a:lvl1pPr>
          </a:lstStyle>
          <a:p>
            <a:pPr>
              <a:defRPr/>
            </a:pPr>
            <a:fld id="{7F91335B-3A4F-4EC3-8889-18B9AE96FCE8}" type="slidenum">
              <a:rPr lang="fr-CA"/>
              <a:pPr>
                <a:defRPr/>
              </a:pPr>
              <a:t>‹N°›</a:t>
            </a:fld>
            <a:endParaRPr lang="fr-CA"/>
          </a:p>
        </p:txBody>
      </p:sp>
    </p:spTree>
    <p:extLst>
      <p:ext uri="{BB962C8B-B14F-4D97-AF65-F5344CB8AC3E}">
        <p14:creationId xmlns:p14="http://schemas.microsoft.com/office/powerpoint/2010/main" val="24998626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fr-FR" smtClean="0"/>
              <a:t>Modifiez le style du titre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9"/>
          <p:cNvSpPr>
            <a:spLocks noGrp="1"/>
          </p:cNvSpPr>
          <p:nvPr>
            <p:ph type="dt" sz="half" idx="10"/>
          </p:nvPr>
        </p:nvSpPr>
        <p:spPr/>
        <p:txBody>
          <a:bodyPr/>
          <a:lstStyle>
            <a:lvl1pPr>
              <a:defRPr/>
            </a:lvl1pPr>
          </a:lstStyle>
          <a:p>
            <a:pPr>
              <a:defRPr/>
            </a:pPr>
            <a:fld id="{34E69567-8A09-4932-BF0E-B9FE54227F48}" type="datetimeFigureOut">
              <a:rPr lang="fr-CA"/>
              <a:pPr>
                <a:defRPr/>
              </a:pPr>
              <a:t>2012-11-15</a:t>
            </a:fld>
            <a:endParaRPr lang="fr-CA"/>
          </a:p>
        </p:txBody>
      </p:sp>
      <p:sp>
        <p:nvSpPr>
          <p:cNvPr id="5" name="Footer Placeholder 21"/>
          <p:cNvSpPr>
            <a:spLocks noGrp="1"/>
          </p:cNvSpPr>
          <p:nvPr>
            <p:ph type="ftr" sz="quarter" idx="11"/>
          </p:nvPr>
        </p:nvSpPr>
        <p:spPr/>
        <p:txBody>
          <a:bodyPr/>
          <a:lstStyle>
            <a:lvl1pPr>
              <a:defRPr/>
            </a:lvl1pPr>
          </a:lstStyle>
          <a:p>
            <a:pPr>
              <a:defRPr/>
            </a:pPr>
            <a:endParaRPr lang="fr-CA"/>
          </a:p>
        </p:txBody>
      </p:sp>
      <p:sp>
        <p:nvSpPr>
          <p:cNvPr id="6" name="Slide Number Placeholder 17"/>
          <p:cNvSpPr>
            <a:spLocks noGrp="1"/>
          </p:cNvSpPr>
          <p:nvPr>
            <p:ph type="sldNum" sz="quarter" idx="12"/>
          </p:nvPr>
        </p:nvSpPr>
        <p:spPr/>
        <p:txBody>
          <a:bodyPr/>
          <a:lstStyle>
            <a:lvl1pPr>
              <a:defRPr/>
            </a:lvl1pPr>
          </a:lstStyle>
          <a:p>
            <a:pPr>
              <a:defRPr/>
            </a:pPr>
            <a:fld id="{1BF91A4B-23F4-4033-976C-AE319F939B17}" type="slidenum">
              <a:rPr lang="fr-CA"/>
              <a:pPr>
                <a:defRPr/>
              </a:pPr>
              <a:t>‹N°›</a:t>
            </a:fld>
            <a:endParaRPr lang="fr-CA"/>
          </a:p>
        </p:txBody>
      </p:sp>
    </p:spTree>
    <p:extLst>
      <p:ext uri="{BB962C8B-B14F-4D97-AF65-F5344CB8AC3E}">
        <p14:creationId xmlns:p14="http://schemas.microsoft.com/office/powerpoint/2010/main" val="30039365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4" name="Group 2"/>
          <p:cNvGrpSpPr>
            <a:grpSpLocks/>
          </p:cNvGrpSpPr>
          <p:nvPr/>
        </p:nvGrpSpPr>
        <p:grpSpPr bwMode="auto">
          <a:xfrm>
            <a:off x="0" y="6350"/>
            <a:ext cx="9140825" cy="6851650"/>
            <a:chOff x="0" y="4"/>
            <a:chExt cx="5758" cy="4316"/>
          </a:xfrm>
        </p:grpSpPr>
        <p:grpSp>
          <p:nvGrpSpPr>
            <p:cNvPr id="5" name="Group 3"/>
            <p:cNvGrpSpPr>
              <a:grpSpLocks/>
            </p:cNvGrpSpPr>
            <p:nvPr/>
          </p:nvGrpSpPr>
          <p:grpSpPr bwMode="auto">
            <a:xfrm>
              <a:off x="0" y="1161"/>
              <a:ext cx="5758" cy="3159"/>
              <a:chOff x="0" y="1161"/>
              <a:chExt cx="5758" cy="3159"/>
            </a:xfrm>
          </p:grpSpPr>
          <p:sp>
            <p:nvSpPr>
              <p:cNvPr id="16" name="Freeform 4"/>
              <p:cNvSpPr>
                <a:spLocks/>
              </p:cNvSpPr>
              <p:nvPr/>
            </p:nvSpPr>
            <p:spPr bwMode="hidden">
              <a:xfrm>
                <a:off x="558" y="1161"/>
                <a:ext cx="5200" cy="3159"/>
              </a:xfrm>
              <a:custGeom>
                <a:avLst/>
                <a:gdLst>
                  <a:gd name="T0" fmla="*/ 0 w 5184"/>
                  <a:gd name="T1" fmla="*/ 3159 h 3159"/>
                  <a:gd name="T2" fmla="*/ 5200 w 5184"/>
                  <a:gd name="T3" fmla="*/ 3159 h 3159"/>
                  <a:gd name="T4" fmla="*/ 5200 w 5184"/>
                  <a:gd name="T5" fmla="*/ 0 h 3159"/>
                  <a:gd name="T6" fmla="*/ 0 w 5184"/>
                  <a:gd name="T7" fmla="*/ 0 h 3159"/>
                  <a:gd name="T8" fmla="*/ 0 w 5184"/>
                  <a:gd name="T9" fmla="*/ 3159 h 3159"/>
                  <a:gd name="T10" fmla="*/ 0 w 5184"/>
                  <a:gd name="T11" fmla="*/ 3159 h 315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184" h="3159">
                    <a:moveTo>
                      <a:pt x="0" y="3159"/>
                    </a:moveTo>
                    <a:lnTo>
                      <a:pt x="5184" y="3159"/>
                    </a:lnTo>
                    <a:lnTo>
                      <a:pt x="5184" y="0"/>
                    </a:lnTo>
                    <a:lnTo>
                      <a:pt x="0" y="0"/>
                    </a:lnTo>
                    <a:lnTo>
                      <a:pt x="0" y="3159"/>
                    </a:lnTo>
                    <a:close/>
                  </a:path>
                </a:pathLst>
              </a:custGeom>
              <a:gradFill rotWithShape="0">
                <a:gsLst>
                  <a:gs pos="0">
                    <a:schemeClr val="bg1"/>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CA"/>
              </a:p>
            </p:txBody>
          </p:sp>
          <p:sp>
            <p:nvSpPr>
              <p:cNvPr id="17" name="Freeform 5"/>
              <p:cNvSpPr>
                <a:spLocks/>
              </p:cNvSpPr>
              <p:nvPr/>
            </p:nvSpPr>
            <p:spPr bwMode="hidden">
              <a:xfrm>
                <a:off x="0" y="1161"/>
                <a:ext cx="558" cy="3159"/>
              </a:xfrm>
              <a:custGeom>
                <a:avLst/>
                <a:gdLst>
                  <a:gd name="T0" fmla="*/ 0 w 556"/>
                  <a:gd name="T1" fmla="*/ 0 h 3159"/>
                  <a:gd name="T2" fmla="*/ 0 w 556"/>
                  <a:gd name="T3" fmla="*/ 3159 h 3159"/>
                  <a:gd name="T4" fmla="*/ 558 w 556"/>
                  <a:gd name="T5" fmla="*/ 3159 h 3159"/>
                  <a:gd name="T6" fmla="*/ 558 w 556"/>
                  <a:gd name="T7" fmla="*/ 0 h 3159"/>
                  <a:gd name="T8" fmla="*/ 0 w 556"/>
                  <a:gd name="T9" fmla="*/ 0 h 3159"/>
                  <a:gd name="T10" fmla="*/ 0 w 556"/>
                  <a:gd name="T11" fmla="*/ 0 h 315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56" h="3159">
                    <a:moveTo>
                      <a:pt x="0" y="0"/>
                    </a:moveTo>
                    <a:lnTo>
                      <a:pt x="0" y="3159"/>
                    </a:lnTo>
                    <a:lnTo>
                      <a:pt x="556" y="3159"/>
                    </a:lnTo>
                    <a:lnTo>
                      <a:pt x="556" y="0"/>
                    </a:lnTo>
                    <a:lnTo>
                      <a:pt x="0" y="0"/>
                    </a:lnTo>
                    <a:close/>
                  </a:path>
                </a:pathLst>
              </a:custGeom>
              <a:gradFill rotWithShape="0">
                <a:gsLst>
                  <a:gs pos="0">
                    <a:schemeClr val="bg1"/>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CA"/>
              </a:p>
            </p:txBody>
          </p:sp>
        </p:grpSp>
        <p:sp>
          <p:nvSpPr>
            <p:cNvPr id="6" name="Freeform 6"/>
            <p:cNvSpPr>
              <a:spLocks/>
            </p:cNvSpPr>
            <p:nvPr/>
          </p:nvSpPr>
          <p:spPr bwMode="ltGray">
            <a:xfrm>
              <a:off x="552" y="951"/>
              <a:ext cx="12" cy="420"/>
            </a:xfrm>
            <a:custGeom>
              <a:avLst/>
              <a:gdLst/>
              <a:ahLst/>
              <a:cxnLst>
                <a:cxn ang="0">
                  <a:pos x="0" y="0"/>
                </a:cxn>
                <a:cxn ang="0">
                  <a:pos x="0" y="420"/>
                </a:cxn>
                <a:cxn ang="0">
                  <a:pos x="12" y="420"/>
                </a:cxn>
                <a:cxn ang="0">
                  <a:pos x="12" y="0"/>
                </a:cxn>
                <a:cxn ang="0">
                  <a:pos x="0" y="0"/>
                </a:cxn>
                <a:cxn ang="0">
                  <a:pos x="0" y="0"/>
                </a:cxn>
              </a:cxnLst>
              <a:rect l="0" t="0" r="r" b="b"/>
              <a:pathLst>
                <a:path w="12" h="420">
                  <a:moveTo>
                    <a:pt x="0" y="0"/>
                  </a:moveTo>
                  <a:lnTo>
                    <a:pt x="0" y="420"/>
                  </a:lnTo>
                  <a:lnTo>
                    <a:pt x="12" y="420"/>
                  </a:lnTo>
                  <a:lnTo>
                    <a:pt x="12" y="0"/>
                  </a:lnTo>
                  <a:lnTo>
                    <a:pt x="0" y="0"/>
                  </a:lnTo>
                  <a:lnTo>
                    <a:pt x="0" y="0"/>
                  </a:lnTo>
                  <a:close/>
                </a:path>
              </a:pathLst>
            </a:custGeom>
            <a:gradFill rotWithShape="0">
              <a:gsLst>
                <a:gs pos="0">
                  <a:schemeClr val="accent2"/>
                </a:gs>
                <a:gs pos="50000">
                  <a:schemeClr val="hlink"/>
                </a:gs>
                <a:gs pos="100000">
                  <a:schemeClr val="accent2"/>
                </a:gs>
              </a:gsLst>
              <a:lin ang="5400000" scaled="1"/>
            </a:gradFill>
            <a:ln w="9525">
              <a:noFill/>
              <a:round/>
              <a:headEnd/>
              <a:tailEnd/>
            </a:ln>
          </p:spPr>
          <p:txBody>
            <a:bodyPr/>
            <a:lstStyle/>
            <a:p>
              <a:pPr>
                <a:defRPr/>
              </a:pPr>
              <a:endParaRPr lang="fr-FR">
                <a:solidFill>
                  <a:srgbClr val="FFFFFF"/>
                </a:solidFill>
                <a:latin typeface="Tahoma" charset="0"/>
              </a:endParaRPr>
            </a:p>
          </p:txBody>
        </p:sp>
        <p:sp>
          <p:nvSpPr>
            <p:cNvPr id="7" name="Freeform 7"/>
            <p:cNvSpPr>
              <a:spLocks/>
            </p:cNvSpPr>
            <p:nvPr/>
          </p:nvSpPr>
          <p:spPr bwMode="ltGray">
            <a:xfrm>
              <a:off x="767" y="1155"/>
              <a:ext cx="252" cy="12"/>
            </a:xfrm>
            <a:custGeom>
              <a:avLst/>
              <a:gdLst>
                <a:gd name="T0" fmla="*/ 252 w 251"/>
                <a:gd name="T1" fmla="*/ 0 h 12"/>
                <a:gd name="T2" fmla="*/ 0 w 251"/>
                <a:gd name="T3" fmla="*/ 0 h 12"/>
                <a:gd name="T4" fmla="*/ 0 w 251"/>
                <a:gd name="T5" fmla="*/ 12 h 12"/>
                <a:gd name="T6" fmla="*/ 252 w 251"/>
                <a:gd name="T7" fmla="*/ 12 h 12"/>
                <a:gd name="T8" fmla="*/ 252 w 251"/>
                <a:gd name="T9" fmla="*/ 0 h 12"/>
                <a:gd name="T10" fmla="*/ 252 w 251"/>
                <a:gd name="T11" fmla="*/ 0 h 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51" h="12">
                  <a:moveTo>
                    <a:pt x="251" y="0"/>
                  </a:moveTo>
                  <a:lnTo>
                    <a:pt x="0" y="0"/>
                  </a:lnTo>
                  <a:lnTo>
                    <a:pt x="0" y="12"/>
                  </a:lnTo>
                  <a:lnTo>
                    <a:pt x="251" y="12"/>
                  </a:lnTo>
                  <a:lnTo>
                    <a:pt x="251" y="0"/>
                  </a:lnTo>
                  <a:close/>
                </a:path>
              </a:pathLst>
            </a:custGeom>
            <a:gradFill rotWithShape="0">
              <a:gsLst>
                <a:gs pos="0">
                  <a:schemeClr val="accent2"/>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CA"/>
            </a:p>
          </p:txBody>
        </p:sp>
        <p:sp>
          <p:nvSpPr>
            <p:cNvPr id="8" name="Freeform 8"/>
            <p:cNvSpPr>
              <a:spLocks/>
            </p:cNvSpPr>
            <p:nvPr/>
          </p:nvSpPr>
          <p:spPr bwMode="ltGray">
            <a:xfrm>
              <a:off x="0" y="1155"/>
              <a:ext cx="351" cy="12"/>
            </a:xfrm>
            <a:custGeom>
              <a:avLst/>
              <a:gdLst>
                <a:gd name="T0" fmla="*/ 0 w 251"/>
                <a:gd name="T1" fmla="*/ 0 h 12"/>
                <a:gd name="T2" fmla="*/ 0 w 251"/>
                <a:gd name="T3" fmla="*/ 12 h 12"/>
                <a:gd name="T4" fmla="*/ 351 w 251"/>
                <a:gd name="T5" fmla="*/ 12 h 12"/>
                <a:gd name="T6" fmla="*/ 351 w 251"/>
                <a:gd name="T7" fmla="*/ 0 h 12"/>
                <a:gd name="T8" fmla="*/ 0 w 251"/>
                <a:gd name="T9" fmla="*/ 0 h 12"/>
                <a:gd name="T10" fmla="*/ 0 w 251"/>
                <a:gd name="T11" fmla="*/ 0 h 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51" h="12">
                  <a:moveTo>
                    <a:pt x="0" y="0"/>
                  </a:moveTo>
                  <a:lnTo>
                    <a:pt x="0" y="12"/>
                  </a:lnTo>
                  <a:lnTo>
                    <a:pt x="251" y="12"/>
                  </a:lnTo>
                  <a:lnTo>
                    <a:pt x="251" y="0"/>
                  </a:lnTo>
                  <a:lnTo>
                    <a:pt x="0" y="0"/>
                  </a:lnTo>
                  <a:close/>
                </a:path>
              </a:pathLst>
            </a:custGeom>
            <a:gradFill rotWithShape="0">
              <a:gsLst>
                <a:gs pos="0">
                  <a:schemeClr val="bg2"/>
                </a:gs>
                <a:gs pos="100000">
                  <a:schemeClr val="accent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CA"/>
            </a:p>
          </p:txBody>
        </p:sp>
        <p:grpSp>
          <p:nvGrpSpPr>
            <p:cNvPr id="9" name="Group 9"/>
            <p:cNvGrpSpPr>
              <a:grpSpLocks/>
            </p:cNvGrpSpPr>
            <p:nvPr/>
          </p:nvGrpSpPr>
          <p:grpSpPr bwMode="auto">
            <a:xfrm>
              <a:off x="348" y="4"/>
              <a:ext cx="5410" cy="4316"/>
              <a:chOff x="348" y="4"/>
              <a:chExt cx="5410" cy="4316"/>
            </a:xfrm>
          </p:grpSpPr>
          <p:sp>
            <p:nvSpPr>
              <p:cNvPr id="10" name="Freeform 10"/>
              <p:cNvSpPr>
                <a:spLocks/>
              </p:cNvSpPr>
              <p:nvPr/>
            </p:nvSpPr>
            <p:spPr bwMode="ltGray">
              <a:xfrm>
                <a:off x="552" y="4"/>
                <a:ext cx="12" cy="695"/>
              </a:xfrm>
              <a:custGeom>
                <a:avLst/>
                <a:gdLst>
                  <a:gd name="T0" fmla="*/ 12 w 12"/>
                  <a:gd name="T1" fmla="*/ 0 h 695"/>
                  <a:gd name="T2" fmla="*/ 0 w 12"/>
                  <a:gd name="T3" fmla="*/ 0 h 695"/>
                  <a:gd name="T4" fmla="*/ 0 w 12"/>
                  <a:gd name="T5" fmla="*/ 695 h 695"/>
                  <a:gd name="T6" fmla="*/ 12 w 12"/>
                  <a:gd name="T7" fmla="*/ 695 h 695"/>
                  <a:gd name="T8" fmla="*/ 12 w 12"/>
                  <a:gd name="T9" fmla="*/ 0 h 695"/>
                  <a:gd name="T10" fmla="*/ 12 w 12"/>
                  <a:gd name="T11" fmla="*/ 0 h 69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2" h="695">
                    <a:moveTo>
                      <a:pt x="12" y="0"/>
                    </a:moveTo>
                    <a:lnTo>
                      <a:pt x="0" y="0"/>
                    </a:lnTo>
                    <a:lnTo>
                      <a:pt x="0" y="695"/>
                    </a:lnTo>
                    <a:lnTo>
                      <a:pt x="12" y="695"/>
                    </a:lnTo>
                    <a:lnTo>
                      <a:pt x="12" y="0"/>
                    </a:lnTo>
                    <a:close/>
                  </a:path>
                </a:pathLst>
              </a:custGeom>
              <a:gradFill rotWithShape="0">
                <a:gsLst>
                  <a:gs pos="0">
                    <a:schemeClr val="bg1"/>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CA"/>
              </a:p>
            </p:txBody>
          </p:sp>
          <p:sp>
            <p:nvSpPr>
              <p:cNvPr id="11" name="Freeform 11"/>
              <p:cNvSpPr>
                <a:spLocks/>
              </p:cNvSpPr>
              <p:nvPr/>
            </p:nvSpPr>
            <p:spPr bwMode="ltGray">
              <a:xfrm>
                <a:off x="552" y="1623"/>
                <a:ext cx="12" cy="2697"/>
              </a:xfrm>
              <a:custGeom>
                <a:avLst/>
                <a:gdLst>
                  <a:gd name="T0" fmla="*/ 0 w 12"/>
                  <a:gd name="T1" fmla="*/ 2697 h 2697"/>
                  <a:gd name="T2" fmla="*/ 12 w 12"/>
                  <a:gd name="T3" fmla="*/ 2697 h 2697"/>
                  <a:gd name="T4" fmla="*/ 12 w 12"/>
                  <a:gd name="T5" fmla="*/ 0 h 2697"/>
                  <a:gd name="T6" fmla="*/ 0 w 12"/>
                  <a:gd name="T7" fmla="*/ 0 h 2697"/>
                  <a:gd name="T8" fmla="*/ 0 w 12"/>
                  <a:gd name="T9" fmla="*/ 2697 h 2697"/>
                  <a:gd name="T10" fmla="*/ 0 w 12"/>
                  <a:gd name="T11" fmla="*/ 2697 h 269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2" h="2697">
                    <a:moveTo>
                      <a:pt x="0" y="2697"/>
                    </a:moveTo>
                    <a:lnTo>
                      <a:pt x="12" y="2697"/>
                    </a:lnTo>
                    <a:lnTo>
                      <a:pt x="12" y="0"/>
                    </a:lnTo>
                    <a:lnTo>
                      <a:pt x="0" y="0"/>
                    </a:lnTo>
                    <a:lnTo>
                      <a:pt x="0" y="2697"/>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CA"/>
              </a:p>
            </p:txBody>
          </p:sp>
          <p:sp>
            <p:nvSpPr>
              <p:cNvPr id="12" name="Freeform 12"/>
              <p:cNvSpPr>
                <a:spLocks/>
              </p:cNvSpPr>
              <p:nvPr/>
            </p:nvSpPr>
            <p:spPr bwMode="ltGray">
              <a:xfrm>
                <a:off x="1019" y="1155"/>
                <a:ext cx="4739" cy="12"/>
              </a:xfrm>
              <a:custGeom>
                <a:avLst/>
                <a:gdLst>
                  <a:gd name="T0" fmla="*/ 4739 w 4724"/>
                  <a:gd name="T1" fmla="*/ 0 h 12"/>
                  <a:gd name="T2" fmla="*/ 0 w 4724"/>
                  <a:gd name="T3" fmla="*/ 0 h 12"/>
                  <a:gd name="T4" fmla="*/ 0 w 4724"/>
                  <a:gd name="T5" fmla="*/ 12 h 12"/>
                  <a:gd name="T6" fmla="*/ 4739 w 4724"/>
                  <a:gd name="T7" fmla="*/ 12 h 12"/>
                  <a:gd name="T8" fmla="*/ 4739 w 4724"/>
                  <a:gd name="T9" fmla="*/ 0 h 12"/>
                  <a:gd name="T10" fmla="*/ 4739 w 4724"/>
                  <a:gd name="T11" fmla="*/ 0 h 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724" h="12">
                    <a:moveTo>
                      <a:pt x="4724" y="0"/>
                    </a:moveTo>
                    <a:lnTo>
                      <a:pt x="0" y="0"/>
                    </a:lnTo>
                    <a:lnTo>
                      <a:pt x="0" y="12"/>
                    </a:lnTo>
                    <a:lnTo>
                      <a:pt x="4724" y="12"/>
                    </a:lnTo>
                    <a:lnTo>
                      <a:pt x="4724" y="0"/>
                    </a:lnTo>
                    <a:close/>
                  </a:path>
                </a:pathLst>
              </a:cu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CA"/>
              </a:p>
            </p:txBody>
          </p:sp>
          <p:sp>
            <p:nvSpPr>
              <p:cNvPr id="13" name="Freeform 13"/>
              <p:cNvSpPr>
                <a:spLocks/>
              </p:cNvSpPr>
              <p:nvPr/>
            </p:nvSpPr>
            <p:spPr bwMode="ltGray">
              <a:xfrm>
                <a:off x="552" y="1371"/>
                <a:ext cx="12" cy="252"/>
              </a:xfrm>
              <a:custGeom>
                <a:avLst/>
                <a:gdLst>
                  <a:gd name="T0" fmla="*/ 0 w 12"/>
                  <a:gd name="T1" fmla="*/ 252 h 252"/>
                  <a:gd name="T2" fmla="*/ 12 w 12"/>
                  <a:gd name="T3" fmla="*/ 252 h 252"/>
                  <a:gd name="T4" fmla="*/ 12 w 12"/>
                  <a:gd name="T5" fmla="*/ 0 h 252"/>
                  <a:gd name="T6" fmla="*/ 0 w 12"/>
                  <a:gd name="T7" fmla="*/ 0 h 252"/>
                  <a:gd name="T8" fmla="*/ 0 w 12"/>
                  <a:gd name="T9" fmla="*/ 252 h 252"/>
                  <a:gd name="T10" fmla="*/ 0 w 12"/>
                  <a:gd name="T11" fmla="*/ 252 h 25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2" h="252">
                    <a:moveTo>
                      <a:pt x="0" y="252"/>
                    </a:moveTo>
                    <a:lnTo>
                      <a:pt x="12" y="252"/>
                    </a:lnTo>
                    <a:lnTo>
                      <a:pt x="12" y="0"/>
                    </a:lnTo>
                    <a:lnTo>
                      <a:pt x="0" y="0"/>
                    </a:lnTo>
                    <a:lnTo>
                      <a:pt x="0" y="252"/>
                    </a:lnTo>
                    <a:close/>
                  </a:path>
                </a:pathLst>
              </a:custGeom>
              <a:gradFill rotWithShape="0">
                <a:gsLst>
                  <a:gs pos="0">
                    <a:schemeClr val="accent2"/>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CA"/>
              </a:p>
            </p:txBody>
          </p:sp>
          <p:sp>
            <p:nvSpPr>
              <p:cNvPr id="14" name="Freeform 14"/>
              <p:cNvSpPr>
                <a:spLocks/>
              </p:cNvSpPr>
              <p:nvPr/>
            </p:nvSpPr>
            <p:spPr bwMode="ltGray">
              <a:xfrm>
                <a:off x="552" y="699"/>
                <a:ext cx="12" cy="252"/>
              </a:xfrm>
              <a:custGeom>
                <a:avLst/>
                <a:gdLst>
                  <a:gd name="T0" fmla="*/ 12 w 12"/>
                  <a:gd name="T1" fmla="*/ 0 h 252"/>
                  <a:gd name="T2" fmla="*/ 0 w 12"/>
                  <a:gd name="T3" fmla="*/ 0 h 252"/>
                  <a:gd name="T4" fmla="*/ 0 w 12"/>
                  <a:gd name="T5" fmla="*/ 252 h 252"/>
                  <a:gd name="T6" fmla="*/ 12 w 12"/>
                  <a:gd name="T7" fmla="*/ 252 h 252"/>
                  <a:gd name="T8" fmla="*/ 12 w 12"/>
                  <a:gd name="T9" fmla="*/ 0 h 252"/>
                  <a:gd name="T10" fmla="*/ 12 w 12"/>
                  <a:gd name="T11" fmla="*/ 0 h 25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2" h="252">
                    <a:moveTo>
                      <a:pt x="12" y="0"/>
                    </a:moveTo>
                    <a:lnTo>
                      <a:pt x="0" y="0"/>
                    </a:lnTo>
                    <a:lnTo>
                      <a:pt x="0" y="252"/>
                    </a:lnTo>
                    <a:lnTo>
                      <a:pt x="12" y="252"/>
                    </a:lnTo>
                    <a:lnTo>
                      <a:pt x="12" y="0"/>
                    </a:lnTo>
                    <a:close/>
                  </a:path>
                </a:pathLst>
              </a:custGeom>
              <a:gradFill rotWithShape="0">
                <a:gsLst>
                  <a:gs pos="0">
                    <a:schemeClr val="bg2"/>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CA"/>
              </a:p>
            </p:txBody>
          </p:sp>
          <p:sp>
            <p:nvSpPr>
              <p:cNvPr id="15" name="Freeform 15"/>
              <p:cNvSpPr>
                <a:spLocks/>
              </p:cNvSpPr>
              <p:nvPr/>
            </p:nvSpPr>
            <p:spPr bwMode="ltGray">
              <a:xfrm>
                <a:off x="348" y="1155"/>
                <a:ext cx="419" cy="12"/>
              </a:xfrm>
              <a:custGeom>
                <a:avLst/>
                <a:gdLst/>
                <a:ahLst/>
                <a:cxnLst>
                  <a:cxn ang="0">
                    <a:pos x="0" y="0"/>
                  </a:cxn>
                  <a:cxn ang="0">
                    <a:pos x="0" y="12"/>
                  </a:cxn>
                  <a:cxn ang="0">
                    <a:pos x="418" y="12"/>
                  </a:cxn>
                  <a:cxn ang="0">
                    <a:pos x="418" y="0"/>
                  </a:cxn>
                  <a:cxn ang="0">
                    <a:pos x="0" y="0"/>
                  </a:cxn>
                  <a:cxn ang="0">
                    <a:pos x="0" y="0"/>
                  </a:cxn>
                </a:cxnLst>
                <a:rect l="0" t="0" r="r" b="b"/>
                <a:pathLst>
                  <a:path w="418" h="12">
                    <a:moveTo>
                      <a:pt x="0" y="0"/>
                    </a:moveTo>
                    <a:lnTo>
                      <a:pt x="0" y="12"/>
                    </a:lnTo>
                    <a:lnTo>
                      <a:pt x="418" y="12"/>
                    </a:lnTo>
                    <a:lnTo>
                      <a:pt x="418" y="0"/>
                    </a:lnTo>
                    <a:lnTo>
                      <a:pt x="0" y="0"/>
                    </a:lnTo>
                    <a:lnTo>
                      <a:pt x="0" y="0"/>
                    </a:lnTo>
                    <a:close/>
                  </a:path>
                </a:pathLst>
              </a:custGeom>
              <a:gradFill rotWithShape="0">
                <a:gsLst>
                  <a:gs pos="0">
                    <a:schemeClr val="accent2"/>
                  </a:gs>
                  <a:gs pos="50000">
                    <a:schemeClr val="hlink"/>
                  </a:gs>
                  <a:gs pos="100000">
                    <a:schemeClr val="accent2"/>
                  </a:gs>
                </a:gsLst>
                <a:lin ang="0" scaled="1"/>
              </a:gradFill>
              <a:ln w="9525">
                <a:noFill/>
                <a:round/>
                <a:headEnd/>
                <a:tailEnd/>
              </a:ln>
            </p:spPr>
            <p:txBody>
              <a:bodyPr/>
              <a:lstStyle/>
              <a:p>
                <a:pPr>
                  <a:defRPr/>
                </a:pPr>
                <a:endParaRPr lang="fr-FR">
                  <a:solidFill>
                    <a:srgbClr val="FFFFFF"/>
                  </a:solidFill>
                  <a:latin typeface="Tahoma" charset="0"/>
                </a:endParaRPr>
              </a:p>
            </p:txBody>
          </p:sp>
        </p:grpSp>
      </p:grpSp>
      <p:sp>
        <p:nvSpPr>
          <p:cNvPr id="101392" name="Rectangle 16"/>
          <p:cNvSpPr>
            <a:spLocks noGrp="1" noChangeArrowheads="1"/>
          </p:cNvSpPr>
          <p:nvPr>
            <p:ph type="ctrTitle" sz="quarter"/>
          </p:nvPr>
        </p:nvSpPr>
        <p:spPr>
          <a:xfrm>
            <a:off x="1066800" y="1997075"/>
            <a:ext cx="7086600" cy="1431925"/>
          </a:xfrm>
        </p:spPr>
        <p:txBody>
          <a:bodyPr anchor="b"/>
          <a:lstStyle>
            <a:lvl1pPr>
              <a:defRPr/>
            </a:lvl1pPr>
          </a:lstStyle>
          <a:p>
            <a:r>
              <a:rPr lang="fr-CA"/>
              <a:t>Cliquez pour modifier le style du titre</a:t>
            </a:r>
          </a:p>
        </p:txBody>
      </p:sp>
      <p:sp>
        <p:nvSpPr>
          <p:cNvPr id="101393" name="Rectangle 17"/>
          <p:cNvSpPr>
            <a:spLocks noGrp="1" noChangeArrowheads="1"/>
          </p:cNvSpPr>
          <p:nvPr>
            <p:ph type="subTitle" sz="quarter" idx="1"/>
          </p:nvPr>
        </p:nvSpPr>
        <p:spPr>
          <a:xfrm>
            <a:off x="1066800" y="3886200"/>
            <a:ext cx="6400800" cy="1752600"/>
          </a:xfrm>
        </p:spPr>
        <p:txBody>
          <a:bodyPr/>
          <a:lstStyle>
            <a:lvl1pPr marL="0" indent="0">
              <a:buFont typeface="Wingdings" charset="2"/>
              <a:buNone/>
              <a:defRPr/>
            </a:lvl1pPr>
          </a:lstStyle>
          <a:p>
            <a:r>
              <a:rPr lang="fr-CA"/>
              <a:t>Cliquez pour modifier le style des sous-titres du masque</a:t>
            </a:r>
          </a:p>
        </p:txBody>
      </p:sp>
      <p:sp>
        <p:nvSpPr>
          <p:cNvPr id="18" name="Rectangle 18"/>
          <p:cNvSpPr>
            <a:spLocks noGrp="1" noChangeArrowheads="1"/>
          </p:cNvSpPr>
          <p:nvPr>
            <p:ph type="dt" sz="quarter" idx="10"/>
          </p:nvPr>
        </p:nvSpPr>
        <p:spPr/>
        <p:txBody>
          <a:bodyPr/>
          <a:lstStyle>
            <a:lvl1pPr>
              <a:defRPr>
                <a:latin typeface="Calibri" pitchFamily="34" charset="0"/>
              </a:defRPr>
            </a:lvl1pPr>
          </a:lstStyle>
          <a:p>
            <a:pPr>
              <a:defRPr/>
            </a:pPr>
            <a:endParaRPr lang="fr-CA"/>
          </a:p>
        </p:txBody>
      </p:sp>
      <p:sp>
        <p:nvSpPr>
          <p:cNvPr id="19" name="Rectangle 19"/>
          <p:cNvSpPr>
            <a:spLocks noGrp="1" noChangeArrowheads="1"/>
          </p:cNvSpPr>
          <p:nvPr>
            <p:ph type="ftr" sz="quarter" idx="11"/>
          </p:nvPr>
        </p:nvSpPr>
        <p:spPr>
          <a:xfrm>
            <a:off x="3352800" y="6248400"/>
            <a:ext cx="2895600" cy="457200"/>
          </a:xfrm>
        </p:spPr>
        <p:txBody>
          <a:bodyPr/>
          <a:lstStyle>
            <a:lvl1pPr>
              <a:defRPr>
                <a:latin typeface="Calibri" pitchFamily="34" charset="0"/>
              </a:defRPr>
            </a:lvl1pPr>
          </a:lstStyle>
          <a:p>
            <a:pPr>
              <a:defRPr/>
            </a:pPr>
            <a:endParaRPr lang="fr-CA"/>
          </a:p>
        </p:txBody>
      </p:sp>
      <p:sp>
        <p:nvSpPr>
          <p:cNvPr id="20" name="Rectangle 20"/>
          <p:cNvSpPr>
            <a:spLocks noGrp="1" noChangeArrowheads="1"/>
          </p:cNvSpPr>
          <p:nvPr>
            <p:ph type="sldNum" sz="quarter" idx="12"/>
          </p:nvPr>
        </p:nvSpPr>
        <p:spPr/>
        <p:txBody>
          <a:bodyPr/>
          <a:lstStyle>
            <a:lvl1pPr>
              <a:defRPr>
                <a:latin typeface="Calibri" pitchFamily="34" charset="0"/>
              </a:defRPr>
            </a:lvl1pPr>
          </a:lstStyle>
          <a:p>
            <a:pPr>
              <a:defRPr/>
            </a:pPr>
            <a:fld id="{3E909F5E-9F01-44DD-9761-53CE6D27500C}" type="slidenum">
              <a:rPr lang="fr-CA"/>
              <a:pPr>
                <a:defRPr/>
              </a:pPr>
              <a:t>‹N°›</a:t>
            </a:fld>
            <a:endParaRPr lang="fr-CA"/>
          </a:p>
        </p:txBody>
      </p:sp>
    </p:spTree>
    <p:extLst>
      <p:ext uri="{BB962C8B-B14F-4D97-AF65-F5344CB8AC3E}">
        <p14:creationId xmlns:p14="http://schemas.microsoft.com/office/powerpoint/2010/main" val="1935092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smtClean="0"/>
              <a:t>Cliquez et modifiez le titre</a:t>
            </a:r>
            <a:endParaRPr lang="fr-FR"/>
          </a:p>
        </p:txBody>
      </p:sp>
      <p:sp>
        <p:nvSpPr>
          <p:cNvPr id="3" name="Espace réservé du contenu 2"/>
          <p:cNvSpPr>
            <a:spLocks noGrp="1"/>
          </p:cNvSpPr>
          <p:nvPr>
            <p:ph idx="1"/>
          </p:nvPr>
        </p:nvSpPr>
        <p:spPr/>
        <p:txBody>
          <a:bodyPr/>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endParaRPr lang="fr-FR"/>
          </a:p>
        </p:txBody>
      </p:sp>
      <p:sp>
        <p:nvSpPr>
          <p:cNvPr id="4" name="Rectangle 17"/>
          <p:cNvSpPr>
            <a:spLocks noGrp="1" noChangeArrowheads="1"/>
          </p:cNvSpPr>
          <p:nvPr>
            <p:ph type="dt" sz="half" idx="10"/>
          </p:nvPr>
        </p:nvSpPr>
        <p:spPr/>
        <p:txBody>
          <a:bodyPr/>
          <a:lstStyle>
            <a:lvl1pPr>
              <a:defRPr>
                <a:latin typeface="Calibri" pitchFamily="34" charset="0"/>
              </a:defRPr>
            </a:lvl1pPr>
          </a:lstStyle>
          <a:p>
            <a:pPr>
              <a:defRPr/>
            </a:pPr>
            <a:endParaRPr lang="fr-CA"/>
          </a:p>
        </p:txBody>
      </p:sp>
      <p:sp>
        <p:nvSpPr>
          <p:cNvPr id="5" name="Rectangle 18"/>
          <p:cNvSpPr>
            <a:spLocks noGrp="1" noChangeArrowheads="1"/>
          </p:cNvSpPr>
          <p:nvPr>
            <p:ph type="ftr" sz="quarter" idx="11"/>
          </p:nvPr>
        </p:nvSpPr>
        <p:spPr/>
        <p:txBody>
          <a:bodyPr/>
          <a:lstStyle>
            <a:lvl1pPr>
              <a:defRPr>
                <a:latin typeface="Calibri" pitchFamily="34" charset="0"/>
              </a:defRPr>
            </a:lvl1pPr>
          </a:lstStyle>
          <a:p>
            <a:pPr>
              <a:defRPr/>
            </a:pPr>
            <a:endParaRPr lang="fr-CA"/>
          </a:p>
        </p:txBody>
      </p:sp>
      <p:sp>
        <p:nvSpPr>
          <p:cNvPr id="6" name="Rectangle 19"/>
          <p:cNvSpPr>
            <a:spLocks noGrp="1" noChangeArrowheads="1"/>
          </p:cNvSpPr>
          <p:nvPr>
            <p:ph type="sldNum" sz="quarter" idx="12"/>
          </p:nvPr>
        </p:nvSpPr>
        <p:spPr/>
        <p:txBody>
          <a:bodyPr/>
          <a:lstStyle>
            <a:lvl1pPr>
              <a:defRPr>
                <a:latin typeface="Calibri" pitchFamily="34" charset="0"/>
              </a:defRPr>
            </a:lvl1pPr>
          </a:lstStyle>
          <a:p>
            <a:pPr>
              <a:defRPr/>
            </a:pPr>
            <a:fld id="{5FA118D1-59DF-4494-AF7C-FB75DC741D89}" type="slidenum">
              <a:rPr lang="fr-CA"/>
              <a:pPr>
                <a:defRPr/>
              </a:pPr>
              <a:t>‹N°›</a:t>
            </a:fld>
            <a:endParaRPr lang="fr-CA"/>
          </a:p>
        </p:txBody>
      </p:sp>
    </p:spTree>
    <p:extLst>
      <p:ext uri="{BB962C8B-B14F-4D97-AF65-F5344CB8AC3E}">
        <p14:creationId xmlns:p14="http://schemas.microsoft.com/office/powerpoint/2010/main" val="28376858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CA" smtClean="0"/>
              <a:t>Cliquez et modifiez le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CA" smtClean="0"/>
              <a:t>Cliquez pour modifier les styles du texte du masque</a:t>
            </a:r>
          </a:p>
        </p:txBody>
      </p:sp>
      <p:sp>
        <p:nvSpPr>
          <p:cNvPr id="4" name="Rectangle 17"/>
          <p:cNvSpPr>
            <a:spLocks noGrp="1" noChangeArrowheads="1"/>
          </p:cNvSpPr>
          <p:nvPr>
            <p:ph type="dt" sz="half" idx="10"/>
          </p:nvPr>
        </p:nvSpPr>
        <p:spPr/>
        <p:txBody>
          <a:bodyPr/>
          <a:lstStyle>
            <a:lvl1pPr>
              <a:defRPr>
                <a:latin typeface="Calibri" pitchFamily="34" charset="0"/>
              </a:defRPr>
            </a:lvl1pPr>
          </a:lstStyle>
          <a:p>
            <a:pPr>
              <a:defRPr/>
            </a:pPr>
            <a:endParaRPr lang="fr-CA"/>
          </a:p>
        </p:txBody>
      </p:sp>
      <p:sp>
        <p:nvSpPr>
          <p:cNvPr id="5" name="Rectangle 18"/>
          <p:cNvSpPr>
            <a:spLocks noGrp="1" noChangeArrowheads="1"/>
          </p:cNvSpPr>
          <p:nvPr>
            <p:ph type="ftr" sz="quarter" idx="11"/>
          </p:nvPr>
        </p:nvSpPr>
        <p:spPr/>
        <p:txBody>
          <a:bodyPr/>
          <a:lstStyle>
            <a:lvl1pPr>
              <a:defRPr>
                <a:latin typeface="Calibri" pitchFamily="34" charset="0"/>
              </a:defRPr>
            </a:lvl1pPr>
          </a:lstStyle>
          <a:p>
            <a:pPr>
              <a:defRPr/>
            </a:pPr>
            <a:endParaRPr lang="fr-CA"/>
          </a:p>
        </p:txBody>
      </p:sp>
      <p:sp>
        <p:nvSpPr>
          <p:cNvPr id="6" name="Rectangle 19"/>
          <p:cNvSpPr>
            <a:spLocks noGrp="1" noChangeArrowheads="1"/>
          </p:cNvSpPr>
          <p:nvPr>
            <p:ph type="sldNum" sz="quarter" idx="12"/>
          </p:nvPr>
        </p:nvSpPr>
        <p:spPr/>
        <p:txBody>
          <a:bodyPr/>
          <a:lstStyle>
            <a:lvl1pPr>
              <a:defRPr>
                <a:latin typeface="Calibri" pitchFamily="34" charset="0"/>
              </a:defRPr>
            </a:lvl1pPr>
          </a:lstStyle>
          <a:p>
            <a:pPr>
              <a:defRPr/>
            </a:pPr>
            <a:fld id="{702AC301-9469-4E48-9AFE-76C0BE3EDD7D}" type="slidenum">
              <a:rPr lang="fr-CA"/>
              <a:pPr>
                <a:defRPr/>
              </a:pPr>
              <a:t>‹N°›</a:t>
            </a:fld>
            <a:endParaRPr lang="fr-CA"/>
          </a:p>
        </p:txBody>
      </p:sp>
    </p:spTree>
    <p:extLst>
      <p:ext uri="{BB962C8B-B14F-4D97-AF65-F5344CB8AC3E}">
        <p14:creationId xmlns:p14="http://schemas.microsoft.com/office/powerpoint/2010/main" val="18990028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smtClean="0"/>
              <a:t>Cliquez et modifiez le titre</a:t>
            </a:r>
            <a:endParaRPr lang="fr-FR"/>
          </a:p>
        </p:txBody>
      </p:sp>
      <p:sp>
        <p:nvSpPr>
          <p:cNvPr id="3" name="Espace réservé du contenu 2"/>
          <p:cNvSpPr>
            <a:spLocks noGrp="1"/>
          </p:cNvSpPr>
          <p:nvPr>
            <p:ph sz="half" idx="1"/>
          </p:nvPr>
        </p:nvSpPr>
        <p:spPr>
          <a:xfrm>
            <a:off x="1066800" y="1981200"/>
            <a:ext cx="36957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endParaRPr lang="fr-FR"/>
          </a:p>
        </p:txBody>
      </p:sp>
      <p:sp>
        <p:nvSpPr>
          <p:cNvPr id="4" name="Espace réservé du contenu 3"/>
          <p:cNvSpPr>
            <a:spLocks noGrp="1"/>
          </p:cNvSpPr>
          <p:nvPr>
            <p:ph sz="half" idx="2"/>
          </p:nvPr>
        </p:nvSpPr>
        <p:spPr>
          <a:xfrm>
            <a:off x="4914900" y="1981200"/>
            <a:ext cx="36957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endParaRPr lang="fr-FR"/>
          </a:p>
        </p:txBody>
      </p:sp>
      <p:sp>
        <p:nvSpPr>
          <p:cNvPr id="5" name="Rectangle 17"/>
          <p:cNvSpPr>
            <a:spLocks noGrp="1" noChangeArrowheads="1"/>
          </p:cNvSpPr>
          <p:nvPr>
            <p:ph type="dt" sz="half" idx="10"/>
          </p:nvPr>
        </p:nvSpPr>
        <p:spPr/>
        <p:txBody>
          <a:bodyPr/>
          <a:lstStyle>
            <a:lvl1pPr>
              <a:defRPr>
                <a:latin typeface="Calibri" pitchFamily="34" charset="0"/>
              </a:defRPr>
            </a:lvl1pPr>
          </a:lstStyle>
          <a:p>
            <a:pPr>
              <a:defRPr/>
            </a:pPr>
            <a:endParaRPr lang="fr-CA"/>
          </a:p>
        </p:txBody>
      </p:sp>
      <p:sp>
        <p:nvSpPr>
          <p:cNvPr id="6" name="Rectangle 18"/>
          <p:cNvSpPr>
            <a:spLocks noGrp="1" noChangeArrowheads="1"/>
          </p:cNvSpPr>
          <p:nvPr>
            <p:ph type="ftr" sz="quarter" idx="11"/>
          </p:nvPr>
        </p:nvSpPr>
        <p:spPr/>
        <p:txBody>
          <a:bodyPr/>
          <a:lstStyle>
            <a:lvl1pPr>
              <a:defRPr>
                <a:latin typeface="Calibri" pitchFamily="34" charset="0"/>
              </a:defRPr>
            </a:lvl1pPr>
          </a:lstStyle>
          <a:p>
            <a:pPr>
              <a:defRPr/>
            </a:pPr>
            <a:endParaRPr lang="fr-CA"/>
          </a:p>
        </p:txBody>
      </p:sp>
      <p:sp>
        <p:nvSpPr>
          <p:cNvPr id="7" name="Rectangle 19"/>
          <p:cNvSpPr>
            <a:spLocks noGrp="1" noChangeArrowheads="1"/>
          </p:cNvSpPr>
          <p:nvPr>
            <p:ph type="sldNum" sz="quarter" idx="12"/>
          </p:nvPr>
        </p:nvSpPr>
        <p:spPr/>
        <p:txBody>
          <a:bodyPr/>
          <a:lstStyle>
            <a:lvl1pPr>
              <a:defRPr>
                <a:latin typeface="Calibri" pitchFamily="34" charset="0"/>
              </a:defRPr>
            </a:lvl1pPr>
          </a:lstStyle>
          <a:p>
            <a:pPr>
              <a:defRPr/>
            </a:pPr>
            <a:fld id="{344FC261-37FB-438F-B597-9CC9B8C7892C}" type="slidenum">
              <a:rPr lang="fr-CA"/>
              <a:pPr>
                <a:defRPr/>
              </a:pPr>
              <a:t>‹N°›</a:t>
            </a:fld>
            <a:endParaRPr lang="fr-CA"/>
          </a:p>
        </p:txBody>
      </p:sp>
    </p:spTree>
    <p:extLst>
      <p:ext uri="{BB962C8B-B14F-4D97-AF65-F5344CB8AC3E}">
        <p14:creationId xmlns:p14="http://schemas.microsoft.com/office/powerpoint/2010/main" val="7508276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CA" smtClean="0"/>
              <a:t>Cliquez et modifiez le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CA"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CA"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endParaRPr lang="fr-FR"/>
          </a:p>
        </p:txBody>
      </p:sp>
      <p:sp>
        <p:nvSpPr>
          <p:cNvPr id="7" name="Rectangle 17"/>
          <p:cNvSpPr>
            <a:spLocks noGrp="1" noChangeArrowheads="1"/>
          </p:cNvSpPr>
          <p:nvPr>
            <p:ph type="dt" sz="half" idx="10"/>
          </p:nvPr>
        </p:nvSpPr>
        <p:spPr/>
        <p:txBody>
          <a:bodyPr/>
          <a:lstStyle>
            <a:lvl1pPr>
              <a:defRPr>
                <a:latin typeface="Calibri" pitchFamily="34" charset="0"/>
              </a:defRPr>
            </a:lvl1pPr>
          </a:lstStyle>
          <a:p>
            <a:pPr>
              <a:defRPr/>
            </a:pPr>
            <a:endParaRPr lang="fr-CA"/>
          </a:p>
        </p:txBody>
      </p:sp>
      <p:sp>
        <p:nvSpPr>
          <p:cNvPr id="8" name="Rectangle 18"/>
          <p:cNvSpPr>
            <a:spLocks noGrp="1" noChangeArrowheads="1"/>
          </p:cNvSpPr>
          <p:nvPr>
            <p:ph type="ftr" sz="quarter" idx="11"/>
          </p:nvPr>
        </p:nvSpPr>
        <p:spPr/>
        <p:txBody>
          <a:bodyPr/>
          <a:lstStyle>
            <a:lvl1pPr>
              <a:defRPr>
                <a:latin typeface="Calibri" pitchFamily="34" charset="0"/>
              </a:defRPr>
            </a:lvl1pPr>
          </a:lstStyle>
          <a:p>
            <a:pPr>
              <a:defRPr/>
            </a:pPr>
            <a:endParaRPr lang="fr-CA"/>
          </a:p>
        </p:txBody>
      </p:sp>
      <p:sp>
        <p:nvSpPr>
          <p:cNvPr id="9" name="Rectangle 19"/>
          <p:cNvSpPr>
            <a:spLocks noGrp="1" noChangeArrowheads="1"/>
          </p:cNvSpPr>
          <p:nvPr>
            <p:ph type="sldNum" sz="quarter" idx="12"/>
          </p:nvPr>
        </p:nvSpPr>
        <p:spPr/>
        <p:txBody>
          <a:bodyPr/>
          <a:lstStyle>
            <a:lvl1pPr>
              <a:defRPr>
                <a:latin typeface="Calibri" pitchFamily="34" charset="0"/>
              </a:defRPr>
            </a:lvl1pPr>
          </a:lstStyle>
          <a:p>
            <a:pPr>
              <a:defRPr/>
            </a:pPr>
            <a:fld id="{5FD6CB8B-3758-4AC9-B79B-703847B58D70}" type="slidenum">
              <a:rPr lang="fr-CA"/>
              <a:pPr>
                <a:defRPr/>
              </a:pPr>
              <a:t>‹N°›</a:t>
            </a:fld>
            <a:endParaRPr lang="fr-CA"/>
          </a:p>
        </p:txBody>
      </p:sp>
    </p:spTree>
    <p:extLst>
      <p:ext uri="{BB962C8B-B14F-4D97-AF65-F5344CB8AC3E}">
        <p14:creationId xmlns:p14="http://schemas.microsoft.com/office/powerpoint/2010/main" val="40697246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smtClean="0"/>
              <a:t>Cliquez et modifiez le titre</a:t>
            </a:r>
            <a:endParaRPr lang="fr-FR"/>
          </a:p>
        </p:txBody>
      </p:sp>
      <p:sp>
        <p:nvSpPr>
          <p:cNvPr id="3" name="Rectangle 17"/>
          <p:cNvSpPr>
            <a:spLocks noGrp="1" noChangeArrowheads="1"/>
          </p:cNvSpPr>
          <p:nvPr>
            <p:ph type="dt" sz="half" idx="10"/>
          </p:nvPr>
        </p:nvSpPr>
        <p:spPr/>
        <p:txBody>
          <a:bodyPr/>
          <a:lstStyle>
            <a:lvl1pPr>
              <a:defRPr>
                <a:latin typeface="Calibri" pitchFamily="34" charset="0"/>
              </a:defRPr>
            </a:lvl1pPr>
          </a:lstStyle>
          <a:p>
            <a:pPr>
              <a:defRPr/>
            </a:pPr>
            <a:endParaRPr lang="fr-CA"/>
          </a:p>
        </p:txBody>
      </p:sp>
      <p:sp>
        <p:nvSpPr>
          <p:cNvPr id="4" name="Rectangle 18"/>
          <p:cNvSpPr>
            <a:spLocks noGrp="1" noChangeArrowheads="1"/>
          </p:cNvSpPr>
          <p:nvPr>
            <p:ph type="ftr" sz="quarter" idx="11"/>
          </p:nvPr>
        </p:nvSpPr>
        <p:spPr/>
        <p:txBody>
          <a:bodyPr/>
          <a:lstStyle>
            <a:lvl1pPr>
              <a:defRPr>
                <a:latin typeface="Calibri" pitchFamily="34" charset="0"/>
              </a:defRPr>
            </a:lvl1pPr>
          </a:lstStyle>
          <a:p>
            <a:pPr>
              <a:defRPr/>
            </a:pPr>
            <a:endParaRPr lang="fr-CA"/>
          </a:p>
        </p:txBody>
      </p:sp>
      <p:sp>
        <p:nvSpPr>
          <p:cNvPr id="5" name="Rectangle 19"/>
          <p:cNvSpPr>
            <a:spLocks noGrp="1" noChangeArrowheads="1"/>
          </p:cNvSpPr>
          <p:nvPr>
            <p:ph type="sldNum" sz="quarter" idx="12"/>
          </p:nvPr>
        </p:nvSpPr>
        <p:spPr/>
        <p:txBody>
          <a:bodyPr/>
          <a:lstStyle>
            <a:lvl1pPr>
              <a:defRPr>
                <a:latin typeface="Calibri" pitchFamily="34" charset="0"/>
              </a:defRPr>
            </a:lvl1pPr>
          </a:lstStyle>
          <a:p>
            <a:pPr>
              <a:defRPr/>
            </a:pPr>
            <a:fld id="{5E6BD7AB-9A92-4B42-B3EA-46DED37A93DA}" type="slidenum">
              <a:rPr lang="fr-CA"/>
              <a:pPr>
                <a:defRPr/>
              </a:pPr>
              <a:t>‹N°›</a:t>
            </a:fld>
            <a:endParaRPr lang="fr-CA"/>
          </a:p>
        </p:txBody>
      </p:sp>
    </p:spTree>
    <p:extLst>
      <p:ext uri="{BB962C8B-B14F-4D97-AF65-F5344CB8AC3E}">
        <p14:creationId xmlns:p14="http://schemas.microsoft.com/office/powerpoint/2010/main" val="385301617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17"/>
          <p:cNvSpPr>
            <a:spLocks noGrp="1" noChangeArrowheads="1"/>
          </p:cNvSpPr>
          <p:nvPr>
            <p:ph type="dt" sz="half" idx="10"/>
          </p:nvPr>
        </p:nvSpPr>
        <p:spPr/>
        <p:txBody>
          <a:bodyPr/>
          <a:lstStyle>
            <a:lvl1pPr>
              <a:defRPr>
                <a:latin typeface="Calibri" pitchFamily="34" charset="0"/>
              </a:defRPr>
            </a:lvl1pPr>
          </a:lstStyle>
          <a:p>
            <a:pPr>
              <a:defRPr/>
            </a:pPr>
            <a:endParaRPr lang="fr-CA"/>
          </a:p>
        </p:txBody>
      </p:sp>
      <p:sp>
        <p:nvSpPr>
          <p:cNvPr id="3" name="Rectangle 18"/>
          <p:cNvSpPr>
            <a:spLocks noGrp="1" noChangeArrowheads="1"/>
          </p:cNvSpPr>
          <p:nvPr>
            <p:ph type="ftr" sz="quarter" idx="11"/>
          </p:nvPr>
        </p:nvSpPr>
        <p:spPr/>
        <p:txBody>
          <a:bodyPr/>
          <a:lstStyle>
            <a:lvl1pPr>
              <a:defRPr>
                <a:latin typeface="Calibri" pitchFamily="34" charset="0"/>
              </a:defRPr>
            </a:lvl1pPr>
          </a:lstStyle>
          <a:p>
            <a:pPr>
              <a:defRPr/>
            </a:pPr>
            <a:endParaRPr lang="fr-CA"/>
          </a:p>
        </p:txBody>
      </p:sp>
      <p:sp>
        <p:nvSpPr>
          <p:cNvPr id="4" name="Rectangle 19"/>
          <p:cNvSpPr>
            <a:spLocks noGrp="1" noChangeArrowheads="1"/>
          </p:cNvSpPr>
          <p:nvPr>
            <p:ph type="sldNum" sz="quarter" idx="12"/>
          </p:nvPr>
        </p:nvSpPr>
        <p:spPr/>
        <p:txBody>
          <a:bodyPr/>
          <a:lstStyle>
            <a:lvl1pPr>
              <a:defRPr>
                <a:latin typeface="Calibri" pitchFamily="34" charset="0"/>
              </a:defRPr>
            </a:lvl1pPr>
          </a:lstStyle>
          <a:p>
            <a:pPr>
              <a:defRPr/>
            </a:pPr>
            <a:fld id="{8ABD0BB3-9303-42F5-A542-9CEC900D53D0}" type="slidenum">
              <a:rPr lang="fr-CA"/>
              <a:pPr>
                <a:defRPr/>
              </a:pPr>
              <a:t>‹N°›</a:t>
            </a:fld>
            <a:endParaRPr lang="fr-CA"/>
          </a:p>
        </p:txBody>
      </p:sp>
    </p:spTree>
    <p:extLst>
      <p:ext uri="{BB962C8B-B14F-4D97-AF65-F5344CB8AC3E}">
        <p14:creationId xmlns:p14="http://schemas.microsoft.com/office/powerpoint/2010/main" val="96447453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CA" smtClean="0"/>
              <a:t>Cliquez et modifiez le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CA" smtClean="0"/>
              <a:t>Cliquez pour modifier les styles du texte du masque</a:t>
            </a:r>
          </a:p>
        </p:txBody>
      </p:sp>
      <p:sp>
        <p:nvSpPr>
          <p:cNvPr id="5" name="Rectangle 17"/>
          <p:cNvSpPr>
            <a:spLocks noGrp="1" noChangeArrowheads="1"/>
          </p:cNvSpPr>
          <p:nvPr>
            <p:ph type="dt" sz="half" idx="10"/>
          </p:nvPr>
        </p:nvSpPr>
        <p:spPr/>
        <p:txBody>
          <a:bodyPr/>
          <a:lstStyle>
            <a:lvl1pPr>
              <a:defRPr>
                <a:latin typeface="Calibri" pitchFamily="34" charset="0"/>
              </a:defRPr>
            </a:lvl1pPr>
          </a:lstStyle>
          <a:p>
            <a:pPr>
              <a:defRPr/>
            </a:pPr>
            <a:endParaRPr lang="fr-CA"/>
          </a:p>
        </p:txBody>
      </p:sp>
      <p:sp>
        <p:nvSpPr>
          <p:cNvPr id="6" name="Rectangle 18"/>
          <p:cNvSpPr>
            <a:spLocks noGrp="1" noChangeArrowheads="1"/>
          </p:cNvSpPr>
          <p:nvPr>
            <p:ph type="ftr" sz="quarter" idx="11"/>
          </p:nvPr>
        </p:nvSpPr>
        <p:spPr/>
        <p:txBody>
          <a:bodyPr/>
          <a:lstStyle>
            <a:lvl1pPr>
              <a:defRPr>
                <a:latin typeface="Calibri" pitchFamily="34" charset="0"/>
              </a:defRPr>
            </a:lvl1pPr>
          </a:lstStyle>
          <a:p>
            <a:pPr>
              <a:defRPr/>
            </a:pPr>
            <a:endParaRPr lang="fr-CA"/>
          </a:p>
        </p:txBody>
      </p:sp>
      <p:sp>
        <p:nvSpPr>
          <p:cNvPr id="7" name="Rectangle 19"/>
          <p:cNvSpPr>
            <a:spLocks noGrp="1" noChangeArrowheads="1"/>
          </p:cNvSpPr>
          <p:nvPr>
            <p:ph type="sldNum" sz="quarter" idx="12"/>
          </p:nvPr>
        </p:nvSpPr>
        <p:spPr/>
        <p:txBody>
          <a:bodyPr/>
          <a:lstStyle>
            <a:lvl1pPr>
              <a:defRPr>
                <a:latin typeface="Calibri" pitchFamily="34" charset="0"/>
              </a:defRPr>
            </a:lvl1pPr>
          </a:lstStyle>
          <a:p>
            <a:pPr>
              <a:defRPr/>
            </a:pPr>
            <a:fld id="{4F0AE794-4841-4057-97C9-FD79098220C8}" type="slidenum">
              <a:rPr lang="fr-CA"/>
              <a:pPr>
                <a:defRPr/>
              </a:pPr>
              <a:t>‹N°›</a:t>
            </a:fld>
            <a:endParaRPr lang="fr-CA"/>
          </a:p>
        </p:txBody>
      </p:sp>
    </p:spTree>
    <p:extLst>
      <p:ext uri="{BB962C8B-B14F-4D97-AF65-F5344CB8AC3E}">
        <p14:creationId xmlns:p14="http://schemas.microsoft.com/office/powerpoint/2010/main" val="33632524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9"/>
          <p:cNvSpPr>
            <a:spLocks noGrp="1"/>
          </p:cNvSpPr>
          <p:nvPr>
            <p:ph type="dt" sz="half" idx="10"/>
          </p:nvPr>
        </p:nvSpPr>
        <p:spPr/>
        <p:txBody>
          <a:bodyPr/>
          <a:lstStyle>
            <a:lvl1pPr>
              <a:defRPr/>
            </a:lvl1pPr>
          </a:lstStyle>
          <a:p>
            <a:pPr>
              <a:defRPr/>
            </a:pPr>
            <a:fld id="{FDEEE290-6334-4923-96E2-36EB26D681CD}" type="datetimeFigureOut">
              <a:rPr lang="fr-CA"/>
              <a:pPr>
                <a:defRPr/>
              </a:pPr>
              <a:t>2012-11-15</a:t>
            </a:fld>
            <a:endParaRPr lang="fr-CA"/>
          </a:p>
        </p:txBody>
      </p:sp>
      <p:sp>
        <p:nvSpPr>
          <p:cNvPr id="5" name="Footer Placeholder 21"/>
          <p:cNvSpPr>
            <a:spLocks noGrp="1"/>
          </p:cNvSpPr>
          <p:nvPr>
            <p:ph type="ftr" sz="quarter" idx="11"/>
          </p:nvPr>
        </p:nvSpPr>
        <p:spPr/>
        <p:txBody>
          <a:bodyPr/>
          <a:lstStyle>
            <a:lvl1pPr>
              <a:defRPr/>
            </a:lvl1pPr>
          </a:lstStyle>
          <a:p>
            <a:pPr>
              <a:defRPr/>
            </a:pPr>
            <a:endParaRPr lang="fr-CA"/>
          </a:p>
        </p:txBody>
      </p:sp>
      <p:sp>
        <p:nvSpPr>
          <p:cNvPr id="6" name="Slide Number Placeholder 17"/>
          <p:cNvSpPr>
            <a:spLocks noGrp="1"/>
          </p:cNvSpPr>
          <p:nvPr>
            <p:ph type="sldNum" sz="quarter" idx="12"/>
          </p:nvPr>
        </p:nvSpPr>
        <p:spPr/>
        <p:txBody>
          <a:bodyPr/>
          <a:lstStyle>
            <a:lvl1pPr>
              <a:defRPr/>
            </a:lvl1pPr>
          </a:lstStyle>
          <a:p>
            <a:pPr>
              <a:defRPr/>
            </a:pPr>
            <a:fld id="{6759AA83-4576-49E9-B83B-BC58ACFFA611}" type="slidenum">
              <a:rPr lang="fr-CA"/>
              <a:pPr>
                <a:defRPr/>
              </a:pPr>
              <a:t>‹N°›</a:t>
            </a:fld>
            <a:endParaRPr lang="fr-CA"/>
          </a:p>
        </p:txBody>
      </p:sp>
    </p:spTree>
    <p:extLst>
      <p:ext uri="{BB962C8B-B14F-4D97-AF65-F5344CB8AC3E}">
        <p14:creationId xmlns:p14="http://schemas.microsoft.com/office/powerpoint/2010/main" val="112700369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CA" smtClean="0"/>
              <a:t>Cliquez et modifiez le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CA" smtClean="0"/>
              <a:t>Cliquez pour modifier les styles du texte du masque</a:t>
            </a:r>
          </a:p>
        </p:txBody>
      </p:sp>
      <p:sp>
        <p:nvSpPr>
          <p:cNvPr id="5" name="Rectangle 17"/>
          <p:cNvSpPr>
            <a:spLocks noGrp="1" noChangeArrowheads="1"/>
          </p:cNvSpPr>
          <p:nvPr>
            <p:ph type="dt" sz="half" idx="10"/>
          </p:nvPr>
        </p:nvSpPr>
        <p:spPr/>
        <p:txBody>
          <a:bodyPr/>
          <a:lstStyle>
            <a:lvl1pPr>
              <a:defRPr>
                <a:latin typeface="Calibri" pitchFamily="34" charset="0"/>
              </a:defRPr>
            </a:lvl1pPr>
          </a:lstStyle>
          <a:p>
            <a:pPr>
              <a:defRPr/>
            </a:pPr>
            <a:endParaRPr lang="fr-CA"/>
          </a:p>
        </p:txBody>
      </p:sp>
      <p:sp>
        <p:nvSpPr>
          <p:cNvPr id="6" name="Rectangle 18"/>
          <p:cNvSpPr>
            <a:spLocks noGrp="1" noChangeArrowheads="1"/>
          </p:cNvSpPr>
          <p:nvPr>
            <p:ph type="ftr" sz="quarter" idx="11"/>
          </p:nvPr>
        </p:nvSpPr>
        <p:spPr/>
        <p:txBody>
          <a:bodyPr/>
          <a:lstStyle>
            <a:lvl1pPr>
              <a:defRPr>
                <a:latin typeface="Calibri" pitchFamily="34" charset="0"/>
              </a:defRPr>
            </a:lvl1pPr>
          </a:lstStyle>
          <a:p>
            <a:pPr>
              <a:defRPr/>
            </a:pPr>
            <a:endParaRPr lang="fr-CA"/>
          </a:p>
        </p:txBody>
      </p:sp>
      <p:sp>
        <p:nvSpPr>
          <p:cNvPr id="7" name="Rectangle 19"/>
          <p:cNvSpPr>
            <a:spLocks noGrp="1" noChangeArrowheads="1"/>
          </p:cNvSpPr>
          <p:nvPr>
            <p:ph type="sldNum" sz="quarter" idx="12"/>
          </p:nvPr>
        </p:nvSpPr>
        <p:spPr/>
        <p:txBody>
          <a:bodyPr/>
          <a:lstStyle>
            <a:lvl1pPr>
              <a:defRPr>
                <a:latin typeface="Calibri" pitchFamily="34" charset="0"/>
              </a:defRPr>
            </a:lvl1pPr>
          </a:lstStyle>
          <a:p>
            <a:pPr>
              <a:defRPr/>
            </a:pPr>
            <a:fld id="{A8BD48EF-D667-425F-AB45-F4D9933C4359}" type="slidenum">
              <a:rPr lang="fr-CA"/>
              <a:pPr>
                <a:defRPr/>
              </a:pPr>
              <a:t>‹N°›</a:t>
            </a:fld>
            <a:endParaRPr lang="fr-CA"/>
          </a:p>
        </p:txBody>
      </p:sp>
    </p:spTree>
    <p:extLst>
      <p:ext uri="{BB962C8B-B14F-4D97-AF65-F5344CB8AC3E}">
        <p14:creationId xmlns:p14="http://schemas.microsoft.com/office/powerpoint/2010/main" val="314257386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smtClean="0"/>
              <a:t>Cliquez et modifiez le titre</a:t>
            </a:r>
            <a:endParaRPr lang="fr-FR"/>
          </a:p>
        </p:txBody>
      </p:sp>
      <p:sp>
        <p:nvSpPr>
          <p:cNvPr id="3" name="Espace réservé du texte vertical 2"/>
          <p:cNvSpPr>
            <a:spLocks noGrp="1"/>
          </p:cNvSpPr>
          <p:nvPr>
            <p:ph type="body" orient="vert" idx="1"/>
          </p:nvPr>
        </p:nvSpPr>
        <p:spPr/>
        <p:txBody>
          <a:bodyPr vert="eaVert"/>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endParaRPr lang="fr-FR"/>
          </a:p>
        </p:txBody>
      </p:sp>
      <p:sp>
        <p:nvSpPr>
          <p:cNvPr id="4" name="Rectangle 17"/>
          <p:cNvSpPr>
            <a:spLocks noGrp="1" noChangeArrowheads="1"/>
          </p:cNvSpPr>
          <p:nvPr>
            <p:ph type="dt" sz="half" idx="10"/>
          </p:nvPr>
        </p:nvSpPr>
        <p:spPr/>
        <p:txBody>
          <a:bodyPr/>
          <a:lstStyle>
            <a:lvl1pPr>
              <a:defRPr>
                <a:latin typeface="Calibri" pitchFamily="34" charset="0"/>
              </a:defRPr>
            </a:lvl1pPr>
          </a:lstStyle>
          <a:p>
            <a:pPr>
              <a:defRPr/>
            </a:pPr>
            <a:endParaRPr lang="fr-CA"/>
          </a:p>
        </p:txBody>
      </p:sp>
      <p:sp>
        <p:nvSpPr>
          <p:cNvPr id="5" name="Rectangle 18"/>
          <p:cNvSpPr>
            <a:spLocks noGrp="1" noChangeArrowheads="1"/>
          </p:cNvSpPr>
          <p:nvPr>
            <p:ph type="ftr" sz="quarter" idx="11"/>
          </p:nvPr>
        </p:nvSpPr>
        <p:spPr/>
        <p:txBody>
          <a:bodyPr/>
          <a:lstStyle>
            <a:lvl1pPr>
              <a:defRPr>
                <a:latin typeface="Calibri" pitchFamily="34" charset="0"/>
              </a:defRPr>
            </a:lvl1pPr>
          </a:lstStyle>
          <a:p>
            <a:pPr>
              <a:defRPr/>
            </a:pPr>
            <a:endParaRPr lang="fr-CA"/>
          </a:p>
        </p:txBody>
      </p:sp>
      <p:sp>
        <p:nvSpPr>
          <p:cNvPr id="6" name="Rectangle 19"/>
          <p:cNvSpPr>
            <a:spLocks noGrp="1" noChangeArrowheads="1"/>
          </p:cNvSpPr>
          <p:nvPr>
            <p:ph type="sldNum" sz="quarter" idx="12"/>
          </p:nvPr>
        </p:nvSpPr>
        <p:spPr/>
        <p:txBody>
          <a:bodyPr/>
          <a:lstStyle>
            <a:lvl1pPr>
              <a:defRPr>
                <a:latin typeface="Calibri" pitchFamily="34" charset="0"/>
              </a:defRPr>
            </a:lvl1pPr>
          </a:lstStyle>
          <a:p>
            <a:pPr>
              <a:defRPr/>
            </a:pPr>
            <a:fld id="{78D7DA41-5FA9-4964-B771-B895F6F78282}" type="slidenum">
              <a:rPr lang="fr-CA"/>
              <a:pPr>
                <a:defRPr/>
              </a:pPr>
              <a:t>‹N°›</a:t>
            </a:fld>
            <a:endParaRPr lang="fr-CA"/>
          </a:p>
        </p:txBody>
      </p:sp>
    </p:spTree>
    <p:extLst>
      <p:ext uri="{BB962C8B-B14F-4D97-AF65-F5344CB8AC3E}">
        <p14:creationId xmlns:p14="http://schemas.microsoft.com/office/powerpoint/2010/main" val="92828337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724650" y="304800"/>
            <a:ext cx="1885950" cy="5791200"/>
          </a:xfrm>
        </p:spPr>
        <p:txBody>
          <a:bodyPr vert="eaVert"/>
          <a:lstStyle/>
          <a:p>
            <a:r>
              <a:rPr lang="fr-CA" smtClean="0"/>
              <a:t>Cliquez et modifiez le titre</a:t>
            </a:r>
            <a:endParaRPr lang="fr-FR"/>
          </a:p>
        </p:txBody>
      </p:sp>
      <p:sp>
        <p:nvSpPr>
          <p:cNvPr id="3" name="Espace réservé du texte vertical 2"/>
          <p:cNvSpPr>
            <a:spLocks noGrp="1"/>
          </p:cNvSpPr>
          <p:nvPr>
            <p:ph type="body" orient="vert" idx="1"/>
          </p:nvPr>
        </p:nvSpPr>
        <p:spPr>
          <a:xfrm>
            <a:off x="1066800" y="304800"/>
            <a:ext cx="5505450" cy="5791200"/>
          </a:xfrm>
        </p:spPr>
        <p:txBody>
          <a:bodyPr vert="eaVert"/>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endParaRPr lang="fr-FR"/>
          </a:p>
        </p:txBody>
      </p:sp>
      <p:sp>
        <p:nvSpPr>
          <p:cNvPr id="4" name="Rectangle 17"/>
          <p:cNvSpPr>
            <a:spLocks noGrp="1" noChangeArrowheads="1"/>
          </p:cNvSpPr>
          <p:nvPr>
            <p:ph type="dt" sz="half" idx="10"/>
          </p:nvPr>
        </p:nvSpPr>
        <p:spPr/>
        <p:txBody>
          <a:bodyPr/>
          <a:lstStyle>
            <a:lvl1pPr>
              <a:defRPr>
                <a:latin typeface="Calibri" pitchFamily="34" charset="0"/>
              </a:defRPr>
            </a:lvl1pPr>
          </a:lstStyle>
          <a:p>
            <a:pPr>
              <a:defRPr/>
            </a:pPr>
            <a:endParaRPr lang="fr-CA"/>
          </a:p>
        </p:txBody>
      </p:sp>
      <p:sp>
        <p:nvSpPr>
          <p:cNvPr id="5" name="Rectangle 18"/>
          <p:cNvSpPr>
            <a:spLocks noGrp="1" noChangeArrowheads="1"/>
          </p:cNvSpPr>
          <p:nvPr>
            <p:ph type="ftr" sz="quarter" idx="11"/>
          </p:nvPr>
        </p:nvSpPr>
        <p:spPr/>
        <p:txBody>
          <a:bodyPr/>
          <a:lstStyle>
            <a:lvl1pPr>
              <a:defRPr>
                <a:latin typeface="Calibri" pitchFamily="34" charset="0"/>
              </a:defRPr>
            </a:lvl1pPr>
          </a:lstStyle>
          <a:p>
            <a:pPr>
              <a:defRPr/>
            </a:pPr>
            <a:endParaRPr lang="fr-CA"/>
          </a:p>
        </p:txBody>
      </p:sp>
      <p:sp>
        <p:nvSpPr>
          <p:cNvPr id="6" name="Rectangle 19"/>
          <p:cNvSpPr>
            <a:spLocks noGrp="1" noChangeArrowheads="1"/>
          </p:cNvSpPr>
          <p:nvPr>
            <p:ph type="sldNum" sz="quarter" idx="12"/>
          </p:nvPr>
        </p:nvSpPr>
        <p:spPr/>
        <p:txBody>
          <a:bodyPr/>
          <a:lstStyle>
            <a:lvl1pPr>
              <a:defRPr>
                <a:latin typeface="Calibri" pitchFamily="34" charset="0"/>
              </a:defRPr>
            </a:lvl1pPr>
          </a:lstStyle>
          <a:p>
            <a:pPr>
              <a:defRPr/>
            </a:pPr>
            <a:fld id="{AEC594E1-1A4D-4841-AC09-87ADC6DA2B14}" type="slidenum">
              <a:rPr lang="fr-CA"/>
              <a:pPr>
                <a:defRPr/>
              </a:pPr>
              <a:t>‹N°›</a:t>
            </a:fld>
            <a:endParaRPr lang="fr-CA"/>
          </a:p>
        </p:txBody>
      </p:sp>
    </p:spTree>
    <p:extLst>
      <p:ext uri="{BB962C8B-B14F-4D97-AF65-F5344CB8AC3E}">
        <p14:creationId xmlns:p14="http://schemas.microsoft.com/office/powerpoint/2010/main" val="27348388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re et 4 contenus">
    <p:spTree>
      <p:nvGrpSpPr>
        <p:cNvPr id="1" name=""/>
        <p:cNvGrpSpPr/>
        <p:nvPr/>
      </p:nvGrpSpPr>
      <p:grpSpPr>
        <a:xfrm>
          <a:off x="0" y="0"/>
          <a:ext cx="0" cy="0"/>
          <a:chOff x="0" y="0"/>
          <a:chExt cx="0" cy="0"/>
        </a:xfrm>
      </p:grpSpPr>
      <p:sp>
        <p:nvSpPr>
          <p:cNvPr id="2" name="Titre 1"/>
          <p:cNvSpPr>
            <a:spLocks noGrp="1"/>
          </p:cNvSpPr>
          <p:nvPr>
            <p:ph type="title" sz="quarter"/>
          </p:nvPr>
        </p:nvSpPr>
        <p:spPr>
          <a:xfrm>
            <a:off x="1066800" y="304800"/>
            <a:ext cx="7543800" cy="1431925"/>
          </a:xfrm>
        </p:spPr>
        <p:txBody>
          <a:bodyPr/>
          <a:lstStyle/>
          <a:p>
            <a:r>
              <a:rPr lang="fr-CA" smtClean="0"/>
              <a:t>Cliquez et modifiez le titre</a:t>
            </a:r>
            <a:endParaRPr lang="fr-FR"/>
          </a:p>
        </p:txBody>
      </p:sp>
      <p:sp>
        <p:nvSpPr>
          <p:cNvPr id="3" name="Espace réservé du contenu 2"/>
          <p:cNvSpPr>
            <a:spLocks noGrp="1"/>
          </p:cNvSpPr>
          <p:nvPr>
            <p:ph sz="quarter" idx="1"/>
          </p:nvPr>
        </p:nvSpPr>
        <p:spPr>
          <a:xfrm>
            <a:off x="1066800" y="1981200"/>
            <a:ext cx="3695700" cy="1981200"/>
          </a:xfrm>
        </p:spPr>
        <p:txBody>
          <a:bodyPr/>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endParaRPr lang="fr-FR"/>
          </a:p>
        </p:txBody>
      </p:sp>
      <p:sp>
        <p:nvSpPr>
          <p:cNvPr id="4" name="Espace réservé du contenu 3"/>
          <p:cNvSpPr>
            <a:spLocks noGrp="1"/>
          </p:cNvSpPr>
          <p:nvPr>
            <p:ph sz="quarter" idx="2"/>
          </p:nvPr>
        </p:nvSpPr>
        <p:spPr>
          <a:xfrm>
            <a:off x="4914900" y="1981200"/>
            <a:ext cx="3695700" cy="1981200"/>
          </a:xfrm>
        </p:spPr>
        <p:txBody>
          <a:bodyPr/>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endParaRPr lang="fr-FR"/>
          </a:p>
        </p:txBody>
      </p:sp>
      <p:sp>
        <p:nvSpPr>
          <p:cNvPr id="5" name="Espace réservé du contenu 4"/>
          <p:cNvSpPr>
            <a:spLocks noGrp="1"/>
          </p:cNvSpPr>
          <p:nvPr>
            <p:ph sz="quarter" idx="3"/>
          </p:nvPr>
        </p:nvSpPr>
        <p:spPr>
          <a:xfrm>
            <a:off x="1066800" y="4114800"/>
            <a:ext cx="3695700" cy="1981200"/>
          </a:xfrm>
        </p:spPr>
        <p:txBody>
          <a:bodyPr/>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endParaRPr lang="fr-FR"/>
          </a:p>
        </p:txBody>
      </p:sp>
      <p:sp>
        <p:nvSpPr>
          <p:cNvPr id="6" name="Espace réservé du contenu 5"/>
          <p:cNvSpPr>
            <a:spLocks noGrp="1"/>
          </p:cNvSpPr>
          <p:nvPr>
            <p:ph sz="quarter" idx="4"/>
          </p:nvPr>
        </p:nvSpPr>
        <p:spPr>
          <a:xfrm>
            <a:off x="4914900" y="4114800"/>
            <a:ext cx="3695700" cy="1981200"/>
          </a:xfrm>
        </p:spPr>
        <p:txBody>
          <a:bodyPr/>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endParaRPr lang="fr-FR"/>
          </a:p>
        </p:txBody>
      </p:sp>
      <p:sp>
        <p:nvSpPr>
          <p:cNvPr id="7" name="Rectangle 17"/>
          <p:cNvSpPr>
            <a:spLocks noGrp="1" noChangeArrowheads="1"/>
          </p:cNvSpPr>
          <p:nvPr>
            <p:ph type="dt" sz="half" idx="10"/>
          </p:nvPr>
        </p:nvSpPr>
        <p:spPr/>
        <p:txBody>
          <a:bodyPr/>
          <a:lstStyle>
            <a:lvl1pPr>
              <a:defRPr>
                <a:latin typeface="Calibri" pitchFamily="34" charset="0"/>
              </a:defRPr>
            </a:lvl1pPr>
          </a:lstStyle>
          <a:p>
            <a:pPr>
              <a:defRPr/>
            </a:pPr>
            <a:endParaRPr lang="fr-CA"/>
          </a:p>
        </p:txBody>
      </p:sp>
      <p:sp>
        <p:nvSpPr>
          <p:cNvPr id="8" name="Rectangle 18"/>
          <p:cNvSpPr>
            <a:spLocks noGrp="1" noChangeArrowheads="1"/>
          </p:cNvSpPr>
          <p:nvPr>
            <p:ph type="ftr" sz="quarter" idx="11"/>
          </p:nvPr>
        </p:nvSpPr>
        <p:spPr/>
        <p:txBody>
          <a:bodyPr/>
          <a:lstStyle>
            <a:lvl1pPr>
              <a:defRPr>
                <a:latin typeface="Calibri" pitchFamily="34" charset="0"/>
              </a:defRPr>
            </a:lvl1pPr>
          </a:lstStyle>
          <a:p>
            <a:pPr>
              <a:defRPr/>
            </a:pPr>
            <a:endParaRPr lang="fr-CA"/>
          </a:p>
        </p:txBody>
      </p:sp>
      <p:sp>
        <p:nvSpPr>
          <p:cNvPr id="9" name="Rectangle 19"/>
          <p:cNvSpPr>
            <a:spLocks noGrp="1" noChangeArrowheads="1"/>
          </p:cNvSpPr>
          <p:nvPr>
            <p:ph type="sldNum" sz="quarter" idx="12"/>
          </p:nvPr>
        </p:nvSpPr>
        <p:spPr/>
        <p:txBody>
          <a:bodyPr/>
          <a:lstStyle>
            <a:lvl1pPr>
              <a:defRPr>
                <a:latin typeface="Calibri" pitchFamily="34" charset="0"/>
              </a:defRPr>
            </a:lvl1pPr>
          </a:lstStyle>
          <a:p>
            <a:pPr>
              <a:defRPr/>
            </a:pPr>
            <a:fld id="{1FCC067B-04F8-4918-83D7-F689CD40AAA7}" type="slidenum">
              <a:rPr lang="fr-CA"/>
              <a:pPr>
                <a:defRPr/>
              </a:pPr>
              <a:t>‹N°›</a:t>
            </a:fld>
            <a:endParaRPr lang="fr-CA"/>
          </a:p>
        </p:txBody>
      </p:sp>
    </p:spTree>
    <p:extLst>
      <p:ext uri="{BB962C8B-B14F-4D97-AF65-F5344CB8AC3E}">
        <p14:creationId xmlns:p14="http://schemas.microsoft.com/office/powerpoint/2010/main" val="419718962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Titre. Texte et diagramme">
    <p:spTree>
      <p:nvGrpSpPr>
        <p:cNvPr id="1" name=""/>
        <p:cNvGrpSpPr/>
        <p:nvPr/>
      </p:nvGrpSpPr>
      <p:grpSpPr>
        <a:xfrm>
          <a:off x="0" y="0"/>
          <a:ext cx="0" cy="0"/>
          <a:chOff x="0" y="0"/>
          <a:chExt cx="0" cy="0"/>
        </a:xfrm>
      </p:grpSpPr>
      <p:sp>
        <p:nvSpPr>
          <p:cNvPr id="2" name="Titre 1"/>
          <p:cNvSpPr>
            <a:spLocks noGrp="1"/>
          </p:cNvSpPr>
          <p:nvPr>
            <p:ph type="title"/>
          </p:nvPr>
        </p:nvSpPr>
        <p:spPr>
          <a:xfrm>
            <a:off x="1066800" y="304800"/>
            <a:ext cx="7543800" cy="1431925"/>
          </a:xfrm>
        </p:spPr>
        <p:txBody>
          <a:bodyPr/>
          <a:lstStyle/>
          <a:p>
            <a:r>
              <a:rPr lang="fr-CA" smtClean="0"/>
              <a:t>Cliquez et modifiez le titre</a:t>
            </a:r>
            <a:endParaRPr lang="fr-FR"/>
          </a:p>
        </p:txBody>
      </p:sp>
      <p:sp>
        <p:nvSpPr>
          <p:cNvPr id="3" name="Espace réservé du texte 2"/>
          <p:cNvSpPr>
            <a:spLocks noGrp="1"/>
          </p:cNvSpPr>
          <p:nvPr>
            <p:ph type="body" sz="half" idx="1"/>
          </p:nvPr>
        </p:nvSpPr>
        <p:spPr>
          <a:xfrm>
            <a:off x="1066800" y="1981200"/>
            <a:ext cx="3695700" cy="4114800"/>
          </a:xfrm>
        </p:spPr>
        <p:txBody>
          <a:bodyPr/>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endParaRPr lang="fr-FR"/>
          </a:p>
        </p:txBody>
      </p:sp>
      <p:sp>
        <p:nvSpPr>
          <p:cNvPr id="4" name="Espace réservé du contenu 3"/>
          <p:cNvSpPr>
            <a:spLocks noGrp="1"/>
          </p:cNvSpPr>
          <p:nvPr>
            <p:ph sz="half" idx="2"/>
          </p:nvPr>
        </p:nvSpPr>
        <p:spPr>
          <a:xfrm>
            <a:off x="4914900" y="1981200"/>
            <a:ext cx="3695700" cy="4114800"/>
          </a:xfrm>
        </p:spPr>
        <p:txBody>
          <a:bodyPr/>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endParaRPr lang="fr-FR"/>
          </a:p>
        </p:txBody>
      </p:sp>
      <p:sp>
        <p:nvSpPr>
          <p:cNvPr id="5" name="Rectangle 17"/>
          <p:cNvSpPr>
            <a:spLocks noGrp="1" noChangeArrowheads="1"/>
          </p:cNvSpPr>
          <p:nvPr>
            <p:ph type="dt" sz="half" idx="10"/>
          </p:nvPr>
        </p:nvSpPr>
        <p:spPr/>
        <p:txBody>
          <a:bodyPr/>
          <a:lstStyle>
            <a:lvl1pPr>
              <a:defRPr>
                <a:latin typeface="Calibri" pitchFamily="34" charset="0"/>
              </a:defRPr>
            </a:lvl1pPr>
          </a:lstStyle>
          <a:p>
            <a:pPr>
              <a:defRPr/>
            </a:pPr>
            <a:endParaRPr lang="fr-CA"/>
          </a:p>
        </p:txBody>
      </p:sp>
      <p:sp>
        <p:nvSpPr>
          <p:cNvPr id="6" name="Rectangle 18"/>
          <p:cNvSpPr>
            <a:spLocks noGrp="1" noChangeArrowheads="1"/>
          </p:cNvSpPr>
          <p:nvPr>
            <p:ph type="ftr" sz="quarter" idx="11"/>
          </p:nvPr>
        </p:nvSpPr>
        <p:spPr/>
        <p:txBody>
          <a:bodyPr/>
          <a:lstStyle>
            <a:lvl1pPr>
              <a:defRPr>
                <a:latin typeface="Calibri" pitchFamily="34" charset="0"/>
              </a:defRPr>
            </a:lvl1pPr>
          </a:lstStyle>
          <a:p>
            <a:pPr>
              <a:defRPr/>
            </a:pPr>
            <a:endParaRPr lang="fr-CA"/>
          </a:p>
        </p:txBody>
      </p:sp>
      <p:sp>
        <p:nvSpPr>
          <p:cNvPr id="7" name="Rectangle 19"/>
          <p:cNvSpPr>
            <a:spLocks noGrp="1" noChangeArrowheads="1"/>
          </p:cNvSpPr>
          <p:nvPr>
            <p:ph type="sldNum" sz="quarter" idx="12"/>
          </p:nvPr>
        </p:nvSpPr>
        <p:spPr/>
        <p:txBody>
          <a:bodyPr/>
          <a:lstStyle>
            <a:lvl1pPr>
              <a:defRPr>
                <a:latin typeface="Calibri" pitchFamily="34" charset="0"/>
              </a:defRPr>
            </a:lvl1pPr>
          </a:lstStyle>
          <a:p>
            <a:pPr>
              <a:defRPr/>
            </a:pPr>
            <a:fld id="{8C7B0B6A-2C3D-4AA8-970B-D7424F9748AA}" type="slidenum">
              <a:rPr lang="fr-CA"/>
              <a:pPr>
                <a:defRPr/>
              </a:pPr>
              <a:t>‹N°›</a:t>
            </a:fld>
            <a:endParaRPr lang="fr-CA"/>
          </a:p>
        </p:txBody>
      </p:sp>
    </p:spTree>
    <p:extLst>
      <p:ext uri="{BB962C8B-B14F-4D97-AF65-F5344CB8AC3E}">
        <p14:creationId xmlns:p14="http://schemas.microsoft.com/office/powerpoint/2010/main" val="17405731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fr-FR" smtClean="0"/>
              <a:t>Modifiez le style du titre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fr-FR" smtClean="0"/>
              <a:t>Modifiez les styles du texte du masque</a:t>
            </a:r>
          </a:p>
        </p:txBody>
      </p:sp>
      <p:sp>
        <p:nvSpPr>
          <p:cNvPr id="4" name="Date Placeholder 3"/>
          <p:cNvSpPr>
            <a:spLocks noGrp="1"/>
          </p:cNvSpPr>
          <p:nvPr>
            <p:ph type="dt" sz="half" idx="10"/>
          </p:nvPr>
        </p:nvSpPr>
        <p:spPr/>
        <p:txBody>
          <a:bodyPr/>
          <a:lstStyle>
            <a:lvl1pPr>
              <a:defRPr/>
            </a:lvl1pPr>
          </a:lstStyle>
          <a:p>
            <a:pPr>
              <a:defRPr/>
            </a:pPr>
            <a:fld id="{D3C8B5AE-DD25-4796-9C18-3C525C775582}" type="datetimeFigureOut">
              <a:rPr lang="fr-CA"/>
              <a:pPr>
                <a:defRPr/>
              </a:pPr>
              <a:t>2012-11-15</a:t>
            </a:fld>
            <a:endParaRPr lang="fr-CA"/>
          </a:p>
        </p:txBody>
      </p:sp>
      <p:sp>
        <p:nvSpPr>
          <p:cNvPr id="5" name="Footer Placeholder 4"/>
          <p:cNvSpPr>
            <a:spLocks noGrp="1"/>
          </p:cNvSpPr>
          <p:nvPr>
            <p:ph type="ftr" sz="quarter" idx="11"/>
          </p:nvPr>
        </p:nvSpPr>
        <p:spPr/>
        <p:txBody>
          <a:bodyPr/>
          <a:lstStyle>
            <a:lvl1pPr>
              <a:defRPr/>
            </a:lvl1pPr>
          </a:lstStyle>
          <a:p>
            <a:pPr>
              <a:defRPr/>
            </a:pPr>
            <a:endParaRPr lang="fr-CA"/>
          </a:p>
        </p:txBody>
      </p:sp>
      <p:sp>
        <p:nvSpPr>
          <p:cNvPr id="6" name="Slide Number Placeholder 5"/>
          <p:cNvSpPr>
            <a:spLocks noGrp="1"/>
          </p:cNvSpPr>
          <p:nvPr>
            <p:ph type="sldNum" sz="quarter" idx="12"/>
          </p:nvPr>
        </p:nvSpPr>
        <p:spPr/>
        <p:txBody>
          <a:bodyPr/>
          <a:lstStyle>
            <a:lvl1pPr>
              <a:defRPr/>
            </a:lvl1pPr>
          </a:lstStyle>
          <a:p>
            <a:pPr>
              <a:defRPr/>
            </a:pPr>
            <a:fld id="{FEBA534D-EE8D-4D20-BE18-1EFEF1D037A6}" type="slidenum">
              <a:rPr lang="fr-CA"/>
              <a:pPr>
                <a:defRPr/>
              </a:pPr>
              <a:t>‹N°›</a:t>
            </a:fld>
            <a:endParaRPr lang="fr-CA"/>
          </a:p>
        </p:txBody>
      </p:sp>
    </p:spTree>
    <p:extLst>
      <p:ext uri="{BB962C8B-B14F-4D97-AF65-F5344CB8AC3E}">
        <p14:creationId xmlns:p14="http://schemas.microsoft.com/office/powerpoint/2010/main" val="55021450"/>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fr-FR" smtClean="0"/>
              <a:t>Modifiez le style du titre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Date Placeholder 9"/>
          <p:cNvSpPr>
            <a:spLocks noGrp="1"/>
          </p:cNvSpPr>
          <p:nvPr>
            <p:ph type="dt" sz="half" idx="10"/>
          </p:nvPr>
        </p:nvSpPr>
        <p:spPr/>
        <p:txBody>
          <a:bodyPr/>
          <a:lstStyle>
            <a:lvl1pPr>
              <a:defRPr/>
            </a:lvl1pPr>
          </a:lstStyle>
          <a:p>
            <a:pPr>
              <a:defRPr/>
            </a:pPr>
            <a:fld id="{EC72FF0B-5C25-4C1C-867C-42FB8C76AB24}" type="datetimeFigureOut">
              <a:rPr lang="fr-CA"/>
              <a:pPr>
                <a:defRPr/>
              </a:pPr>
              <a:t>2012-11-15</a:t>
            </a:fld>
            <a:endParaRPr lang="fr-CA"/>
          </a:p>
        </p:txBody>
      </p:sp>
      <p:sp>
        <p:nvSpPr>
          <p:cNvPr id="6" name="Footer Placeholder 21"/>
          <p:cNvSpPr>
            <a:spLocks noGrp="1"/>
          </p:cNvSpPr>
          <p:nvPr>
            <p:ph type="ftr" sz="quarter" idx="11"/>
          </p:nvPr>
        </p:nvSpPr>
        <p:spPr/>
        <p:txBody>
          <a:bodyPr/>
          <a:lstStyle>
            <a:lvl1pPr>
              <a:defRPr/>
            </a:lvl1pPr>
          </a:lstStyle>
          <a:p>
            <a:pPr>
              <a:defRPr/>
            </a:pPr>
            <a:endParaRPr lang="fr-CA"/>
          </a:p>
        </p:txBody>
      </p:sp>
      <p:sp>
        <p:nvSpPr>
          <p:cNvPr id="7" name="Slide Number Placeholder 17"/>
          <p:cNvSpPr>
            <a:spLocks noGrp="1"/>
          </p:cNvSpPr>
          <p:nvPr>
            <p:ph type="sldNum" sz="quarter" idx="12"/>
          </p:nvPr>
        </p:nvSpPr>
        <p:spPr/>
        <p:txBody>
          <a:bodyPr/>
          <a:lstStyle>
            <a:lvl1pPr>
              <a:defRPr/>
            </a:lvl1pPr>
          </a:lstStyle>
          <a:p>
            <a:pPr>
              <a:defRPr/>
            </a:pPr>
            <a:fld id="{17F4223C-9A00-44FA-A625-3625C03A95E8}" type="slidenum">
              <a:rPr lang="fr-CA"/>
              <a:pPr>
                <a:defRPr/>
              </a:pPr>
              <a:t>‹N°›</a:t>
            </a:fld>
            <a:endParaRPr lang="fr-CA"/>
          </a:p>
        </p:txBody>
      </p:sp>
    </p:spTree>
    <p:extLst>
      <p:ext uri="{BB962C8B-B14F-4D97-AF65-F5344CB8AC3E}">
        <p14:creationId xmlns:p14="http://schemas.microsoft.com/office/powerpoint/2010/main" val="31164923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fr-FR" smtClean="0"/>
              <a:t>Modifiez le style du titre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fr-FR" smtClean="0"/>
              <a:t>Modifiez les styles du texte du masque</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fr-FR" smtClean="0"/>
              <a:t>Modifiez les styles du texte du masque</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Date Placeholder 9"/>
          <p:cNvSpPr>
            <a:spLocks noGrp="1"/>
          </p:cNvSpPr>
          <p:nvPr>
            <p:ph type="dt" sz="half" idx="10"/>
          </p:nvPr>
        </p:nvSpPr>
        <p:spPr/>
        <p:txBody>
          <a:bodyPr/>
          <a:lstStyle>
            <a:lvl1pPr>
              <a:defRPr/>
            </a:lvl1pPr>
          </a:lstStyle>
          <a:p>
            <a:pPr>
              <a:defRPr/>
            </a:pPr>
            <a:fld id="{1C53C629-0107-49C5-9530-E2C1F33A5F33}" type="datetimeFigureOut">
              <a:rPr lang="fr-CA"/>
              <a:pPr>
                <a:defRPr/>
              </a:pPr>
              <a:t>2012-11-15</a:t>
            </a:fld>
            <a:endParaRPr lang="fr-CA"/>
          </a:p>
        </p:txBody>
      </p:sp>
      <p:sp>
        <p:nvSpPr>
          <p:cNvPr id="8" name="Footer Placeholder 21"/>
          <p:cNvSpPr>
            <a:spLocks noGrp="1"/>
          </p:cNvSpPr>
          <p:nvPr>
            <p:ph type="ftr" sz="quarter" idx="11"/>
          </p:nvPr>
        </p:nvSpPr>
        <p:spPr/>
        <p:txBody>
          <a:bodyPr/>
          <a:lstStyle>
            <a:lvl1pPr>
              <a:defRPr/>
            </a:lvl1pPr>
          </a:lstStyle>
          <a:p>
            <a:pPr>
              <a:defRPr/>
            </a:pPr>
            <a:endParaRPr lang="fr-CA"/>
          </a:p>
        </p:txBody>
      </p:sp>
      <p:sp>
        <p:nvSpPr>
          <p:cNvPr id="9" name="Slide Number Placeholder 17"/>
          <p:cNvSpPr>
            <a:spLocks noGrp="1"/>
          </p:cNvSpPr>
          <p:nvPr>
            <p:ph type="sldNum" sz="quarter" idx="12"/>
          </p:nvPr>
        </p:nvSpPr>
        <p:spPr/>
        <p:txBody>
          <a:bodyPr/>
          <a:lstStyle>
            <a:lvl1pPr>
              <a:defRPr/>
            </a:lvl1pPr>
          </a:lstStyle>
          <a:p>
            <a:pPr>
              <a:defRPr/>
            </a:pPr>
            <a:fld id="{B6472746-6B5F-4F44-B6E3-6DF48BFB97E7}" type="slidenum">
              <a:rPr lang="fr-CA"/>
              <a:pPr>
                <a:defRPr/>
              </a:pPr>
              <a:t>‹N°›</a:t>
            </a:fld>
            <a:endParaRPr lang="fr-CA"/>
          </a:p>
        </p:txBody>
      </p:sp>
    </p:spTree>
    <p:extLst>
      <p:ext uri="{BB962C8B-B14F-4D97-AF65-F5344CB8AC3E}">
        <p14:creationId xmlns:p14="http://schemas.microsoft.com/office/powerpoint/2010/main" val="2690664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fr-FR" smtClean="0"/>
              <a:t>Modifiez le style du titre</a:t>
            </a:r>
            <a:endParaRPr lang="en-US"/>
          </a:p>
        </p:txBody>
      </p:sp>
      <p:sp>
        <p:nvSpPr>
          <p:cNvPr id="3" name="Date Placeholder 9"/>
          <p:cNvSpPr>
            <a:spLocks noGrp="1"/>
          </p:cNvSpPr>
          <p:nvPr>
            <p:ph type="dt" sz="half" idx="10"/>
          </p:nvPr>
        </p:nvSpPr>
        <p:spPr/>
        <p:txBody>
          <a:bodyPr/>
          <a:lstStyle>
            <a:lvl1pPr>
              <a:defRPr/>
            </a:lvl1pPr>
          </a:lstStyle>
          <a:p>
            <a:pPr>
              <a:defRPr/>
            </a:pPr>
            <a:fld id="{0C81719E-F206-44EE-9A2B-460A24D3C154}" type="datetimeFigureOut">
              <a:rPr lang="fr-CA"/>
              <a:pPr>
                <a:defRPr/>
              </a:pPr>
              <a:t>2012-11-15</a:t>
            </a:fld>
            <a:endParaRPr lang="fr-CA"/>
          </a:p>
        </p:txBody>
      </p:sp>
      <p:sp>
        <p:nvSpPr>
          <p:cNvPr id="4" name="Footer Placeholder 21"/>
          <p:cNvSpPr>
            <a:spLocks noGrp="1"/>
          </p:cNvSpPr>
          <p:nvPr>
            <p:ph type="ftr" sz="quarter" idx="11"/>
          </p:nvPr>
        </p:nvSpPr>
        <p:spPr/>
        <p:txBody>
          <a:bodyPr/>
          <a:lstStyle>
            <a:lvl1pPr>
              <a:defRPr/>
            </a:lvl1pPr>
          </a:lstStyle>
          <a:p>
            <a:pPr>
              <a:defRPr/>
            </a:pPr>
            <a:endParaRPr lang="fr-CA"/>
          </a:p>
        </p:txBody>
      </p:sp>
      <p:sp>
        <p:nvSpPr>
          <p:cNvPr id="5" name="Slide Number Placeholder 17"/>
          <p:cNvSpPr>
            <a:spLocks noGrp="1"/>
          </p:cNvSpPr>
          <p:nvPr>
            <p:ph type="sldNum" sz="quarter" idx="12"/>
          </p:nvPr>
        </p:nvSpPr>
        <p:spPr/>
        <p:txBody>
          <a:bodyPr/>
          <a:lstStyle>
            <a:lvl1pPr>
              <a:defRPr/>
            </a:lvl1pPr>
          </a:lstStyle>
          <a:p>
            <a:pPr>
              <a:defRPr/>
            </a:pPr>
            <a:fld id="{493D8C4A-932F-4B86-A0DC-5C0C0F269430}" type="slidenum">
              <a:rPr lang="fr-CA"/>
              <a:pPr>
                <a:defRPr/>
              </a:pPr>
              <a:t>‹N°›</a:t>
            </a:fld>
            <a:endParaRPr lang="fr-CA"/>
          </a:p>
        </p:txBody>
      </p:sp>
    </p:spTree>
    <p:extLst>
      <p:ext uri="{BB962C8B-B14F-4D97-AF65-F5344CB8AC3E}">
        <p14:creationId xmlns:p14="http://schemas.microsoft.com/office/powerpoint/2010/main" val="14678450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7E720C49-455F-4717-B1AF-0B36349B1BFE}" type="datetimeFigureOut">
              <a:rPr lang="fr-CA"/>
              <a:pPr>
                <a:defRPr/>
              </a:pPr>
              <a:t>2012-11-15</a:t>
            </a:fld>
            <a:endParaRPr lang="fr-CA"/>
          </a:p>
        </p:txBody>
      </p:sp>
      <p:sp>
        <p:nvSpPr>
          <p:cNvPr id="3" name="Footer Placeholder 21"/>
          <p:cNvSpPr>
            <a:spLocks noGrp="1"/>
          </p:cNvSpPr>
          <p:nvPr>
            <p:ph type="ftr" sz="quarter" idx="11"/>
          </p:nvPr>
        </p:nvSpPr>
        <p:spPr/>
        <p:txBody>
          <a:bodyPr/>
          <a:lstStyle>
            <a:lvl1pPr>
              <a:defRPr/>
            </a:lvl1pPr>
          </a:lstStyle>
          <a:p>
            <a:pPr>
              <a:defRPr/>
            </a:pPr>
            <a:endParaRPr lang="fr-CA"/>
          </a:p>
        </p:txBody>
      </p:sp>
      <p:sp>
        <p:nvSpPr>
          <p:cNvPr id="4" name="Slide Number Placeholder 17"/>
          <p:cNvSpPr>
            <a:spLocks noGrp="1"/>
          </p:cNvSpPr>
          <p:nvPr>
            <p:ph type="sldNum" sz="quarter" idx="12"/>
          </p:nvPr>
        </p:nvSpPr>
        <p:spPr/>
        <p:txBody>
          <a:bodyPr/>
          <a:lstStyle>
            <a:lvl1pPr>
              <a:defRPr/>
            </a:lvl1pPr>
          </a:lstStyle>
          <a:p>
            <a:pPr>
              <a:defRPr/>
            </a:pPr>
            <a:fld id="{FAD3F58F-D3E0-4CC3-939A-8B9FEB7A472D}" type="slidenum">
              <a:rPr lang="fr-CA"/>
              <a:pPr>
                <a:defRPr/>
              </a:pPr>
              <a:t>‹N°›</a:t>
            </a:fld>
            <a:endParaRPr lang="fr-CA"/>
          </a:p>
        </p:txBody>
      </p:sp>
    </p:spTree>
    <p:extLst>
      <p:ext uri="{BB962C8B-B14F-4D97-AF65-F5344CB8AC3E}">
        <p14:creationId xmlns:p14="http://schemas.microsoft.com/office/powerpoint/2010/main" val="3396360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fr-FR" smtClean="0"/>
              <a:t>Modifiez le style du titre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fr-FR" smtClean="0"/>
              <a:t>Modifiez les styles du texte du masque</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Date Placeholder 9"/>
          <p:cNvSpPr>
            <a:spLocks noGrp="1"/>
          </p:cNvSpPr>
          <p:nvPr>
            <p:ph type="dt" sz="half" idx="10"/>
          </p:nvPr>
        </p:nvSpPr>
        <p:spPr/>
        <p:txBody>
          <a:bodyPr/>
          <a:lstStyle>
            <a:lvl1pPr>
              <a:defRPr/>
            </a:lvl1pPr>
          </a:lstStyle>
          <a:p>
            <a:pPr>
              <a:defRPr/>
            </a:pPr>
            <a:fld id="{FA3263FA-B981-467F-9623-3AFC476B7297}" type="datetimeFigureOut">
              <a:rPr lang="fr-CA"/>
              <a:pPr>
                <a:defRPr/>
              </a:pPr>
              <a:t>2012-11-15</a:t>
            </a:fld>
            <a:endParaRPr lang="fr-CA"/>
          </a:p>
        </p:txBody>
      </p:sp>
      <p:sp>
        <p:nvSpPr>
          <p:cNvPr id="6" name="Footer Placeholder 21"/>
          <p:cNvSpPr>
            <a:spLocks noGrp="1"/>
          </p:cNvSpPr>
          <p:nvPr>
            <p:ph type="ftr" sz="quarter" idx="11"/>
          </p:nvPr>
        </p:nvSpPr>
        <p:spPr/>
        <p:txBody>
          <a:bodyPr/>
          <a:lstStyle>
            <a:lvl1pPr>
              <a:defRPr/>
            </a:lvl1pPr>
          </a:lstStyle>
          <a:p>
            <a:pPr>
              <a:defRPr/>
            </a:pPr>
            <a:endParaRPr lang="fr-CA"/>
          </a:p>
        </p:txBody>
      </p:sp>
      <p:sp>
        <p:nvSpPr>
          <p:cNvPr id="7" name="Slide Number Placeholder 17"/>
          <p:cNvSpPr>
            <a:spLocks noGrp="1"/>
          </p:cNvSpPr>
          <p:nvPr>
            <p:ph type="sldNum" sz="quarter" idx="12"/>
          </p:nvPr>
        </p:nvSpPr>
        <p:spPr/>
        <p:txBody>
          <a:bodyPr/>
          <a:lstStyle>
            <a:lvl1pPr>
              <a:defRPr/>
            </a:lvl1pPr>
          </a:lstStyle>
          <a:p>
            <a:pPr>
              <a:defRPr/>
            </a:pPr>
            <a:fld id="{7B9678B3-4D39-462E-B52F-1FCA56B35503}" type="slidenum">
              <a:rPr lang="fr-CA"/>
              <a:pPr>
                <a:defRPr/>
              </a:pPr>
              <a:t>‹N°›</a:t>
            </a:fld>
            <a:endParaRPr lang="fr-CA"/>
          </a:p>
        </p:txBody>
      </p:sp>
    </p:spTree>
    <p:extLst>
      <p:ext uri="{BB962C8B-B14F-4D97-AF65-F5344CB8AC3E}">
        <p14:creationId xmlns:p14="http://schemas.microsoft.com/office/powerpoint/2010/main" val="22629494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5" name="Snip and Round Single Corner Rectangle 8"/>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ight Triangle 11"/>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ndParaRPr>
          </a:p>
        </p:txBody>
      </p:sp>
      <p:sp>
        <p:nvSpPr>
          <p:cNvPr id="8"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fr-FR" smtClean="0"/>
              <a:t>Modifiez le style du titre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fr-FR" smtClean="0"/>
              <a:t>Modifiez les styles du texte du masque</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fr-FR" noProof="0" smtClean="0"/>
              <a:t>Cliquez sur l'icône pour ajouter une image</a:t>
            </a:r>
            <a:endParaRPr lang="en-US" noProof="0" dirty="0"/>
          </a:p>
        </p:txBody>
      </p:sp>
      <p:sp>
        <p:nvSpPr>
          <p:cNvPr id="9" name="Date Placeholder 4"/>
          <p:cNvSpPr>
            <a:spLocks noGrp="1"/>
          </p:cNvSpPr>
          <p:nvPr>
            <p:ph type="dt" sz="half" idx="10"/>
          </p:nvPr>
        </p:nvSpPr>
        <p:spPr/>
        <p:txBody>
          <a:bodyPr/>
          <a:lstStyle>
            <a:lvl1pPr>
              <a:defRPr/>
            </a:lvl1pPr>
          </a:lstStyle>
          <a:p>
            <a:pPr>
              <a:defRPr/>
            </a:pPr>
            <a:fld id="{DD40A374-708A-4A6B-A3E9-37EF066A6469}" type="datetimeFigureOut">
              <a:rPr lang="fr-CA"/>
              <a:pPr>
                <a:defRPr/>
              </a:pPr>
              <a:t>2012-11-15</a:t>
            </a:fld>
            <a:endParaRPr lang="fr-CA"/>
          </a:p>
        </p:txBody>
      </p:sp>
      <p:sp>
        <p:nvSpPr>
          <p:cNvPr id="10" name="Footer Placeholder 5"/>
          <p:cNvSpPr>
            <a:spLocks noGrp="1"/>
          </p:cNvSpPr>
          <p:nvPr>
            <p:ph type="ftr" sz="quarter" idx="11"/>
          </p:nvPr>
        </p:nvSpPr>
        <p:spPr/>
        <p:txBody>
          <a:bodyPr/>
          <a:lstStyle>
            <a:lvl1pPr>
              <a:defRPr/>
            </a:lvl1pPr>
          </a:lstStyle>
          <a:p>
            <a:pPr>
              <a:defRPr/>
            </a:pPr>
            <a:endParaRPr lang="fr-CA"/>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521C77F8-0902-462D-9C98-2987CBC6C243}" type="slidenum">
              <a:rPr lang="fr-CA"/>
              <a:pPr>
                <a:defRPr/>
              </a:pPr>
              <a:t>‹N°›</a:t>
            </a:fld>
            <a:endParaRPr lang="fr-CA"/>
          </a:p>
        </p:txBody>
      </p:sp>
    </p:spTree>
    <p:extLst>
      <p:ext uri="{BB962C8B-B14F-4D97-AF65-F5344CB8AC3E}">
        <p14:creationId xmlns:p14="http://schemas.microsoft.com/office/powerpoint/2010/main" val="3376074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ndParaRPr>
          </a:p>
        </p:txBody>
      </p:sp>
      <p:sp>
        <p:nvSpPr>
          <p:cNvPr id="1028" name="Title Placeholder 8"/>
          <p:cNvSpPr>
            <a:spLocks noGrp="1"/>
          </p:cNvSpPr>
          <p:nvPr>
            <p:ph type="title"/>
          </p:nvPr>
        </p:nvSpPr>
        <p:spPr bwMode="auto">
          <a:xfrm>
            <a:off x="457200" y="70485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fr-FR" smtClean="0"/>
              <a:t>Modifiez le style du titre</a:t>
            </a:r>
            <a:endParaRPr lang="en-US" smtClean="0"/>
          </a:p>
        </p:txBody>
      </p:sp>
      <p:sp>
        <p:nvSpPr>
          <p:cNvPr id="1029" name="Text Placeholder 29"/>
          <p:cNvSpPr>
            <a:spLocks noGrp="1"/>
          </p:cNvSpPr>
          <p:nvPr>
            <p:ph type="body" idx="1"/>
          </p:nvPr>
        </p:nvSpPr>
        <p:spPr bwMode="auto">
          <a:xfrm>
            <a:off x="457200" y="1935163"/>
            <a:ext cx="82296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smtClean="0"/>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fld id="{4BD62D63-DE36-46CC-A408-DB0083145382}" type="datetimeFigureOut">
              <a:rPr lang="fr-CA"/>
              <a:pPr>
                <a:defRPr/>
              </a:pPr>
              <a:t>2012-11-15</a:t>
            </a:fld>
            <a:endParaRPr lang="fr-CA"/>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fr-CA"/>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F7C68443-5A85-4AE6-AD74-0062754D54B4}" type="slidenum">
              <a:rPr lang="fr-CA"/>
              <a:pPr>
                <a:defRPr/>
              </a:pPr>
              <a:t>‹N°›</a:t>
            </a:fld>
            <a:endParaRPr lang="fr-CA"/>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750" r:id="rId1"/>
    <p:sldLayoutId id="2147483742" r:id="rId2"/>
    <p:sldLayoutId id="2147483751" r:id="rId3"/>
    <p:sldLayoutId id="2147483743" r:id="rId4"/>
    <p:sldLayoutId id="2147483744" r:id="rId5"/>
    <p:sldLayoutId id="2147483745" r:id="rId6"/>
    <p:sldLayoutId id="2147483746" r:id="rId7"/>
    <p:sldLayoutId id="2147483747" r:id="rId8"/>
    <p:sldLayoutId id="2147483752" r:id="rId9"/>
    <p:sldLayoutId id="2147483748" r:id="rId10"/>
    <p:sldLayoutId id="2147483749" r:id="rId11"/>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050" name="Group 2"/>
          <p:cNvGrpSpPr>
            <a:grpSpLocks/>
          </p:cNvGrpSpPr>
          <p:nvPr/>
        </p:nvGrpSpPr>
        <p:grpSpPr bwMode="auto">
          <a:xfrm>
            <a:off x="0" y="6350"/>
            <a:ext cx="9140825" cy="6851650"/>
            <a:chOff x="0" y="4"/>
            <a:chExt cx="5758" cy="4316"/>
          </a:xfrm>
        </p:grpSpPr>
        <p:sp>
          <p:nvSpPr>
            <p:cNvPr id="2056" name="Freeform 3"/>
            <p:cNvSpPr>
              <a:spLocks/>
            </p:cNvSpPr>
            <p:nvPr/>
          </p:nvSpPr>
          <p:spPr bwMode="hidden">
            <a:xfrm>
              <a:off x="558" y="1161"/>
              <a:ext cx="5200" cy="3159"/>
            </a:xfrm>
            <a:custGeom>
              <a:avLst/>
              <a:gdLst>
                <a:gd name="T0" fmla="*/ 0 w 5184"/>
                <a:gd name="T1" fmla="*/ 3159 h 3159"/>
                <a:gd name="T2" fmla="*/ 5200 w 5184"/>
                <a:gd name="T3" fmla="*/ 3159 h 3159"/>
                <a:gd name="T4" fmla="*/ 5200 w 5184"/>
                <a:gd name="T5" fmla="*/ 0 h 3159"/>
                <a:gd name="T6" fmla="*/ 0 w 5184"/>
                <a:gd name="T7" fmla="*/ 0 h 3159"/>
                <a:gd name="T8" fmla="*/ 0 w 5184"/>
                <a:gd name="T9" fmla="*/ 3159 h 3159"/>
                <a:gd name="T10" fmla="*/ 0 w 5184"/>
                <a:gd name="T11" fmla="*/ 3159 h 315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184" h="3159">
                  <a:moveTo>
                    <a:pt x="0" y="3159"/>
                  </a:moveTo>
                  <a:lnTo>
                    <a:pt x="5184" y="3159"/>
                  </a:lnTo>
                  <a:lnTo>
                    <a:pt x="5184" y="0"/>
                  </a:lnTo>
                  <a:lnTo>
                    <a:pt x="0" y="0"/>
                  </a:lnTo>
                  <a:lnTo>
                    <a:pt x="0" y="3159"/>
                  </a:lnTo>
                  <a:close/>
                </a:path>
              </a:pathLst>
            </a:custGeom>
            <a:gradFill rotWithShape="0">
              <a:gsLst>
                <a:gs pos="0">
                  <a:schemeClr val="bg1"/>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CA"/>
            </a:p>
          </p:txBody>
        </p:sp>
        <p:sp>
          <p:nvSpPr>
            <p:cNvPr id="2057" name="Freeform 4"/>
            <p:cNvSpPr>
              <a:spLocks/>
            </p:cNvSpPr>
            <p:nvPr/>
          </p:nvSpPr>
          <p:spPr bwMode="hidden">
            <a:xfrm>
              <a:off x="0" y="1161"/>
              <a:ext cx="558" cy="3159"/>
            </a:xfrm>
            <a:custGeom>
              <a:avLst/>
              <a:gdLst>
                <a:gd name="T0" fmla="*/ 0 w 556"/>
                <a:gd name="T1" fmla="*/ 0 h 3159"/>
                <a:gd name="T2" fmla="*/ 0 w 556"/>
                <a:gd name="T3" fmla="*/ 3159 h 3159"/>
                <a:gd name="T4" fmla="*/ 558 w 556"/>
                <a:gd name="T5" fmla="*/ 3159 h 3159"/>
                <a:gd name="T6" fmla="*/ 558 w 556"/>
                <a:gd name="T7" fmla="*/ 0 h 3159"/>
                <a:gd name="T8" fmla="*/ 0 w 556"/>
                <a:gd name="T9" fmla="*/ 0 h 3159"/>
                <a:gd name="T10" fmla="*/ 0 w 556"/>
                <a:gd name="T11" fmla="*/ 0 h 315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56" h="3159">
                  <a:moveTo>
                    <a:pt x="0" y="0"/>
                  </a:moveTo>
                  <a:lnTo>
                    <a:pt x="0" y="3159"/>
                  </a:lnTo>
                  <a:lnTo>
                    <a:pt x="556" y="3159"/>
                  </a:lnTo>
                  <a:lnTo>
                    <a:pt x="556" y="0"/>
                  </a:lnTo>
                  <a:lnTo>
                    <a:pt x="0" y="0"/>
                  </a:lnTo>
                  <a:close/>
                </a:path>
              </a:pathLst>
            </a:custGeom>
            <a:gradFill rotWithShape="0">
              <a:gsLst>
                <a:gs pos="0">
                  <a:schemeClr val="bg1"/>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CA"/>
            </a:p>
          </p:txBody>
        </p:sp>
        <p:grpSp>
          <p:nvGrpSpPr>
            <p:cNvPr id="2058" name="Group 5"/>
            <p:cNvGrpSpPr>
              <a:grpSpLocks/>
            </p:cNvGrpSpPr>
            <p:nvPr userDrawn="1"/>
          </p:nvGrpSpPr>
          <p:grpSpPr bwMode="auto">
            <a:xfrm>
              <a:off x="0" y="4"/>
              <a:ext cx="5758" cy="4316"/>
              <a:chOff x="0" y="4"/>
              <a:chExt cx="5758" cy="4316"/>
            </a:xfrm>
          </p:grpSpPr>
          <p:sp>
            <p:nvSpPr>
              <p:cNvPr id="2059" name="Freeform 6"/>
              <p:cNvSpPr>
                <a:spLocks/>
              </p:cNvSpPr>
              <p:nvPr/>
            </p:nvSpPr>
            <p:spPr bwMode="ltGray">
              <a:xfrm>
                <a:off x="552" y="4"/>
                <a:ext cx="12" cy="695"/>
              </a:xfrm>
              <a:custGeom>
                <a:avLst/>
                <a:gdLst>
                  <a:gd name="T0" fmla="*/ 12 w 12"/>
                  <a:gd name="T1" fmla="*/ 0 h 695"/>
                  <a:gd name="T2" fmla="*/ 0 w 12"/>
                  <a:gd name="T3" fmla="*/ 0 h 695"/>
                  <a:gd name="T4" fmla="*/ 0 w 12"/>
                  <a:gd name="T5" fmla="*/ 695 h 695"/>
                  <a:gd name="T6" fmla="*/ 12 w 12"/>
                  <a:gd name="T7" fmla="*/ 695 h 695"/>
                  <a:gd name="T8" fmla="*/ 12 w 12"/>
                  <a:gd name="T9" fmla="*/ 0 h 695"/>
                  <a:gd name="T10" fmla="*/ 12 w 12"/>
                  <a:gd name="T11" fmla="*/ 0 h 69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2" h="695">
                    <a:moveTo>
                      <a:pt x="12" y="0"/>
                    </a:moveTo>
                    <a:lnTo>
                      <a:pt x="0" y="0"/>
                    </a:lnTo>
                    <a:lnTo>
                      <a:pt x="0" y="695"/>
                    </a:lnTo>
                    <a:lnTo>
                      <a:pt x="12" y="695"/>
                    </a:lnTo>
                    <a:lnTo>
                      <a:pt x="12" y="0"/>
                    </a:lnTo>
                    <a:close/>
                  </a:path>
                </a:pathLst>
              </a:custGeom>
              <a:gradFill rotWithShape="0">
                <a:gsLst>
                  <a:gs pos="0">
                    <a:schemeClr val="bg1"/>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CA"/>
              </a:p>
            </p:txBody>
          </p:sp>
          <p:sp>
            <p:nvSpPr>
              <p:cNvPr id="2060" name="Freeform 7"/>
              <p:cNvSpPr>
                <a:spLocks/>
              </p:cNvSpPr>
              <p:nvPr/>
            </p:nvSpPr>
            <p:spPr bwMode="ltGray">
              <a:xfrm>
                <a:off x="552" y="1623"/>
                <a:ext cx="12" cy="2697"/>
              </a:xfrm>
              <a:custGeom>
                <a:avLst/>
                <a:gdLst>
                  <a:gd name="T0" fmla="*/ 0 w 12"/>
                  <a:gd name="T1" fmla="*/ 2697 h 2697"/>
                  <a:gd name="T2" fmla="*/ 12 w 12"/>
                  <a:gd name="T3" fmla="*/ 2697 h 2697"/>
                  <a:gd name="T4" fmla="*/ 12 w 12"/>
                  <a:gd name="T5" fmla="*/ 0 h 2697"/>
                  <a:gd name="T6" fmla="*/ 0 w 12"/>
                  <a:gd name="T7" fmla="*/ 0 h 2697"/>
                  <a:gd name="T8" fmla="*/ 0 w 12"/>
                  <a:gd name="T9" fmla="*/ 2697 h 2697"/>
                  <a:gd name="T10" fmla="*/ 0 w 12"/>
                  <a:gd name="T11" fmla="*/ 2697 h 269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2" h="2697">
                    <a:moveTo>
                      <a:pt x="0" y="2697"/>
                    </a:moveTo>
                    <a:lnTo>
                      <a:pt x="12" y="2697"/>
                    </a:lnTo>
                    <a:lnTo>
                      <a:pt x="12" y="0"/>
                    </a:lnTo>
                    <a:lnTo>
                      <a:pt x="0" y="0"/>
                    </a:lnTo>
                    <a:lnTo>
                      <a:pt x="0" y="2697"/>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CA"/>
              </a:p>
            </p:txBody>
          </p:sp>
          <p:sp>
            <p:nvSpPr>
              <p:cNvPr id="2061" name="Freeform 8"/>
              <p:cNvSpPr>
                <a:spLocks/>
              </p:cNvSpPr>
              <p:nvPr/>
            </p:nvSpPr>
            <p:spPr bwMode="ltGray">
              <a:xfrm>
                <a:off x="1019" y="1155"/>
                <a:ext cx="4739" cy="12"/>
              </a:xfrm>
              <a:custGeom>
                <a:avLst/>
                <a:gdLst>
                  <a:gd name="T0" fmla="*/ 4739 w 4724"/>
                  <a:gd name="T1" fmla="*/ 0 h 12"/>
                  <a:gd name="T2" fmla="*/ 0 w 4724"/>
                  <a:gd name="T3" fmla="*/ 0 h 12"/>
                  <a:gd name="T4" fmla="*/ 0 w 4724"/>
                  <a:gd name="T5" fmla="*/ 12 h 12"/>
                  <a:gd name="T6" fmla="*/ 4739 w 4724"/>
                  <a:gd name="T7" fmla="*/ 12 h 12"/>
                  <a:gd name="T8" fmla="*/ 4739 w 4724"/>
                  <a:gd name="T9" fmla="*/ 0 h 12"/>
                  <a:gd name="T10" fmla="*/ 4739 w 4724"/>
                  <a:gd name="T11" fmla="*/ 0 h 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724" h="12">
                    <a:moveTo>
                      <a:pt x="4724" y="0"/>
                    </a:moveTo>
                    <a:lnTo>
                      <a:pt x="0" y="0"/>
                    </a:lnTo>
                    <a:lnTo>
                      <a:pt x="0" y="12"/>
                    </a:lnTo>
                    <a:lnTo>
                      <a:pt x="4724" y="12"/>
                    </a:lnTo>
                    <a:lnTo>
                      <a:pt x="4724" y="0"/>
                    </a:lnTo>
                    <a:close/>
                  </a:path>
                </a:pathLst>
              </a:cu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CA"/>
              </a:p>
            </p:txBody>
          </p:sp>
          <p:sp>
            <p:nvSpPr>
              <p:cNvPr id="2062" name="Freeform 9"/>
              <p:cNvSpPr>
                <a:spLocks/>
              </p:cNvSpPr>
              <p:nvPr/>
            </p:nvSpPr>
            <p:spPr bwMode="ltGray">
              <a:xfrm>
                <a:off x="552" y="1371"/>
                <a:ext cx="12" cy="252"/>
              </a:xfrm>
              <a:custGeom>
                <a:avLst/>
                <a:gdLst>
                  <a:gd name="T0" fmla="*/ 0 w 12"/>
                  <a:gd name="T1" fmla="*/ 252 h 252"/>
                  <a:gd name="T2" fmla="*/ 12 w 12"/>
                  <a:gd name="T3" fmla="*/ 252 h 252"/>
                  <a:gd name="T4" fmla="*/ 12 w 12"/>
                  <a:gd name="T5" fmla="*/ 0 h 252"/>
                  <a:gd name="T6" fmla="*/ 0 w 12"/>
                  <a:gd name="T7" fmla="*/ 0 h 252"/>
                  <a:gd name="T8" fmla="*/ 0 w 12"/>
                  <a:gd name="T9" fmla="*/ 252 h 252"/>
                  <a:gd name="T10" fmla="*/ 0 w 12"/>
                  <a:gd name="T11" fmla="*/ 252 h 25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2" h="252">
                    <a:moveTo>
                      <a:pt x="0" y="252"/>
                    </a:moveTo>
                    <a:lnTo>
                      <a:pt x="12" y="252"/>
                    </a:lnTo>
                    <a:lnTo>
                      <a:pt x="12" y="0"/>
                    </a:lnTo>
                    <a:lnTo>
                      <a:pt x="0" y="0"/>
                    </a:lnTo>
                    <a:lnTo>
                      <a:pt x="0" y="252"/>
                    </a:lnTo>
                    <a:close/>
                  </a:path>
                </a:pathLst>
              </a:custGeom>
              <a:gradFill rotWithShape="0">
                <a:gsLst>
                  <a:gs pos="0">
                    <a:schemeClr val="accent2"/>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CA"/>
              </a:p>
            </p:txBody>
          </p:sp>
          <p:sp>
            <p:nvSpPr>
              <p:cNvPr id="2063" name="Freeform 10"/>
              <p:cNvSpPr>
                <a:spLocks/>
              </p:cNvSpPr>
              <p:nvPr/>
            </p:nvSpPr>
            <p:spPr bwMode="ltGray">
              <a:xfrm>
                <a:off x="552" y="699"/>
                <a:ext cx="12" cy="252"/>
              </a:xfrm>
              <a:custGeom>
                <a:avLst/>
                <a:gdLst>
                  <a:gd name="T0" fmla="*/ 12 w 12"/>
                  <a:gd name="T1" fmla="*/ 0 h 252"/>
                  <a:gd name="T2" fmla="*/ 0 w 12"/>
                  <a:gd name="T3" fmla="*/ 0 h 252"/>
                  <a:gd name="T4" fmla="*/ 0 w 12"/>
                  <a:gd name="T5" fmla="*/ 252 h 252"/>
                  <a:gd name="T6" fmla="*/ 12 w 12"/>
                  <a:gd name="T7" fmla="*/ 252 h 252"/>
                  <a:gd name="T8" fmla="*/ 12 w 12"/>
                  <a:gd name="T9" fmla="*/ 0 h 252"/>
                  <a:gd name="T10" fmla="*/ 12 w 12"/>
                  <a:gd name="T11" fmla="*/ 0 h 25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2" h="252">
                    <a:moveTo>
                      <a:pt x="12" y="0"/>
                    </a:moveTo>
                    <a:lnTo>
                      <a:pt x="0" y="0"/>
                    </a:lnTo>
                    <a:lnTo>
                      <a:pt x="0" y="252"/>
                    </a:lnTo>
                    <a:lnTo>
                      <a:pt x="12" y="252"/>
                    </a:lnTo>
                    <a:lnTo>
                      <a:pt x="12" y="0"/>
                    </a:lnTo>
                    <a:close/>
                  </a:path>
                </a:pathLst>
              </a:custGeom>
              <a:gradFill rotWithShape="0">
                <a:gsLst>
                  <a:gs pos="0">
                    <a:schemeClr val="bg2"/>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CA"/>
              </a:p>
            </p:txBody>
          </p:sp>
          <p:sp>
            <p:nvSpPr>
              <p:cNvPr id="100363" name="Freeform 11"/>
              <p:cNvSpPr>
                <a:spLocks/>
              </p:cNvSpPr>
              <p:nvPr/>
            </p:nvSpPr>
            <p:spPr bwMode="ltGray">
              <a:xfrm>
                <a:off x="552" y="951"/>
                <a:ext cx="12" cy="420"/>
              </a:xfrm>
              <a:custGeom>
                <a:avLst/>
                <a:gdLst/>
                <a:ahLst/>
                <a:cxnLst>
                  <a:cxn ang="0">
                    <a:pos x="0" y="0"/>
                  </a:cxn>
                  <a:cxn ang="0">
                    <a:pos x="0" y="420"/>
                  </a:cxn>
                  <a:cxn ang="0">
                    <a:pos x="12" y="420"/>
                  </a:cxn>
                  <a:cxn ang="0">
                    <a:pos x="12" y="0"/>
                  </a:cxn>
                  <a:cxn ang="0">
                    <a:pos x="0" y="0"/>
                  </a:cxn>
                  <a:cxn ang="0">
                    <a:pos x="0" y="0"/>
                  </a:cxn>
                </a:cxnLst>
                <a:rect l="0" t="0" r="r" b="b"/>
                <a:pathLst>
                  <a:path w="12" h="420">
                    <a:moveTo>
                      <a:pt x="0" y="0"/>
                    </a:moveTo>
                    <a:lnTo>
                      <a:pt x="0" y="420"/>
                    </a:lnTo>
                    <a:lnTo>
                      <a:pt x="12" y="420"/>
                    </a:lnTo>
                    <a:lnTo>
                      <a:pt x="12" y="0"/>
                    </a:lnTo>
                    <a:lnTo>
                      <a:pt x="0" y="0"/>
                    </a:lnTo>
                    <a:lnTo>
                      <a:pt x="0" y="0"/>
                    </a:lnTo>
                    <a:close/>
                  </a:path>
                </a:pathLst>
              </a:custGeom>
              <a:gradFill rotWithShape="0">
                <a:gsLst>
                  <a:gs pos="0">
                    <a:schemeClr val="accent2"/>
                  </a:gs>
                  <a:gs pos="50000">
                    <a:schemeClr val="hlink"/>
                  </a:gs>
                  <a:gs pos="100000">
                    <a:schemeClr val="accent2"/>
                  </a:gs>
                </a:gsLst>
                <a:lin ang="5400000" scaled="1"/>
              </a:gradFill>
              <a:ln w="9525">
                <a:noFill/>
                <a:round/>
                <a:headEnd/>
                <a:tailEnd/>
              </a:ln>
            </p:spPr>
            <p:txBody>
              <a:bodyPr/>
              <a:lstStyle/>
              <a:p>
                <a:pPr>
                  <a:defRPr/>
                </a:pPr>
                <a:endParaRPr lang="fr-FR">
                  <a:solidFill>
                    <a:srgbClr val="FFFFFF"/>
                  </a:solidFill>
                  <a:latin typeface="Tahoma" charset="0"/>
                </a:endParaRPr>
              </a:p>
            </p:txBody>
          </p:sp>
          <p:sp>
            <p:nvSpPr>
              <p:cNvPr id="2065" name="Freeform 12"/>
              <p:cNvSpPr>
                <a:spLocks/>
              </p:cNvSpPr>
              <p:nvPr/>
            </p:nvSpPr>
            <p:spPr bwMode="ltGray">
              <a:xfrm>
                <a:off x="0" y="1155"/>
                <a:ext cx="351" cy="12"/>
              </a:xfrm>
              <a:custGeom>
                <a:avLst/>
                <a:gdLst>
                  <a:gd name="T0" fmla="*/ 0 w 251"/>
                  <a:gd name="T1" fmla="*/ 0 h 12"/>
                  <a:gd name="T2" fmla="*/ 0 w 251"/>
                  <a:gd name="T3" fmla="*/ 12 h 12"/>
                  <a:gd name="T4" fmla="*/ 351 w 251"/>
                  <a:gd name="T5" fmla="*/ 12 h 12"/>
                  <a:gd name="T6" fmla="*/ 351 w 251"/>
                  <a:gd name="T7" fmla="*/ 0 h 12"/>
                  <a:gd name="T8" fmla="*/ 0 w 251"/>
                  <a:gd name="T9" fmla="*/ 0 h 12"/>
                  <a:gd name="T10" fmla="*/ 0 w 251"/>
                  <a:gd name="T11" fmla="*/ 0 h 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51" h="12">
                    <a:moveTo>
                      <a:pt x="0" y="0"/>
                    </a:moveTo>
                    <a:lnTo>
                      <a:pt x="0" y="12"/>
                    </a:lnTo>
                    <a:lnTo>
                      <a:pt x="251" y="12"/>
                    </a:lnTo>
                    <a:lnTo>
                      <a:pt x="251" y="0"/>
                    </a:lnTo>
                    <a:lnTo>
                      <a:pt x="0" y="0"/>
                    </a:lnTo>
                    <a:close/>
                  </a:path>
                </a:pathLst>
              </a:custGeom>
              <a:gradFill rotWithShape="0">
                <a:gsLst>
                  <a:gs pos="0">
                    <a:schemeClr val="bg2"/>
                  </a:gs>
                  <a:gs pos="100000">
                    <a:schemeClr val="accent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CA"/>
              </a:p>
            </p:txBody>
          </p:sp>
          <p:sp>
            <p:nvSpPr>
              <p:cNvPr id="2066" name="Freeform 13"/>
              <p:cNvSpPr>
                <a:spLocks/>
              </p:cNvSpPr>
              <p:nvPr/>
            </p:nvSpPr>
            <p:spPr bwMode="ltGray">
              <a:xfrm>
                <a:off x="767" y="1155"/>
                <a:ext cx="252" cy="12"/>
              </a:xfrm>
              <a:custGeom>
                <a:avLst/>
                <a:gdLst>
                  <a:gd name="T0" fmla="*/ 252 w 251"/>
                  <a:gd name="T1" fmla="*/ 0 h 12"/>
                  <a:gd name="T2" fmla="*/ 0 w 251"/>
                  <a:gd name="T3" fmla="*/ 0 h 12"/>
                  <a:gd name="T4" fmla="*/ 0 w 251"/>
                  <a:gd name="T5" fmla="*/ 12 h 12"/>
                  <a:gd name="T6" fmla="*/ 252 w 251"/>
                  <a:gd name="T7" fmla="*/ 12 h 12"/>
                  <a:gd name="T8" fmla="*/ 252 w 251"/>
                  <a:gd name="T9" fmla="*/ 0 h 12"/>
                  <a:gd name="T10" fmla="*/ 252 w 251"/>
                  <a:gd name="T11" fmla="*/ 0 h 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51" h="12">
                    <a:moveTo>
                      <a:pt x="251" y="0"/>
                    </a:moveTo>
                    <a:lnTo>
                      <a:pt x="0" y="0"/>
                    </a:lnTo>
                    <a:lnTo>
                      <a:pt x="0" y="12"/>
                    </a:lnTo>
                    <a:lnTo>
                      <a:pt x="251" y="12"/>
                    </a:lnTo>
                    <a:lnTo>
                      <a:pt x="251" y="0"/>
                    </a:lnTo>
                    <a:close/>
                  </a:path>
                </a:pathLst>
              </a:custGeom>
              <a:gradFill rotWithShape="0">
                <a:gsLst>
                  <a:gs pos="0">
                    <a:schemeClr val="accent2"/>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CA"/>
              </a:p>
            </p:txBody>
          </p:sp>
          <p:sp>
            <p:nvSpPr>
              <p:cNvPr id="100366" name="Freeform 14"/>
              <p:cNvSpPr>
                <a:spLocks/>
              </p:cNvSpPr>
              <p:nvPr/>
            </p:nvSpPr>
            <p:spPr bwMode="ltGray">
              <a:xfrm>
                <a:off x="348" y="1155"/>
                <a:ext cx="419" cy="12"/>
              </a:xfrm>
              <a:custGeom>
                <a:avLst/>
                <a:gdLst/>
                <a:ahLst/>
                <a:cxnLst>
                  <a:cxn ang="0">
                    <a:pos x="0" y="0"/>
                  </a:cxn>
                  <a:cxn ang="0">
                    <a:pos x="0" y="12"/>
                  </a:cxn>
                  <a:cxn ang="0">
                    <a:pos x="418" y="12"/>
                  </a:cxn>
                  <a:cxn ang="0">
                    <a:pos x="418" y="0"/>
                  </a:cxn>
                  <a:cxn ang="0">
                    <a:pos x="0" y="0"/>
                  </a:cxn>
                  <a:cxn ang="0">
                    <a:pos x="0" y="0"/>
                  </a:cxn>
                </a:cxnLst>
                <a:rect l="0" t="0" r="r" b="b"/>
                <a:pathLst>
                  <a:path w="418" h="12">
                    <a:moveTo>
                      <a:pt x="0" y="0"/>
                    </a:moveTo>
                    <a:lnTo>
                      <a:pt x="0" y="12"/>
                    </a:lnTo>
                    <a:lnTo>
                      <a:pt x="418" y="12"/>
                    </a:lnTo>
                    <a:lnTo>
                      <a:pt x="418" y="0"/>
                    </a:lnTo>
                    <a:lnTo>
                      <a:pt x="0" y="0"/>
                    </a:lnTo>
                    <a:lnTo>
                      <a:pt x="0" y="0"/>
                    </a:lnTo>
                    <a:close/>
                  </a:path>
                </a:pathLst>
              </a:custGeom>
              <a:gradFill rotWithShape="0">
                <a:gsLst>
                  <a:gs pos="0">
                    <a:schemeClr val="accent2"/>
                  </a:gs>
                  <a:gs pos="50000">
                    <a:schemeClr val="hlink"/>
                  </a:gs>
                  <a:gs pos="100000">
                    <a:schemeClr val="accent2"/>
                  </a:gs>
                </a:gsLst>
                <a:lin ang="0" scaled="1"/>
              </a:gradFill>
              <a:ln w="9525">
                <a:noFill/>
                <a:round/>
                <a:headEnd/>
                <a:tailEnd/>
              </a:ln>
            </p:spPr>
            <p:txBody>
              <a:bodyPr/>
              <a:lstStyle/>
              <a:p>
                <a:pPr>
                  <a:defRPr/>
                </a:pPr>
                <a:endParaRPr lang="fr-FR">
                  <a:solidFill>
                    <a:srgbClr val="FFFFFF"/>
                  </a:solidFill>
                  <a:latin typeface="Tahoma" charset="0"/>
                </a:endParaRPr>
              </a:p>
            </p:txBody>
          </p:sp>
        </p:grpSp>
      </p:grpSp>
      <p:sp>
        <p:nvSpPr>
          <p:cNvPr id="100367" name="Rectangle 15"/>
          <p:cNvSpPr>
            <a:spLocks noGrp="1" noChangeArrowheads="1"/>
          </p:cNvSpPr>
          <p:nvPr>
            <p:ph type="title"/>
          </p:nvPr>
        </p:nvSpPr>
        <p:spPr bwMode="auto">
          <a:xfrm>
            <a:off x="1066800" y="304800"/>
            <a:ext cx="7543800" cy="14319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fr-CA"/>
              <a:t>Cliquez pour modifier le style du titre</a:t>
            </a:r>
          </a:p>
        </p:txBody>
      </p:sp>
      <p:sp>
        <p:nvSpPr>
          <p:cNvPr id="100368" name="Rectangle 16"/>
          <p:cNvSpPr>
            <a:spLocks noGrp="1" noChangeArrowheads="1"/>
          </p:cNvSpPr>
          <p:nvPr>
            <p:ph type="body" idx="1"/>
          </p:nvPr>
        </p:nvSpPr>
        <p:spPr bwMode="auto">
          <a:xfrm>
            <a:off x="1066800" y="1981200"/>
            <a:ext cx="75438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p>
        </p:txBody>
      </p:sp>
      <p:sp>
        <p:nvSpPr>
          <p:cNvPr id="100369" name="Rectangle 17"/>
          <p:cNvSpPr>
            <a:spLocks noGrp="1" noChangeArrowheads="1"/>
          </p:cNvSpPr>
          <p:nvPr>
            <p:ph type="dt" sz="half" idx="2"/>
          </p:nvPr>
        </p:nvSpPr>
        <p:spPr bwMode="auto">
          <a:xfrm>
            <a:off x="1066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solidFill>
                  <a:srgbClr val="FFFFFF"/>
                </a:solidFill>
                <a:effectLst>
                  <a:outerShdw blurRad="38100" dist="38100" dir="2700000" algn="tl">
                    <a:srgbClr val="000000"/>
                  </a:outerShdw>
                </a:effectLst>
                <a:latin typeface="Tahoma" charset="0"/>
                <a:ea typeface="+mn-ea"/>
              </a:defRPr>
            </a:lvl1pPr>
          </a:lstStyle>
          <a:p>
            <a:pPr>
              <a:defRPr/>
            </a:pPr>
            <a:endParaRPr lang="fr-CA"/>
          </a:p>
        </p:txBody>
      </p:sp>
      <p:sp>
        <p:nvSpPr>
          <p:cNvPr id="100370" name="Rectangle 18"/>
          <p:cNvSpPr>
            <a:spLocks noGrp="1" noChangeArrowheads="1"/>
          </p:cNvSpPr>
          <p:nvPr>
            <p:ph type="ftr" sz="quarter" idx="3"/>
          </p:nvPr>
        </p:nvSpPr>
        <p:spPr bwMode="auto">
          <a:xfrm>
            <a:off x="34290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solidFill>
                  <a:srgbClr val="FFFFFF"/>
                </a:solidFill>
                <a:effectLst>
                  <a:outerShdw blurRad="38100" dist="38100" dir="2700000" algn="tl">
                    <a:srgbClr val="000000"/>
                  </a:outerShdw>
                </a:effectLst>
                <a:latin typeface="Tahoma" charset="0"/>
                <a:ea typeface="+mn-ea"/>
              </a:defRPr>
            </a:lvl1pPr>
          </a:lstStyle>
          <a:p>
            <a:pPr>
              <a:defRPr/>
            </a:pPr>
            <a:endParaRPr lang="fr-CA"/>
          </a:p>
        </p:txBody>
      </p:sp>
      <p:sp>
        <p:nvSpPr>
          <p:cNvPr id="100371" name="Rectangle 19"/>
          <p:cNvSpPr>
            <a:spLocks noGrp="1" noChangeArrowheads="1"/>
          </p:cNvSpPr>
          <p:nvPr>
            <p:ph type="sldNum" sz="quarter" idx="4"/>
          </p:nvPr>
        </p:nvSpPr>
        <p:spPr bwMode="auto">
          <a:xfrm>
            <a:off x="67056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solidFill>
                  <a:srgbClr val="FFFFFF"/>
                </a:solidFill>
                <a:effectLst>
                  <a:outerShdw blurRad="38100" dist="38100" dir="2700000" algn="tl">
                    <a:srgbClr val="000000"/>
                  </a:outerShdw>
                </a:effectLst>
                <a:latin typeface="Tahoma" charset="0"/>
              </a:defRPr>
            </a:lvl1pPr>
          </a:lstStyle>
          <a:p>
            <a:pPr>
              <a:defRPr/>
            </a:pPr>
            <a:fld id="{F7316324-149D-4A67-997D-86B9D71E02CD}" type="slidenum">
              <a:rPr lang="fr-CA"/>
              <a:pPr>
                <a:defRPr/>
              </a:pPr>
              <a:t>‹N°›</a:t>
            </a:fld>
            <a:endParaRPr lang="fr-CA"/>
          </a:p>
        </p:txBody>
      </p:sp>
    </p:spTree>
  </p:cSld>
  <p:clrMap bg1="dk2" tx1="lt1" bg2="dk1" tx2="lt2" accent1="accent1" accent2="accent2" accent3="accent3" accent4="accent4" accent5="accent5" accent6="accent6" hlink="hlink" folHlink="folHlink"/>
  <p:sldLayoutIdLst>
    <p:sldLayoutId id="2147483753" r:id="rId1"/>
    <p:sldLayoutId id="2147483754" r:id="rId2"/>
    <p:sldLayoutId id="2147483755" r:id="rId3"/>
    <p:sldLayoutId id="2147483756" r:id="rId4"/>
    <p:sldLayoutId id="2147483757" r:id="rId5"/>
    <p:sldLayoutId id="2147483758" r:id="rId6"/>
    <p:sldLayoutId id="2147483759" r:id="rId7"/>
    <p:sldLayoutId id="2147483760" r:id="rId8"/>
    <p:sldLayoutId id="2147483761" r:id="rId9"/>
    <p:sldLayoutId id="2147483762" r:id="rId10"/>
    <p:sldLayoutId id="2147483763" r:id="rId11"/>
    <p:sldLayoutId id="2147483764" r:id="rId12"/>
    <p:sldLayoutId id="2147483765" r:id="rId13"/>
  </p:sldLayoutIdLst>
  <p:txStyles>
    <p:titleStyle>
      <a:lvl1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ＭＳ Ｐゴシック" charset="-128"/>
          <a:cs typeface="ＭＳ Ｐゴシック" charset="-128"/>
        </a:defRPr>
      </a:lvl1pPr>
      <a:lvl2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Tahoma" charset="0"/>
          <a:ea typeface="ＭＳ Ｐゴシック" charset="-128"/>
          <a:cs typeface="ＭＳ Ｐゴシック" charset="-128"/>
        </a:defRPr>
      </a:lvl2pPr>
      <a:lvl3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Tahoma" charset="0"/>
          <a:ea typeface="ＭＳ Ｐゴシック" charset="-128"/>
          <a:cs typeface="ＭＳ Ｐゴシック" charset="-128"/>
        </a:defRPr>
      </a:lvl3pPr>
      <a:lvl4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Tahoma" charset="0"/>
          <a:ea typeface="ＭＳ Ｐゴシック" charset="-128"/>
          <a:cs typeface="ＭＳ Ｐゴシック" charset="-128"/>
        </a:defRPr>
      </a:lvl4pPr>
      <a:lvl5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Tahoma" charset="0"/>
          <a:ea typeface="ＭＳ Ｐゴシック" charset="-128"/>
          <a:cs typeface="ＭＳ Ｐゴシック" charset="-128"/>
        </a:defRPr>
      </a:lvl5pPr>
      <a:lvl6pPr marL="457200" algn="l" rtl="0" fontAlgn="base">
        <a:spcBef>
          <a:spcPct val="0"/>
        </a:spcBef>
        <a:spcAft>
          <a:spcPct val="0"/>
        </a:spcAft>
        <a:defRPr sz="4400" b="1">
          <a:solidFill>
            <a:schemeClr val="tx2"/>
          </a:solidFill>
          <a:effectLst>
            <a:outerShdw blurRad="38100" dist="38100" dir="2700000" algn="tl">
              <a:srgbClr val="000000"/>
            </a:outerShdw>
          </a:effectLst>
          <a:latin typeface="Tahoma" charset="0"/>
        </a:defRPr>
      </a:lvl6pPr>
      <a:lvl7pPr marL="914400" algn="l" rtl="0" fontAlgn="base">
        <a:spcBef>
          <a:spcPct val="0"/>
        </a:spcBef>
        <a:spcAft>
          <a:spcPct val="0"/>
        </a:spcAft>
        <a:defRPr sz="4400" b="1">
          <a:solidFill>
            <a:schemeClr val="tx2"/>
          </a:solidFill>
          <a:effectLst>
            <a:outerShdw blurRad="38100" dist="38100" dir="2700000" algn="tl">
              <a:srgbClr val="000000"/>
            </a:outerShdw>
          </a:effectLst>
          <a:latin typeface="Tahoma" charset="0"/>
        </a:defRPr>
      </a:lvl7pPr>
      <a:lvl8pPr marL="1371600" algn="l" rtl="0" fontAlgn="base">
        <a:spcBef>
          <a:spcPct val="0"/>
        </a:spcBef>
        <a:spcAft>
          <a:spcPct val="0"/>
        </a:spcAft>
        <a:defRPr sz="4400" b="1">
          <a:solidFill>
            <a:schemeClr val="tx2"/>
          </a:solidFill>
          <a:effectLst>
            <a:outerShdw blurRad="38100" dist="38100" dir="2700000" algn="tl">
              <a:srgbClr val="000000"/>
            </a:outerShdw>
          </a:effectLst>
          <a:latin typeface="Tahoma" charset="0"/>
        </a:defRPr>
      </a:lvl8pPr>
      <a:lvl9pPr marL="1828800" algn="l" rtl="0" fontAlgn="base">
        <a:spcBef>
          <a:spcPct val="0"/>
        </a:spcBef>
        <a:spcAft>
          <a:spcPct val="0"/>
        </a:spcAft>
        <a:defRPr sz="4400" b="1">
          <a:solidFill>
            <a:schemeClr val="tx2"/>
          </a:solidFill>
          <a:effectLst>
            <a:outerShdw blurRad="38100" dist="38100" dir="2700000" algn="tl">
              <a:srgbClr val="000000"/>
            </a:outerShdw>
          </a:effectLst>
          <a:latin typeface="Tahoma" charset="0"/>
        </a:defRPr>
      </a:lvl9pPr>
    </p:titleStyle>
    <p:bodyStyle>
      <a:lvl1pPr marL="342900" indent="-342900" algn="l" rtl="0" eaLnBrk="0" fontAlgn="base" hangingPunct="0">
        <a:spcBef>
          <a:spcPct val="20000"/>
        </a:spcBef>
        <a:spcAft>
          <a:spcPct val="0"/>
        </a:spcAft>
        <a:buClr>
          <a:schemeClr val="hlink"/>
        </a:buClr>
        <a:buSzPct val="70000"/>
        <a:buFont typeface="Wingdings" charset="2"/>
        <a:buChar char="n"/>
        <a:defRPr sz="3200">
          <a:solidFill>
            <a:schemeClr val="tx1"/>
          </a:solidFill>
          <a:effectLst>
            <a:outerShdw blurRad="38100" dist="38100" dir="2700000" algn="tl">
              <a:srgbClr val="000000"/>
            </a:outerShdw>
          </a:effectLst>
          <a:latin typeface="+mn-lt"/>
          <a:ea typeface="ＭＳ Ｐゴシック" charset="-128"/>
          <a:cs typeface="ＭＳ Ｐゴシック" charset="-128"/>
        </a:defRPr>
      </a:lvl1pPr>
      <a:lvl2pPr marL="742950" indent="-285750" algn="l" rtl="0" eaLnBrk="0" fontAlgn="base" hangingPunct="0">
        <a:spcBef>
          <a:spcPct val="20000"/>
        </a:spcBef>
        <a:spcAft>
          <a:spcPct val="0"/>
        </a:spcAft>
        <a:buClr>
          <a:schemeClr val="tx1"/>
        </a:buClr>
        <a:buChar char="–"/>
        <a:defRPr sz="2800">
          <a:solidFill>
            <a:schemeClr val="tx1"/>
          </a:solidFill>
          <a:effectLst>
            <a:outerShdw blurRad="38100" dist="38100" dir="2700000" algn="tl">
              <a:srgbClr val="000000"/>
            </a:outerShdw>
          </a:effectLst>
          <a:latin typeface="+mn-lt"/>
          <a:ea typeface="ＭＳ Ｐゴシック" charset="-128"/>
        </a:defRPr>
      </a:lvl2pPr>
      <a:lvl3pPr marL="1143000" indent="-228600" algn="l" rtl="0" eaLnBrk="0" fontAlgn="base" hangingPunct="0">
        <a:spcBef>
          <a:spcPct val="20000"/>
        </a:spcBef>
        <a:spcAft>
          <a:spcPct val="0"/>
        </a:spcAft>
        <a:buClr>
          <a:schemeClr val="hlink"/>
        </a:buClr>
        <a:buSzPct val="70000"/>
        <a:buFont typeface="Wingdings" charset="2"/>
        <a:buChar char="n"/>
        <a:defRPr sz="2400">
          <a:solidFill>
            <a:schemeClr val="tx1"/>
          </a:solidFill>
          <a:effectLst>
            <a:outerShdw blurRad="38100" dist="38100" dir="2700000" algn="tl">
              <a:srgbClr val="000000"/>
            </a:outerShdw>
          </a:effectLst>
          <a:latin typeface="+mn-lt"/>
          <a:ea typeface="ＭＳ Ｐゴシック" charset="-128"/>
        </a:defRPr>
      </a:lvl3pPr>
      <a:lvl4pPr marL="1600200" indent="-228600" algn="l" rtl="0" eaLnBrk="0" fontAlgn="base" hangingPunct="0">
        <a:spcBef>
          <a:spcPct val="20000"/>
        </a:spcBef>
        <a:spcAft>
          <a:spcPct val="0"/>
        </a:spcAft>
        <a:buClr>
          <a:schemeClr val="tx1"/>
        </a:buClr>
        <a:buChar char="–"/>
        <a:defRPr sz="2000">
          <a:solidFill>
            <a:schemeClr val="tx1"/>
          </a:solidFill>
          <a:effectLst>
            <a:outerShdw blurRad="38100" dist="38100" dir="2700000" algn="tl">
              <a:srgbClr val="000000"/>
            </a:outerShdw>
          </a:effectLst>
          <a:latin typeface="+mn-lt"/>
          <a:ea typeface="ＭＳ Ｐゴシック" charset="-128"/>
        </a:defRPr>
      </a:lvl4pPr>
      <a:lvl5pPr marL="2057400" indent="-228600" algn="l" rtl="0" eaLnBrk="0" fontAlgn="base" hangingPunct="0">
        <a:spcBef>
          <a:spcPct val="20000"/>
        </a:spcBef>
        <a:spcAft>
          <a:spcPct val="0"/>
        </a:spcAft>
        <a:buClr>
          <a:schemeClr val="hlink"/>
        </a:buClr>
        <a:buSzPct val="70000"/>
        <a:buFont typeface="Wingdings" charset="2"/>
        <a:buChar char="n"/>
        <a:defRPr sz="2000">
          <a:solidFill>
            <a:schemeClr val="tx1"/>
          </a:solidFill>
          <a:effectLst>
            <a:outerShdw blurRad="38100" dist="38100" dir="2700000" algn="tl">
              <a:srgbClr val="000000"/>
            </a:outerShdw>
          </a:effectLst>
          <a:latin typeface="+mn-lt"/>
          <a:ea typeface="ＭＳ Ｐゴシック" charset="-128"/>
        </a:defRPr>
      </a:lvl5pPr>
      <a:lvl6pPr marL="2514600" indent="-228600" algn="l" rtl="0" fontAlgn="base">
        <a:spcBef>
          <a:spcPct val="20000"/>
        </a:spcBef>
        <a:spcAft>
          <a:spcPct val="0"/>
        </a:spcAft>
        <a:buClr>
          <a:schemeClr val="hlink"/>
        </a:buClr>
        <a:buSzPct val="70000"/>
        <a:buFont typeface="Wingdings" charset="2"/>
        <a:buChar char="n"/>
        <a:defRPr sz="2000">
          <a:solidFill>
            <a:schemeClr val="tx1"/>
          </a:solidFill>
          <a:effectLst>
            <a:outerShdw blurRad="38100" dist="38100" dir="2700000" algn="tl">
              <a:srgbClr val="000000"/>
            </a:outerShdw>
          </a:effectLst>
          <a:latin typeface="+mn-lt"/>
          <a:ea typeface="ＭＳ Ｐゴシック" charset="-128"/>
        </a:defRPr>
      </a:lvl6pPr>
      <a:lvl7pPr marL="2971800" indent="-228600" algn="l" rtl="0" fontAlgn="base">
        <a:spcBef>
          <a:spcPct val="20000"/>
        </a:spcBef>
        <a:spcAft>
          <a:spcPct val="0"/>
        </a:spcAft>
        <a:buClr>
          <a:schemeClr val="hlink"/>
        </a:buClr>
        <a:buSzPct val="70000"/>
        <a:buFont typeface="Wingdings" charset="2"/>
        <a:buChar char="n"/>
        <a:defRPr sz="2000">
          <a:solidFill>
            <a:schemeClr val="tx1"/>
          </a:solidFill>
          <a:effectLst>
            <a:outerShdw blurRad="38100" dist="38100" dir="2700000" algn="tl">
              <a:srgbClr val="000000"/>
            </a:outerShdw>
          </a:effectLst>
          <a:latin typeface="+mn-lt"/>
          <a:ea typeface="ＭＳ Ｐゴシック" charset="-128"/>
        </a:defRPr>
      </a:lvl7pPr>
      <a:lvl8pPr marL="3429000" indent="-228600" algn="l" rtl="0" fontAlgn="base">
        <a:spcBef>
          <a:spcPct val="20000"/>
        </a:spcBef>
        <a:spcAft>
          <a:spcPct val="0"/>
        </a:spcAft>
        <a:buClr>
          <a:schemeClr val="hlink"/>
        </a:buClr>
        <a:buSzPct val="70000"/>
        <a:buFont typeface="Wingdings" charset="2"/>
        <a:buChar char="n"/>
        <a:defRPr sz="2000">
          <a:solidFill>
            <a:schemeClr val="tx1"/>
          </a:solidFill>
          <a:effectLst>
            <a:outerShdw blurRad="38100" dist="38100" dir="2700000" algn="tl">
              <a:srgbClr val="000000"/>
            </a:outerShdw>
          </a:effectLst>
          <a:latin typeface="+mn-lt"/>
          <a:ea typeface="ＭＳ Ｐゴシック" charset="-128"/>
        </a:defRPr>
      </a:lvl8pPr>
      <a:lvl9pPr marL="3886200" indent="-228600" algn="l" rtl="0" fontAlgn="base">
        <a:spcBef>
          <a:spcPct val="20000"/>
        </a:spcBef>
        <a:spcAft>
          <a:spcPct val="0"/>
        </a:spcAft>
        <a:buClr>
          <a:schemeClr val="hlink"/>
        </a:buClr>
        <a:buSzPct val="70000"/>
        <a:buFont typeface="Wingdings" charset="2"/>
        <a:buChar char="n"/>
        <a:defRPr sz="2000">
          <a:solidFill>
            <a:schemeClr val="tx1"/>
          </a:solidFill>
          <a:effectLst>
            <a:outerShdw blurRad="38100" dist="38100" dir="2700000" algn="tl">
              <a:srgbClr val="000000"/>
            </a:outerShdw>
          </a:effectLst>
          <a:latin typeface="+mn-lt"/>
          <a:ea typeface="ＭＳ Ｐゴシック" charset="-128"/>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8.jp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re 1"/>
          <p:cNvSpPr>
            <a:spLocks noGrp="1"/>
          </p:cNvSpPr>
          <p:nvPr>
            <p:ph type="ctrTitle"/>
          </p:nvPr>
        </p:nvSpPr>
        <p:spPr>
          <a:xfrm>
            <a:off x="827584" y="836712"/>
            <a:ext cx="7851648" cy="3816424"/>
          </a:xfrm>
          <a:extLst/>
        </p:spPr>
        <p:txBody>
          <a:bodyPr/>
          <a:lstStyle/>
          <a:p>
            <a:pPr algn="l" eaLnBrk="1" fontAlgn="auto" hangingPunct="1">
              <a:spcAft>
                <a:spcPts val="0"/>
              </a:spcAft>
              <a:defRPr/>
            </a:pPr>
            <a:r>
              <a:rPr lang="fr-CA" sz="4000" dirty="0" smtClean="0"/>
              <a:t>Atelier 519</a:t>
            </a:r>
            <a:br>
              <a:rPr lang="fr-CA" sz="4000" dirty="0" smtClean="0"/>
            </a:br>
            <a:r>
              <a:rPr lang="fr-CA" dirty="0" smtClean="0"/>
              <a:t>Quoi de neuf en science à l’éducation des adultes?</a:t>
            </a:r>
            <a:br>
              <a:rPr lang="fr-CA" dirty="0" smtClean="0"/>
            </a:br>
            <a:r>
              <a:rPr lang="fr-CA" dirty="0" smtClean="0"/>
              <a:t/>
            </a:r>
            <a:br>
              <a:rPr lang="fr-CA" dirty="0" smtClean="0"/>
            </a:br>
            <a:r>
              <a:rPr lang="fr-CA" sz="3600" dirty="0" smtClean="0"/>
              <a:t>Congrès de l’APSQ 2011</a:t>
            </a:r>
          </a:p>
        </p:txBody>
      </p:sp>
      <p:sp>
        <p:nvSpPr>
          <p:cNvPr id="19459" name="Sous-titre 3"/>
          <p:cNvSpPr>
            <a:spLocks noGrp="1"/>
          </p:cNvSpPr>
          <p:nvPr>
            <p:ph type="subTitle" idx="1"/>
          </p:nvPr>
        </p:nvSpPr>
        <p:spPr>
          <a:xfrm>
            <a:off x="468313" y="5110163"/>
            <a:ext cx="7853362" cy="1752600"/>
          </a:xfrm>
        </p:spPr>
        <p:txBody>
          <a:bodyPr/>
          <a:lstStyle/>
          <a:p>
            <a:pPr marR="0" eaLnBrk="1" hangingPunct="1"/>
            <a:r>
              <a:rPr lang="fr-CA" smtClean="0"/>
              <a:t>Par François Guay-Fleurent et Charles Tardif</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re 1"/>
          <p:cNvSpPr>
            <a:spLocks noGrp="1"/>
          </p:cNvSpPr>
          <p:nvPr>
            <p:ph type="title"/>
          </p:nvPr>
        </p:nvSpPr>
        <p:spPr/>
        <p:txBody>
          <a:bodyPr/>
          <a:lstStyle/>
          <a:p>
            <a:pPr algn="ctr" eaLnBrk="1" hangingPunct="1"/>
            <a:r>
              <a:rPr lang="fr-CA" dirty="0" smtClean="0"/>
              <a:t>Nouveaux cours à la FGA</a:t>
            </a:r>
          </a:p>
        </p:txBody>
      </p:sp>
      <p:sp>
        <p:nvSpPr>
          <p:cNvPr id="30723" name="Espace réservé du contenu 2"/>
          <p:cNvSpPr>
            <a:spLocks noGrp="1"/>
          </p:cNvSpPr>
          <p:nvPr>
            <p:ph idx="1"/>
          </p:nvPr>
        </p:nvSpPr>
        <p:spPr/>
        <p:txBody>
          <a:bodyPr/>
          <a:lstStyle/>
          <a:p>
            <a:pPr eaLnBrk="1" hangingPunct="1"/>
            <a:r>
              <a:rPr lang="fr-CA" dirty="0" smtClean="0"/>
              <a:t>FBC</a:t>
            </a:r>
          </a:p>
          <a:p>
            <a:pPr eaLnBrk="1" hangingPunct="1"/>
            <a:r>
              <a:rPr lang="fr-CA" dirty="0" smtClean="0"/>
              <a:t>3</a:t>
            </a:r>
            <a:r>
              <a:rPr lang="fr-CA" baseline="30000" dirty="0" smtClean="0"/>
              <a:t>e</a:t>
            </a:r>
            <a:r>
              <a:rPr lang="fr-CA" dirty="0" smtClean="0"/>
              <a:t> secondaire</a:t>
            </a:r>
          </a:p>
          <a:p>
            <a:pPr eaLnBrk="1" hangingPunct="1"/>
            <a:r>
              <a:rPr lang="fr-CA" dirty="0" smtClean="0"/>
              <a:t>4</a:t>
            </a:r>
            <a:r>
              <a:rPr lang="fr-CA" baseline="30000" dirty="0" smtClean="0"/>
              <a:t>e</a:t>
            </a:r>
            <a:r>
              <a:rPr lang="fr-CA" dirty="0" smtClean="0"/>
              <a:t> secondaire</a:t>
            </a:r>
          </a:p>
          <a:p>
            <a:pPr eaLnBrk="1" hangingPunct="1"/>
            <a:r>
              <a:rPr lang="fr-CA" dirty="0" smtClean="0"/>
              <a:t>Chimie</a:t>
            </a:r>
          </a:p>
          <a:p>
            <a:pPr eaLnBrk="1" hangingPunct="1"/>
            <a:r>
              <a:rPr lang="fr-CA" dirty="0" smtClean="0"/>
              <a:t>Physique</a:t>
            </a:r>
          </a:p>
          <a:p>
            <a:pPr eaLnBrk="1" hangingPunct="1"/>
            <a:r>
              <a:rPr lang="fr-CA" dirty="0" smtClean="0"/>
              <a:t>Biologie</a:t>
            </a:r>
          </a:p>
        </p:txBody>
      </p:sp>
      <p:pic>
        <p:nvPicPr>
          <p:cNvPr id="2" name="Imag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60032" y="2159022"/>
            <a:ext cx="3534142" cy="4582346"/>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re 1"/>
          <p:cNvSpPr>
            <a:spLocks noGrp="1"/>
          </p:cNvSpPr>
          <p:nvPr>
            <p:ph type="title"/>
          </p:nvPr>
        </p:nvSpPr>
        <p:spPr/>
        <p:txBody>
          <a:bodyPr>
            <a:normAutofit/>
          </a:bodyPr>
          <a:lstStyle/>
          <a:p>
            <a:pPr algn="ctr" eaLnBrk="1" fontAlgn="auto" hangingPunct="1">
              <a:spcAft>
                <a:spcPts val="0"/>
              </a:spcAft>
              <a:defRPr/>
            </a:pPr>
            <a:r>
              <a:rPr lang="fr-CA" dirty="0" smtClean="0"/>
              <a:t>Activité d’exploration</a:t>
            </a:r>
          </a:p>
        </p:txBody>
      </p:sp>
      <p:sp>
        <p:nvSpPr>
          <p:cNvPr id="3" name="Espace réservé du contenu 2"/>
          <p:cNvSpPr>
            <a:spLocks noGrp="1"/>
          </p:cNvSpPr>
          <p:nvPr>
            <p:ph idx="1"/>
          </p:nvPr>
        </p:nvSpPr>
        <p:spPr/>
        <p:txBody>
          <a:bodyPr rtlCol="0">
            <a:normAutofit/>
          </a:bodyPr>
          <a:lstStyle/>
          <a:p>
            <a:pPr marL="274320" indent="-274320" eaLnBrk="1" fontAlgn="auto" hangingPunct="1">
              <a:spcAft>
                <a:spcPts val="0"/>
              </a:spcAft>
              <a:buClr>
                <a:schemeClr val="accent3"/>
              </a:buClr>
              <a:buFont typeface="Arial" pitchFamily="34" charset="0"/>
              <a:buChar char="•"/>
              <a:defRPr/>
            </a:pPr>
            <a:r>
              <a:rPr lang="fr-CA" dirty="0" smtClean="0"/>
              <a:t>Situation d’apprentissage : « Des petits organismes dans ma bouche! »</a:t>
            </a:r>
          </a:p>
          <a:p>
            <a:pPr marL="274320" indent="-274320" eaLnBrk="1" fontAlgn="auto" hangingPunct="1">
              <a:spcAft>
                <a:spcPts val="0"/>
              </a:spcAft>
              <a:buClr>
                <a:schemeClr val="accent3"/>
              </a:buClr>
              <a:buFont typeface="Arial" pitchFamily="34" charset="0"/>
              <a:buChar char="•"/>
              <a:defRPr/>
            </a:pPr>
            <a:endParaRPr lang="fr-CA" dirty="0" smtClean="0"/>
          </a:p>
          <a:p>
            <a:pPr marL="274320" indent="-274320" eaLnBrk="1" fontAlgn="auto" hangingPunct="1">
              <a:spcAft>
                <a:spcPts val="0"/>
              </a:spcAft>
              <a:buClr>
                <a:schemeClr val="accent3"/>
              </a:buClr>
              <a:buFont typeface="Arial" pitchFamily="34" charset="0"/>
              <a:buChar char="•"/>
              <a:defRPr/>
            </a:pPr>
            <a:r>
              <a:rPr lang="fr-CA" dirty="0" smtClean="0"/>
              <a:t>But de l’activité</a:t>
            </a:r>
          </a:p>
          <a:p>
            <a:pPr marL="274320" indent="-274320" eaLnBrk="1" fontAlgn="auto" hangingPunct="1">
              <a:spcAft>
                <a:spcPts val="0"/>
              </a:spcAft>
              <a:buClr>
                <a:schemeClr val="accent3"/>
              </a:buClr>
              <a:buFont typeface="Arial" pitchFamily="34" charset="0"/>
              <a:buChar char="•"/>
              <a:defRPr/>
            </a:pPr>
            <a:endParaRPr lang="fr-CA" dirty="0" smtClean="0"/>
          </a:p>
          <a:p>
            <a:pPr marL="274320" indent="-274320" eaLnBrk="1" fontAlgn="auto" hangingPunct="1">
              <a:spcAft>
                <a:spcPts val="0"/>
              </a:spcAft>
              <a:buClr>
                <a:schemeClr val="accent3"/>
              </a:buClr>
              <a:buFont typeface="Arial" pitchFamily="34" charset="0"/>
              <a:buChar char="•"/>
              <a:defRPr/>
            </a:pPr>
            <a:r>
              <a:rPr lang="fr-CA" dirty="0" smtClean="0"/>
              <a:t>Déroulement</a:t>
            </a:r>
          </a:p>
          <a:p>
            <a:pPr marL="274320" indent="-274320" eaLnBrk="1" fontAlgn="auto" hangingPunct="1">
              <a:spcAft>
                <a:spcPts val="0"/>
              </a:spcAft>
              <a:buClr>
                <a:schemeClr val="accent3"/>
              </a:buClr>
              <a:buFont typeface="Arial" pitchFamily="34" charset="0"/>
              <a:buChar char="•"/>
              <a:defRPr/>
            </a:pPr>
            <a:endParaRPr lang="fr-CA" dirty="0" smtClean="0"/>
          </a:p>
        </p:txBody>
      </p:sp>
      <p:pic>
        <p:nvPicPr>
          <p:cNvPr id="2" name="Imag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91880" y="3424335"/>
            <a:ext cx="2381250" cy="2381250"/>
          </a:xfrm>
          <a:prstGeom prst="rect">
            <a:avLst/>
          </a:prstGeom>
        </p:spPr>
      </p:pic>
      <p:pic>
        <p:nvPicPr>
          <p:cNvPr id="4" name="Imag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228184" y="3424335"/>
            <a:ext cx="2748360" cy="2381250"/>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CA" dirty="0" smtClean="0"/>
              <a:t>Retour sur l’activité</a:t>
            </a:r>
            <a:endParaRPr lang="fr-CA" dirty="0"/>
          </a:p>
        </p:txBody>
      </p:sp>
      <p:sp>
        <p:nvSpPr>
          <p:cNvPr id="3" name="Espace réservé du contenu 2"/>
          <p:cNvSpPr>
            <a:spLocks noGrp="1"/>
          </p:cNvSpPr>
          <p:nvPr>
            <p:ph idx="1"/>
          </p:nvPr>
        </p:nvSpPr>
        <p:spPr/>
        <p:txBody>
          <a:bodyPr/>
          <a:lstStyle/>
          <a:p>
            <a:r>
              <a:rPr lang="fr-CA" dirty="0" smtClean="0"/>
              <a:t>Commentaires et réflexions par rapport à ce que vous avez vécu ?</a:t>
            </a:r>
          </a:p>
          <a:p>
            <a:endParaRPr lang="fr-CA" dirty="0" smtClean="0"/>
          </a:p>
          <a:p>
            <a:r>
              <a:rPr lang="fr-CA" dirty="0" smtClean="0"/>
              <a:t>Des liens possibles avec le programme ?</a:t>
            </a:r>
          </a:p>
          <a:p>
            <a:endParaRPr lang="fr-CA" dirty="0"/>
          </a:p>
          <a:p>
            <a:r>
              <a:rPr lang="fr-CA" dirty="0" smtClean="0"/>
              <a:t>Des idées de situation d’apprentissage ?</a:t>
            </a:r>
            <a:endParaRPr lang="fr-CA" dirty="0"/>
          </a:p>
        </p:txBody>
      </p:sp>
    </p:spTree>
    <p:extLst>
      <p:ext uri="{BB962C8B-B14F-4D97-AF65-F5344CB8AC3E}">
        <p14:creationId xmlns:p14="http://schemas.microsoft.com/office/powerpoint/2010/main" val="27042835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CA" dirty="0"/>
              <a:t>Nouveaux cours à la FGA</a:t>
            </a:r>
          </a:p>
        </p:txBody>
      </p:sp>
      <p:sp>
        <p:nvSpPr>
          <p:cNvPr id="3" name="Espace réservé du contenu 2"/>
          <p:cNvSpPr>
            <a:spLocks noGrp="1"/>
          </p:cNvSpPr>
          <p:nvPr>
            <p:ph idx="1"/>
          </p:nvPr>
        </p:nvSpPr>
        <p:spPr/>
        <p:txBody>
          <a:bodyPr/>
          <a:lstStyle/>
          <a:p>
            <a:r>
              <a:rPr lang="fr-CA" dirty="0" smtClean="0"/>
              <a:t>Présentation du napperon</a:t>
            </a:r>
          </a:p>
          <a:p>
            <a:endParaRPr lang="fr-CA" dirty="0"/>
          </a:p>
          <a:p>
            <a:r>
              <a:rPr lang="fr-CA" dirty="0" smtClean="0"/>
              <a:t>Précision sur le parcours ATS</a:t>
            </a:r>
          </a:p>
          <a:p>
            <a:endParaRPr lang="fr-CA" dirty="0"/>
          </a:p>
          <a:p>
            <a:r>
              <a:rPr lang="fr-CA" dirty="0" smtClean="0"/>
              <a:t>Les buts du programme</a:t>
            </a:r>
            <a:endParaRPr lang="fr-CA" dirty="0"/>
          </a:p>
        </p:txBody>
      </p:sp>
      <p:pic>
        <p:nvPicPr>
          <p:cNvPr id="4" name="Imag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44008" y="3674639"/>
            <a:ext cx="4101851" cy="2649830"/>
          </a:xfrm>
          <a:prstGeom prst="rect">
            <a:avLst/>
          </a:prstGeom>
        </p:spPr>
      </p:pic>
    </p:spTree>
    <p:extLst>
      <p:ext uri="{BB962C8B-B14F-4D97-AF65-F5344CB8AC3E}">
        <p14:creationId xmlns:p14="http://schemas.microsoft.com/office/powerpoint/2010/main" val="25627751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re 1"/>
          <p:cNvSpPr>
            <a:spLocks noGrp="1"/>
          </p:cNvSpPr>
          <p:nvPr>
            <p:ph type="title"/>
          </p:nvPr>
        </p:nvSpPr>
        <p:spPr/>
        <p:txBody>
          <a:bodyPr>
            <a:normAutofit/>
          </a:bodyPr>
          <a:lstStyle/>
          <a:p>
            <a:pPr eaLnBrk="1" fontAlgn="auto" hangingPunct="1">
              <a:spcAft>
                <a:spcPts val="0"/>
              </a:spcAft>
              <a:defRPr/>
            </a:pPr>
            <a:r>
              <a:rPr lang="fr-CA" dirty="0" smtClean="0"/>
              <a:t>Les buts du programme</a:t>
            </a:r>
          </a:p>
        </p:txBody>
      </p:sp>
      <p:sp>
        <p:nvSpPr>
          <p:cNvPr id="31747" name="Espace réservé du contenu 2"/>
          <p:cNvSpPr>
            <a:spLocks noGrp="1"/>
          </p:cNvSpPr>
          <p:nvPr>
            <p:ph idx="1"/>
          </p:nvPr>
        </p:nvSpPr>
        <p:spPr/>
        <p:txBody>
          <a:bodyPr/>
          <a:lstStyle/>
          <a:p>
            <a:pPr eaLnBrk="1" hangingPunct="1"/>
            <a:r>
              <a:rPr lang="fr-CA" dirty="0"/>
              <a:t>Ce programme vise à développer chez l’élève une </a:t>
            </a:r>
            <a:r>
              <a:rPr lang="fr-CA" b="1" u="sng" dirty="0"/>
              <a:t>culture</a:t>
            </a:r>
            <a:r>
              <a:rPr lang="fr-CA" dirty="0"/>
              <a:t> scientifique et technologique qui permet </a:t>
            </a:r>
            <a:r>
              <a:rPr lang="fr-CA" dirty="0" smtClean="0"/>
              <a:t>:</a:t>
            </a:r>
          </a:p>
          <a:p>
            <a:pPr lvl="1" eaLnBrk="1" hangingPunct="1"/>
            <a:r>
              <a:rPr lang="fr-CA" dirty="0"/>
              <a:t>de réaliser son potentiel </a:t>
            </a:r>
            <a:r>
              <a:rPr lang="fr-CA" dirty="0" smtClean="0"/>
              <a:t>intellectuel;</a:t>
            </a:r>
          </a:p>
          <a:p>
            <a:pPr lvl="1" eaLnBrk="1" hangingPunct="1"/>
            <a:r>
              <a:rPr lang="fr-CA" dirty="0"/>
              <a:t>de participer de manière active, critique et informée aux débats de la </a:t>
            </a:r>
            <a:r>
              <a:rPr lang="fr-CA" dirty="0" smtClean="0"/>
              <a:t>société;</a:t>
            </a:r>
          </a:p>
          <a:p>
            <a:pPr lvl="1" eaLnBrk="1" hangingPunct="1"/>
            <a:r>
              <a:rPr lang="fr-CA" dirty="0"/>
              <a:t>d’utiliser les produits de la science et de la technologie dans son </a:t>
            </a:r>
            <a:r>
              <a:rPr lang="fr-CA" dirty="0" smtClean="0"/>
              <a:t>quotidien;</a:t>
            </a:r>
          </a:p>
          <a:p>
            <a:pPr lvl="1" eaLnBrk="1" hangingPunct="1"/>
            <a:r>
              <a:rPr lang="fr-CA" dirty="0"/>
              <a:t>d’agir de manière concrète, pratique et innovatrice en science et en </a:t>
            </a:r>
            <a:r>
              <a:rPr lang="fr-CA" dirty="0" smtClean="0"/>
              <a:t>technologie.</a:t>
            </a:r>
            <a:endParaRPr lang="fr-CA"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re 1"/>
          <p:cNvSpPr>
            <a:spLocks noGrp="1"/>
          </p:cNvSpPr>
          <p:nvPr>
            <p:ph type="title"/>
          </p:nvPr>
        </p:nvSpPr>
        <p:spPr>
          <a:xfrm>
            <a:off x="446088" y="269875"/>
            <a:ext cx="8229600" cy="1143000"/>
          </a:xfrm>
        </p:spPr>
        <p:txBody>
          <a:bodyPr/>
          <a:lstStyle/>
          <a:p>
            <a:pPr algn="ctr" eaLnBrk="1" hangingPunct="1"/>
            <a:r>
              <a:rPr lang="fr-CA" smtClean="0"/>
              <a:t>Conclusion</a:t>
            </a:r>
          </a:p>
        </p:txBody>
      </p:sp>
      <p:sp>
        <p:nvSpPr>
          <p:cNvPr id="35843" name="Espace réservé du contenu 2"/>
          <p:cNvSpPr>
            <a:spLocks noGrp="1"/>
          </p:cNvSpPr>
          <p:nvPr>
            <p:ph idx="1"/>
          </p:nvPr>
        </p:nvSpPr>
        <p:spPr>
          <a:xfrm>
            <a:off x="467544" y="1988840"/>
            <a:ext cx="8229600" cy="4389437"/>
          </a:xfrm>
        </p:spPr>
        <p:txBody>
          <a:bodyPr/>
          <a:lstStyle/>
          <a:p>
            <a:pPr eaLnBrk="1" hangingPunct="1"/>
            <a:endParaRPr lang="fr-CA" dirty="0" smtClean="0"/>
          </a:p>
          <a:p>
            <a:pPr eaLnBrk="1" hangingPunct="1"/>
            <a:r>
              <a:rPr lang="fr-CA" dirty="0" smtClean="0"/>
              <a:t>C’est le temps des questions, commentaires, échanges…</a:t>
            </a:r>
          </a:p>
          <a:p>
            <a:pPr eaLnBrk="1" hangingPunct="1"/>
            <a:endParaRPr lang="fr-CA" dirty="0" smtClean="0"/>
          </a:p>
          <a:p>
            <a:pPr eaLnBrk="1" hangingPunct="1"/>
            <a:endParaRPr lang="fr-CA" dirty="0" smtClean="0"/>
          </a:p>
          <a:p>
            <a:pPr eaLnBrk="1" hangingPunct="1"/>
            <a:r>
              <a:rPr lang="fr-CA" dirty="0" smtClean="0"/>
              <a:t>Distribution de ressources diverses.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CA" dirty="0" smtClean="0"/>
              <a:t>Vos animateurs !</a:t>
            </a:r>
            <a:endParaRPr lang="fr-CA" dirty="0"/>
          </a:p>
        </p:txBody>
      </p:sp>
      <p:sp>
        <p:nvSpPr>
          <p:cNvPr id="6" name="Espace réservé du texte 5"/>
          <p:cNvSpPr>
            <a:spLocks noGrp="1"/>
          </p:cNvSpPr>
          <p:nvPr>
            <p:ph type="body" idx="1"/>
          </p:nvPr>
        </p:nvSpPr>
        <p:spPr/>
        <p:txBody>
          <a:bodyPr/>
          <a:lstStyle/>
          <a:p>
            <a:r>
              <a:rPr lang="fr-CA" dirty="0" smtClean="0"/>
              <a:t>François Guay-Fleurent</a:t>
            </a:r>
            <a:endParaRPr lang="fr-CA" dirty="0"/>
          </a:p>
        </p:txBody>
      </p:sp>
      <p:sp>
        <p:nvSpPr>
          <p:cNvPr id="8" name="Espace réservé du texte 7"/>
          <p:cNvSpPr>
            <a:spLocks noGrp="1"/>
          </p:cNvSpPr>
          <p:nvPr>
            <p:ph type="body" sz="half" idx="3"/>
          </p:nvPr>
        </p:nvSpPr>
        <p:spPr/>
        <p:txBody>
          <a:bodyPr/>
          <a:lstStyle/>
          <a:p>
            <a:endParaRPr lang="fr-CA" dirty="0"/>
          </a:p>
        </p:txBody>
      </p:sp>
      <p:sp>
        <p:nvSpPr>
          <p:cNvPr id="7" name="Espace réservé du contenu 6"/>
          <p:cNvSpPr>
            <a:spLocks noGrp="1"/>
          </p:cNvSpPr>
          <p:nvPr>
            <p:ph sz="quarter" idx="2"/>
          </p:nvPr>
        </p:nvSpPr>
        <p:spPr/>
        <p:txBody>
          <a:bodyPr/>
          <a:lstStyle/>
          <a:p>
            <a:r>
              <a:rPr lang="fr-CA" dirty="0"/>
              <a:t>Formateur-accompagnateur pour la science et la technologie (Centre-Du-Québec)</a:t>
            </a:r>
          </a:p>
          <a:p>
            <a:r>
              <a:rPr lang="fr-CA" dirty="0"/>
              <a:t>Centre d'éducation des adultes de </a:t>
            </a:r>
            <a:r>
              <a:rPr lang="fr-CA" dirty="0" err="1" smtClean="0"/>
              <a:t>Nicolet</a:t>
            </a:r>
            <a:endParaRPr lang="fr-CA" dirty="0" smtClean="0"/>
          </a:p>
          <a:p>
            <a:r>
              <a:rPr lang="fr-CA" dirty="0"/>
              <a:t>819 293-5821, poste 6715</a:t>
            </a:r>
          </a:p>
          <a:p>
            <a:r>
              <a:rPr lang="fr-CA" dirty="0" smtClean="0"/>
              <a:t>guayfleuref@ecole.csriveraine.qc.ca</a:t>
            </a:r>
            <a:endParaRPr lang="fr-CA" dirty="0"/>
          </a:p>
        </p:txBody>
      </p:sp>
      <p:sp>
        <p:nvSpPr>
          <p:cNvPr id="9" name="Espace réservé du contenu 8"/>
          <p:cNvSpPr>
            <a:spLocks noGrp="1"/>
          </p:cNvSpPr>
          <p:nvPr>
            <p:ph sz="quarter" idx="4"/>
          </p:nvPr>
        </p:nvSpPr>
        <p:spPr/>
        <p:txBody>
          <a:bodyPr/>
          <a:lstStyle/>
          <a:p>
            <a:endParaRPr lang="fr-CA" dirty="0"/>
          </a:p>
        </p:txBody>
      </p:sp>
    </p:spTree>
    <p:extLst>
      <p:ext uri="{BB962C8B-B14F-4D97-AF65-F5344CB8AC3E}">
        <p14:creationId xmlns:p14="http://schemas.microsoft.com/office/powerpoint/2010/main" val="14642425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re 1"/>
          <p:cNvSpPr>
            <a:spLocks noGrp="1"/>
          </p:cNvSpPr>
          <p:nvPr>
            <p:ph type="title"/>
          </p:nvPr>
        </p:nvSpPr>
        <p:spPr>
          <a:xfrm>
            <a:off x="468313" y="404813"/>
            <a:ext cx="8229600" cy="1143000"/>
          </a:xfrm>
        </p:spPr>
        <p:txBody>
          <a:bodyPr/>
          <a:lstStyle/>
          <a:p>
            <a:pPr algn="ctr" eaLnBrk="1" hangingPunct="1"/>
            <a:r>
              <a:rPr lang="fr-CA" dirty="0" smtClean="0"/>
              <a:t>Plan de l’atelier</a:t>
            </a:r>
          </a:p>
        </p:txBody>
      </p:sp>
      <p:sp>
        <p:nvSpPr>
          <p:cNvPr id="3" name="Espace réservé du contenu 2"/>
          <p:cNvSpPr>
            <a:spLocks noGrp="1"/>
          </p:cNvSpPr>
          <p:nvPr>
            <p:ph idx="1"/>
          </p:nvPr>
        </p:nvSpPr>
        <p:spPr/>
        <p:txBody>
          <a:bodyPr>
            <a:normAutofit/>
          </a:bodyPr>
          <a:lstStyle/>
          <a:p>
            <a:pPr marL="274320" indent="-274320" eaLnBrk="1" fontAlgn="auto" hangingPunct="1">
              <a:spcAft>
                <a:spcPts val="0"/>
              </a:spcAft>
              <a:buClr>
                <a:schemeClr val="accent3"/>
              </a:buClr>
              <a:buFont typeface="Wingdings 2"/>
              <a:buChar char=""/>
              <a:defRPr/>
            </a:pPr>
            <a:r>
              <a:rPr lang="fr-CA" dirty="0" smtClean="0"/>
              <a:t>Introduction (15 min.)</a:t>
            </a:r>
          </a:p>
          <a:p>
            <a:pPr marL="640080" lvl="1" indent="-246888" eaLnBrk="1" fontAlgn="auto" hangingPunct="1">
              <a:spcAft>
                <a:spcPts val="0"/>
              </a:spcAft>
              <a:buFont typeface="Wingdings 2"/>
              <a:buChar char=""/>
              <a:defRPr/>
            </a:pPr>
            <a:r>
              <a:rPr lang="fr-CA" sz="2000" dirty="0" smtClean="0"/>
              <a:t>Situation actuelle</a:t>
            </a:r>
          </a:p>
          <a:p>
            <a:pPr marL="393192" lvl="1" indent="0" eaLnBrk="1" fontAlgn="auto" hangingPunct="1">
              <a:spcAft>
                <a:spcPts val="0"/>
              </a:spcAft>
              <a:buFont typeface="Wingdings 2"/>
              <a:buNone/>
              <a:defRPr/>
            </a:pPr>
            <a:endParaRPr lang="fr-CA" sz="2000" dirty="0" smtClean="0"/>
          </a:p>
          <a:p>
            <a:pPr marL="274320" indent="-274320" eaLnBrk="1" fontAlgn="auto" hangingPunct="1">
              <a:spcAft>
                <a:spcPts val="0"/>
              </a:spcAft>
              <a:buClr>
                <a:schemeClr val="accent3"/>
              </a:buClr>
              <a:buFont typeface="Wingdings 2"/>
              <a:buChar char=""/>
              <a:defRPr/>
            </a:pPr>
            <a:r>
              <a:rPr lang="fr-CA" dirty="0" smtClean="0"/>
              <a:t>Activité d’expérimentation (25 min.)</a:t>
            </a:r>
          </a:p>
          <a:p>
            <a:pPr marL="640080" lvl="1" indent="-246888" eaLnBrk="1" fontAlgn="auto" hangingPunct="1">
              <a:spcAft>
                <a:spcPts val="0"/>
              </a:spcAft>
              <a:buFont typeface="Wingdings 2"/>
              <a:buChar char=""/>
              <a:defRPr/>
            </a:pPr>
            <a:r>
              <a:rPr lang="fr-CA" sz="2000" dirty="0" smtClean="0"/>
              <a:t>Situation d’apprentissage de 3</a:t>
            </a:r>
            <a:r>
              <a:rPr lang="fr-CA" sz="2000" baseline="30000" dirty="0" smtClean="0"/>
              <a:t>e</a:t>
            </a:r>
            <a:r>
              <a:rPr lang="fr-CA" sz="2000" dirty="0" smtClean="0"/>
              <a:t> secondaire</a:t>
            </a:r>
          </a:p>
          <a:p>
            <a:pPr marL="393192" lvl="1" indent="0" eaLnBrk="1" fontAlgn="auto" hangingPunct="1">
              <a:spcAft>
                <a:spcPts val="0"/>
              </a:spcAft>
              <a:buFont typeface="Wingdings 2"/>
              <a:buNone/>
              <a:defRPr/>
            </a:pPr>
            <a:endParaRPr lang="fr-CA" sz="2000" dirty="0" smtClean="0"/>
          </a:p>
          <a:p>
            <a:pPr marL="274320" indent="-274320" eaLnBrk="1" fontAlgn="auto" hangingPunct="1">
              <a:spcAft>
                <a:spcPts val="0"/>
              </a:spcAft>
              <a:buClr>
                <a:schemeClr val="accent3"/>
              </a:buClr>
              <a:buFont typeface="Wingdings 2"/>
              <a:buChar char=""/>
              <a:defRPr/>
            </a:pPr>
            <a:r>
              <a:rPr lang="fr-CA" dirty="0" smtClean="0"/>
              <a:t>Conclusion (20 min.)</a:t>
            </a:r>
          </a:p>
          <a:p>
            <a:pPr marL="640080" lvl="1" indent="-246888" eaLnBrk="1" fontAlgn="auto" hangingPunct="1">
              <a:spcAft>
                <a:spcPts val="0"/>
              </a:spcAft>
              <a:buFont typeface="Wingdings 2"/>
              <a:buChar char=""/>
              <a:defRPr/>
            </a:pPr>
            <a:r>
              <a:rPr lang="fr-CA" sz="2000" dirty="0" smtClean="0"/>
              <a:t>Retour sur l’activité</a:t>
            </a:r>
          </a:p>
          <a:p>
            <a:pPr marL="640080" lvl="1" indent="-246888" eaLnBrk="1" fontAlgn="auto" hangingPunct="1">
              <a:spcAft>
                <a:spcPts val="0"/>
              </a:spcAft>
              <a:buFont typeface="Wingdings 2"/>
              <a:buChar char=""/>
              <a:defRPr/>
            </a:pPr>
            <a:r>
              <a:rPr lang="fr-CA" sz="2000" dirty="0"/>
              <a:t>Brève présentation du </a:t>
            </a:r>
            <a:r>
              <a:rPr lang="fr-CA" sz="2000" dirty="0" smtClean="0"/>
              <a:t>programme</a:t>
            </a:r>
          </a:p>
          <a:p>
            <a:pPr marL="640080" lvl="1" indent="-246888" eaLnBrk="1" fontAlgn="auto" hangingPunct="1">
              <a:spcAft>
                <a:spcPts val="0"/>
              </a:spcAft>
              <a:buFont typeface="Wingdings 2"/>
              <a:buChar char=""/>
              <a:defRPr/>
            </a:pPr>
            <a:r>
              <a:rPr lang="fr-CA" sz="2000" dirty="0" smtClean="0"/>
              <a:t>Période de questions et d’échanges</a:t>
            </a:r>
          </a:p>
          <a:p>
            <a:pPr marL="640080" lvl="1" indent="-246888" eaLnBrk="1" fontAlgn="auto" hangingPunct="1">
              <a:spcAft>
                <a:spcPts val="0"/>
              </a:spcAft>
              <a:buFont typeface="Wingdings 2"/>
              <a:buChar char=""/>
              <a:defRPr/>
            </a:pPr>
            <a:r>
              <a:rPr lang="fr-CA" sz="2000" dirty="0" smtClean="0"/>
              <a:t>Distribution de ressources</a:t>
            </a:r>
          </a:p>
        </p:txBody>
      </p:sp>
      <p:pic>
        <p:nvPicPr>
          <p:cNvPr id="1026" name="Picture 2" descr="C:\Program Files\Microsoft Office\MEDIA\CAGCAT10\j0301076.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32240" y="1556792"/>
            <a:ext cx="1828800" cy="18288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re 1"/>
          <p:cNvSpPr>
            <a:spLocks noGrp="1"/>
          </p:cNvSpPr>
          <p:nvPr>
            <p:ph type="title"/>
          </p:nvPr>
        </p:nvSpPr>
        <p:spPr>
          <a:xfrm>
            <a:off x="468313" y="260350"/>
            <a:ext cx="8229600" cy="1143000"/>
          </a:xfrm>
        </p:spPr>
        <p:txBody>
          <a:bodyPr/>
          <a:lstStyle/>
          <a:p>
            <a:pPr algn="ctr" eaLnBrk="1" hangingPunct="1"/>
            <a:r>
              <a:rPr lang="fr-CA" smtClean="0"/>
              <a:t>Introduction</a:t>
            </a:r>
          </a:p>
        </p:txBody>
      </p:sp>
      <p:sp>
        <p:nvSpPr>
          <p:cNvPr id="3" name="Espace réservé du contenu 2"/>
          <p:cNvSpPr>
            <a:spLocks noGrp="1"/>
          </p:cNvSpPr>
          <p:nvPr>
            <p:ph idx="1"/>
          </p:nvPr>
        </p:nvSpPr>
        <p:spPr/>
        <p:txBody>
          <a:bodyPr>
            <a:normAutofit/>
          </a:bodyPr>
          <a:lstStyle/>
          <a:p>
            <a:pPr marL="274320" indent="-274320" eaLnBrk="1" fontAlgn="auto" hangingPunct="1">
              <a:spcAft>
                <a:spcPts val="0"/>
              </a:spcAft>
              <a:buClr>
                <a:schemeClr val="accent3"/>
              </a:buClr>
              <a:buFont typeface="Wingdings 2"/>
              <a:buChar char=""/>
              <a:defRPr/>
            </a:pPr>
            <a:r>
              <a:rPr lang="fr-CA" dirty="0"/>
              <a:t>Comment se vit l’apprentissage des sciences actuellement dans vos centres ?</a:t>
            </a:r>
          </a:p>
          <a:p>
            <a:pPr marL="0" indent="0" eaLnBrk="1" fontAlgn="auto" hangingPunct="1">
              <a:spcAft>
                <a:spcPts val="0"/>
              </a:spcAft>
              <a:buClr>
                <a:schemeClr val="accent3"/>
              </a:buClr>
              <a:buFont typeface="Wingdings 2"/>
              <a:buNone/>
              <a:defRPr/>
            </a:pPr>
            <a:endParaRPr lang="fr-CA" dirty="0"/>
          </a:p>
        </p:txBody>
      </p:sp>
      <p:pic>
        <p:nvPicPr>
          <p:cNvPr id="2" name="Imag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99592" y="3140968"/>
            <a:ext cx="3803915" cy="2852936"/>
          </a:xfrm>
          <a:prstGeom prst="rect">
            <a:avLst/>
          </a:prstGeom>
        </p:spPr>
      </p:pic>
      <p:pic>
        <p:nvPicPr>
          <p:cNvPr id="4" name="Imag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292080" y="3983006"/>
            <a:ext cx="3384376" cy="2538282"/>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p:cTn id="12" dur="500" fill="hold"/>
                                        <p:tgtEl>
                                          <p:spTgt spid="4"/>
                                        </p:tgtEl>
                                        <p:attrNameLst>
                                          <p:attrName>ppt_w</p:attrName>
                                        </p:attrNameLst>
                                      </p:cBhvr>
                                      <p:tavLst>
                                        <p:tav tm="0">
                                          <p:val>
                                            <p:fltVal val="0"/>
                                          </p:val>
                                        </p:tav>
                                        <p:tav tm="100000">
                                          <p:val>
                                            <p:strVal val="#ppt_w"/>
                                          </p:val>
                                        </p:tav>
                                      </p:tavLst>
                                    </p:anim>
                                    <p:anim calcmode="lin" valueType="num">
                                      <p:cBhvr>
                                        <p:cTn id="13" dur="500" fill="hold"/>
                                        <p:tgtEl>
                                          <p:spTgt spid="4"/>
                                        </p:tgtEl>
                                        <p:attrNameLst>
                                          <p:attrName>ppt_h</p:attrName>
                                        </p:attrNameLst>
                                      </p:cBhvr>
                                      <p:tavLst>
                                        <p:tav tm="0">
                                          <p:val>
                                            <p:fltVal val="0"/>
                                          </p:val>
                                        </p:tav>
                                        <p:tav tm="100000">
                                          <p:val>
                                            <p:strVal val="#ppt_h"/>
                                          </p:val>
                                        </p:tav>
                                      </p:tavLst>
                                    </p:anim>
                                    <p:animEffect transition="in" filter="fade">
                                      <p:cBhvr>
                                        <p:cTn id="14"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descr="Doisneauclasse"/>
          <p:cNvPicPr>
            <a:picLocks noChangeAspect="1" noChangeArrowheads="1"/>
          </p:cNvPicPr>
          <p:nvPr/>
        </p:nvPicPr>
        <p:blipFill>
          <a:blip r:embed="rId3">
            <a:lum bright="46000" contrast="24000"/>
            <a:extLst>
              <a:ext uri="{28A0092B-C50C-407E-A947-70E740481C1C}">
                <a14:useLocalDpi xmlns:a14="http://schemas.microsoft.com/office/drawing/2010/main" val="0"/>
              </a:ext>
            </a:extLst>
          </a:blip>
          <a:srcRect t="18182" b="4546"/>
          <a:stretch>
            <a:fillRect/>
          </a:stretch>
        </p:blipFill>
        <p:spPr bwMode="auto">
          <a:xfrm>
            <a:off x="0" y="-14288"/>
            <a:ext cx="9144000" cy="687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5" name="Rectangle 3"/>
          <p:cNvSpPr>
            <a:spLocks noChangeArrowheads="1"/>
          </p:cNvSpPr>
          <p:nvPr/>
        </p:nvSpPr>
        <p:spPr bwMode="auto">
          <a:xfrm>
            <a:off x="0" y="28575"/>
            <a:ext cx="9144000" cy="6872288"/>
          </a:xfrm>
          <a:prstGeom prst="rect">
            <a:avLst/>
          </a:prstGeom>
          <a:solidFill>
            <a:srgbClr val="FFD45B">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fr-FR">
              <a:solidFill>
                <a:srgbClr val="FFFFFF"/>
              </a:solidFill>
              <a:latin typeface="Tahoma" charset="0"/>
            </a:endParaRPr>
          </a:p>
        </p:txBody>
      </p:sp>
      <p:sp>
        <p:nvSpPr>
          <p:cNvPr id="23556" name="Text Box 4"/>
          <p:cNvSpPr txBox="1">
            <a:spLocks noChangeArrowheads="1"/>
          </p:cNvSpPr>
          <p:nvPr/>
        </p:nvSpPr>
        <p:spPr bwMode="auto">
          <a:xfrm>
            <a:off x="0" y="0"/>
            <a:ext cx="9144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eaLnBrk="1" hangingPunct="1">
              <a:spcBef>
                <a:spcPct val="50000"/>
              </a:spcBef>
            </a:pPr>
            <a:endParaRPr lang="fr-FR" sz="2000">
              <a:solidFill>
                <a:srgbClr val="721E1E"/>
              </a:solidFill>
              <a:latin typeface="Century Schoolbook" pitchFamily="18" charset="0"/>
              <a:ea typeface="ＭＳ Ｐゴシック" charset="-128"/>
            </a:endParaRPr>
          </a:p>
        </p:txBody>
      </p:sp>
      <p:sp>
        <p:nvSpPr>
          <p:cNvPr id="237573" name="Text Box 5"/>
          <p:cNvSpPr txBox="1">
            <a:spLocks noChangeArrowheads="1"/>
          </p:cNvSpPr>
          <p:nvPr/>
        </p:nvSpPr>
        <p:spPr bwMode="auto">
          <a:xfrm>
            <a:off x="0" y="471488"/>
            <a:ext cx="9144000" cy="5448300"/>
          </a:xfrm>
          <a:prstGeom prst="rect">
            <a:avLst/>
          </a:prstGeom>
          <a:noFill/>
          <a:ln w="9525">
            <a:noFill/>
            <a:miter lim="800000"/>
            <a:headEnd/>
            <a:tailEnd/>
          </a:ln>
          <a:effectLst/>
        </p:spPr>
        <p:txBody>
          <a:bodyPr>
            <a:spAutoFit/>
          </a:bodyPr>
          <a:lstStyle>
            <a:lvl1pPr eaLnBrk="0" hangingPunct="0">
              <a:defRPr sz="2400">
                <a:solidFill>
                  <a:schemeClr val="tx1"/>
                </a:solidFill>
                <a:latin typeface="Tahoma" charset="0"/>
                <a:ea typeface="ＭＳ Ｐゴシック" charset="-128"/>
              </a:defRPr>
            </a:lvl1pPr>
            <a:lvl2pPr marL="37931725" indent="-37474525" eaLnBrk="0" hangingPunct="0">
              <a:defRPr sz="2400">
                <a:solidFill>
                  <a:schemeClr val="tx1"/>
                </a:solidFill>
                <a:latin typeface="Tahoma" charset="0"/>
                <a:ea typeface="ＭＳ Ｐゴシック" charset="-128"/>
              </a:defRPr>
            </a:lvl2pPr>
            <a:lvl3pPr eaLnBrk="0" hangingPunct="0">
              <a:defRPr sz="2400">
                <a:solidFill>
                  <a:schemeClr val="tx1"/>
                </a:solidFill>
                <a:latin typeface="Tahoma" charset="0"/>
                <a:ea typeface="ＭＳ Ｐゴシック" charset="-128"/>
              </a:defRPr>
            </a:lvl3pPr>
            <a:lvl4pPr eaLnBrk="0" hangingPunct="0">
              <a:defRPr sz="2400">
                <a:solidFill>
                  <a:schemeClr val="tx1"/>
                </a:solidFill>
                <a:latin typeface="Tahoma" charset="0"/>
                <a:ea typeface="ＭＳ Ｐゴシック" charset="-128"/>
              </a:defRPr>
            </a:lvl4pPr>
            <a:lvl5pPr eaLnBrk="0" hangingPunct="0">
              <a:defRPr sz="2400">
                <a:solidFill>
                  <a:schemeClr val="tx1"/>
                </a:solidFill>
                <a:latin typeface="Tahoma" charset="0"/>
                <a:ea typeface="ＭＳ Ｐゴシック" charset="-128"/>
              </a:defRPr>
            </a:lvl5pPr>
            <a:lvl6pPr marL="457200" eaLnBrk="0" fontAlgn="base" hangingPunct="0">
              <a:spcBef>
                <a:spcPct val="0"/>
              </a:spcBef>
              <a:spcAft>
                <a:spcPct val="0"/>
              </a:spcAft>
              <a:defRPr sz="2400">
                <a:solidFill>
                  <a:schemeClr val="tx1"/>
                </a:solidFill>
                <a:latin typeface="Tahoma" charset="0"/>
                <a:ea typeface="ＭＳ Ｐゴシック" charset="-128"/>
              </a:defRPr>
            </a:lvl6pPr>
            <a:lvl7pPr marL="914400" eaLnBrk="0" fontAlgn="base" hangingPunct="0">
              <a:spcBef>
                <a:spcPct val="0"/>
              </a:spcBef>
              <a:spcAft>
                <a:spcPct val="0"/>
              </a:spcAft>
              <a:defRPr sz="2400">
                <a:solidFill>
                  <a:schemeClr val="tx1"/>
                </a:solidFill>
                <a:latin typeface="Tahoma" charset="0"/>
                <a:ea typeface="ＭＳ Ｐゴシック" charset="-128"/>
              </a:defRPr>
            </a:lvl7pPr>
            <a:lvl8pPr marL="1371600" eaLnBrk="0" fontAlgn="base" hangingPunct="0">
              <a:spcBef>
                <a:spcPct val="0"/>
              </a:spcBef>
              <a:spcAft>
                <a:spcPct val="0"/>
              </a:spcAft>
              <a:defRPr sz="2400">
                <a:solidFill>
                  <a:schemeClr val="tx1"/>
                </a:solidFill>
                <a:latin typeface="Tahoma" charset="0"/>
                <a:ea typeface="ＭＳ Ｐゴシック" charset="-128"/>
              </a:defRPr>
            </a:lvl8pPr>
            <a:lvl9pPr marL="1828800" eaLnBrk="0" fontAlgn="base" hangingPunct="0">
              <a:spcBef>
                <a:spcPct val="0"/>
              </a:spcBef>
              <a:spcAft>
                <a:spcPct val="0"/>
              </a:spcAft>
              <a:defRPr sz="2400">
                <a:solidFill>
                  <a:schemeClr val="tx1"/>
                </a:solidFill>
                <a:latin typeface="Tahoma" charset="0"/>
                <a:ea typeface="ＭＳ Ｐゴシック" charset="-128"/>
              </a:defRPr>
            </a:lvl9pPr>
          </a:lstStyle>
          <a:p>
            <a:pPr algn="ctr" eaLnBrk="1" hangingPunct="1">
              <a:spcBef>
                <a:spcPct val="50000"/>
              </a:spcBef>
              <a:defRPr/>
            </a:pPr>
            <a:r>
              <a:rPr lang="fr-CA" dirty="0" smtClean="0">
                <a:solidFill>
                  <a:srgbClr val="FFFFFF"/>
                </a:solidFill>
                <a:effectLst>
                  <a:outerShdw blurRad="38100" dist="38100" dir="2700000" algn="tl">
                    <a:srgbClr val="000000"/>
                  </a:outerShdw>
                </a:effectLst>
                <a:latin typeface="Times New Roman" charset="0"/>
              </a:rPr>
              <a:t>   </a:t>
            </a:r>
            <a:r>
              <a:rPr lang="fr-CA" dirty="0" smtClean="0">
                <a:solidFill>
                  <a:srgbClr val="390F0F"/>
                </a:solidFill>
                <a:effectLst>
                  <a:outerShdw blurRad="38100" dist="38100" dir="2700000" algn="tl">
                    <a:srgbClr val="000000"/>
                  </a:outerShdw>
                </a:effectLst>
                <a:latin typeface="Times New Roman" charset="0"/>
              </a:rPr>
              <a:t>« L’enseignement traverse depuis plus d’un demi-siècle une crise grave qui n’est pas encore, il s’en faut, parvenue à son dénouement. Tout le monde sent qu’il ne peut pas rester ce qu’il est, mais sans qu’on voie     encore avec clarté ce qu’il est appelé à devenir. De là, toutes les réformes qui se succèdent presque périodiquement, qui se complètent, se corrigent, parfois aussi se contredisent les unes les autres; elles attestent à la fois les difficultés et l’urgence du problème.</a:t>
            </a:r>
          </a:p>
          <a:p>
            <a:pPr algn="ctr" eaLnBrk="1" hangingPunct="1">
              <a:spcBef>
                <a:spcPct val="50000"/>
              </a:spcBef>
              <a:defRPr/>
            </a:pPr>
            <a:r>
              <a:rPr lang="fr-CA" dirty="0" smtClean="0">
                <a:solidFill>
                  <a:srgbClr val="390F0F"/>
                </a:solidFill>
                <a:effectLst>
                  <a:outerShdw blurRad="38100" dist="38100" dir="2700000" algn="tl">
                    <a:srgbClr val="000000"/>
                  </a:outerShdw>
                </a:effectLst>
                <a:latin typeface="Times New Roman" charset="0"/>
              </a:rPr>
              <a:t>La question, d’ailleurs, n’est pas spéciale à notre pays. Il n’est pas de grand État où elle ne soit posée et dans des termes presque identiques. Partout, pédagogues et hommes d’État ont conscience que les changements survenus dans la structure des sociétés contemporaines, dans leur économie interne comme dans leurs relations extérieures, nécessitent des transformations parallèles et non moins profondes de leurs systèmes éducatifs. »</a:t>
            </a:r>
            <a:r>
              <a:rPr lang="fr-CA" dirty="0" smtClean="0">
                <a:solidFill>
                  <a:srgbClr val="FFFFFF"/>
                </a:solidFill>
                <a:effectLst>
                  <a:outerShdw blurRad="38100" dist="38100" dir="2700000" algn="tl">
                    <a:srgbClr val="000000"/>
                  </a:outerShdw>
                </a:effectLst>
                <a:latin typeface="Times New Roman" charset="0"/>
              </a:rPr>
              <a:t> </a:t>
            </a:r>
          </a:p>
        </p:txBody>
      </p:sp>
      <p:sp>
        <p:nvSpPr>
          <p:cNvPr id="237574" name="Text Box 6"/>
          <p:cNvSpPr txBox="1">
            <a:spLocks noChangeArrowheads="1"/>
          </p:cNvSpPr>
          <p:nvPr/>
        </p:nvSpPr>
        <p:spPr bwMode="auto">
          <a:xfrm>
            <a:off x="2982913" y="6142038"/>
            <a:ext cx="3178175" cy="457200"/>
          </a:xfrm>
          <a:prstGeom prst="rect">
            <a:avLst/>
          </a:prstGeom>
          <a:noFill/>
          <a:ln w="9525">
            <a:noFill/>
            <a:miter lim="800000"/>
            <a:headEnd/>
            <a:tailEnd/>
          </a:ln>
          <a:effectLst/>
        </p:spPr>
        <p:txBody>
          <a:bodyPr>
            <a:spAutoFit/>
          </a:bodyPr>
          <a:lstStyle>
            <a:lvl1pPr eaLnBrk="0" hangingPunct="0">
              <a:defRPr sz="2400">
                <a:solidFill>
                  <a:schemeClr val="tx1"/>
                </a:solidFill>
                <a:latin typeface="Tahoma" charset="0"/>
                <a:ea typeface="ＭＳ Ｐゴシック" charset="-128"/>
              </a:defRPr>
            </a:lvl1pPr>
            <a:lvl2pPr marL="37931725" indent="-37474525" eaLnBrk="0" hangingPunct="0">
              <a:defRPr sz="2400">
                <a:solidFill>
                  <a:schemeClr val="tx1"/>
                </a:solidFill>
                <a:latin typeface="Tahoma" charset="0"/>
                <a:ea typeface="ＭＳ Ｐゴシック" charset="-128"/>
              </a:defRPr>
            </a:lvl2pPr>
            <a:lvl3pPr eaLnBrk="0" hangingPunct="0">
              <a:defRPr sz="2400">
                <a:solidFill>
                  <a:schemeClr val="tx1"/>
                </a:solidFill>
                <a:latin typeface="Tahoma" charset="0"/>
                <a:ea typeface="ＭＳ Ｐゴシック" charset="-128"/>
              </a:defRPr>
            </a:lvl3pPr>
            <a:lvl4pPr eaLnBrk="0" hangingPunct="0">
              <a:defRPr sz="2400">
                <a:solidFill>
                  <a:schemeClr val="tx1"/>
                </a:solidFill>
                <a:latin typeface="Tahoma" charset="0"/>
                <a:ea typeface="ＭＳ Ｐゴシック" charset="-128"/>
              </a:defRPr>
            </a:lvl4pPr>
            <a:lvl5pPr eaLnBrk="0" hangingPunct="0">
              <a:defRPr sz="2400">
                <a:solidFill>
                  <a:schemeClr val="tx1"/>
                </a:solidFill>
                <a:latin typeface="Tahoma" charset="0"/>
                <a:ea typeface="ＭＳ Ｐゴシック" charset="-128"/>
              </a:defRPr>
            </a:lvl5pPr>
            <a:lvl6pPr marL="457200" eaLnBrk="0" fontAlgn="base" hangingPunct="0">
              <a:spcBef>
                <a:spcPct val="0"/>
              </a:spcBef>
              <a:spcAft>
                <a:spcPct val="0"/>
              </a:spcAft>
              <a:defRPr sz="2400">
                <a:solidFill>
                  <a:schemeClr val="tx1"/>
                </a:solidFill>
                <a:latin typeface="Tahoma" charset="0"/>
                <a:ea typeface="ＭＳ Ｐゴシック" charset="-128"/>
              </a:defRPr>
            </a:lvl6pPr>
            <a:lvl7pPr marL="914400" eaLnBrk="0" fontAlgn="base" hangingPunct="0">
              <a:spcBef>
                <a:spcPct val="0"/>
              </a:spcBef>
              <a:spcAft>
                <a:spcPct val="0"/>
              </a:spcAft>
              <a:defRPr sz="2400">
                <a:solidFill>
                  <a:schemeClr val="tx1"/>
                </a:solidFill>
                <a:latin typeface="Tahoma" charset="0"/>
                <a:ea typeface="ＭＳ Ｐゴシック" charset="-128"/>
              </a:defRPr>
            </a:lvl7pPr>
            <a:lvl8pPr marL="1371600" eaLnBrk="0" fontAlgn="base" hangingPunct="0">
              <a:spcBef>
                <a:spcPct val="0"/>
              </a:spcBef>
              <a:spcAft>
                <a:spcPct val="0"/>
              </a:spcAft>
              <a:defRPr sz="2400">
                <a:solidFill>
                  <a:schemeClr val="tx1"/>
                </a:solidFill>
                <a:latin typeface="Tahoma" charset="0"/>
                <a:ea typeface="ＭＳ Ｐゴシック" charset="-128"/>
              </a:defRPr>
            </a:lvl8pPr>
            <a:lvl9pPr marL="1828800" eaLnBrk="0" fontAlgn="base" hangingPunct="0">
              <a:spcBef>
                <a:spcPct val="0"/>
              </a:spcBef>
              <a:spcAft>
                <a:spcPct val="0"/>
              </a:spcAft>
              <a:defRPr sz="2400">
                <a:solidFill>
                  <a:schemeClr val="tx1"/>
                </a:solidFill>
                <a:latin typeface="Tahoma" charset="0"/>
                <a:ea typeface="ＭＳ Ｐゴシック" charset="-128"/>
              </a:defRPr>
            </a:lvl9pPr>
          </a:lstStyle>
          <a:p>
            <a:pPr algn="ctr" eaLnBrk="1" hangingPunct="1">
              <a:spcBef>
                <a:spcPct val="50000"/>
              </a:spcBef>
              <a:defRPr/>
            </a:pPr>
            <a:r>
              <a:rPr lang="fr-CA" i="1" dirty="0" smtClean="0">
                <a:solidFill>
                  <a:srgbClr val="390F0F"/>
                </a:solidFill>
                <a:effectLst>
                  <a:outerShdw blurRad="38100" dist="38100" dir="2700000" algn="tl">
                    <a:srgbClr val="000000"/>
                  </a:outerShdw>
                </a:effectLst>
                <a:latin typeface="Times New Roman" charset="0"/>
              </a:rPr>
              <a:t>Émile Durkheim, 1904</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3757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7574"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fr-CA" smtClean="0">
                <a:latin typeface="Arial" charset="0"/>
              </a:rPr>
              <a:t>RÉALITÉ 1</a:t>
            </a:r>
          </a:p>
        </p:txBody>
      </p:sp>
      <p:sp>
        <p:nvSpPr>
          <p:cNvPr id="24579" name="Rectangle 3"/>
          <p:cNvSpPr>
            <a:spLocks noGrp="1" noChangeArrowheads="1"/>
          </p:cNvSpPr>
          <p:nvPr>
            <p:ph type="body" idx="1"/>
          </p:nvPr>
        </p:nvSpPr>
        <p:spPr/>
        <p:txBody>
          <a:bodyPr/>
          <a:lstStyle/>
          <a:p>
            <a:pPr eaLnBrk="1" hangingPunct="1"/>
            <a:r>
              <a:rPr lang="fr-CA" sz="2800" dirty="0" smtClean="0">
                <a:latin typeface="Arial" charset="0"/>
              </a:rPr>
              <a:t>Explosion rapide des connaissances</a:t>
            </a:r>
          </a:p>
          <a:p>
            <a:pPr eaLnBrk="1" hangingPunct="1"/>
            <a:endParaRPr lang="fr-CA" sz="2800" dirty="0" smtClean="0">
              <a:latin typeface="Arial" charset="0"/>
            </a:endParaRPr>
          </a:p>
          <a:p>
            <a:pPr lvl="1" eaLnBrk="1" hangingPunct="1"/>
            <a:r>
              <a:rPr lang="fr-CA" dirty="0" smtClean="0">
                <a:latin typeface="Arial" charset="0"/>
              </a:rPr>
              <a:t>Selon l’OCDE, la quantité de connaissances (publications) double aux 15 ans</a:t>
            </a:r>
          </a:p>
          <a:p>
            <a:pPr lvl="1" eaLnBrk="1" hangingPunct="1"/>
            <a:r>
              <a:rPr lang="fr-CA" dirty="0" smtClean="0">
                <a:latin typeface="Arial" charset="0"/>
              </a:rPr>
              <a:t>Toujours selon l’OCDE, ce doublement s’effectuera aux 90 jours en 2050</a:t>
            </a:r>
          </a:p>
        </p:txBody>
      </p:sp>
      <p:sp>
        <p:nvSpPr>
          <p:cNvPr id="24580" name="ZoneTexte 1"/>
          <p:cNvSpPr txBox="1">
            <a:spLocks noChangeArrowheads="1"/>
          </p:cNvSpPr>
          <p:nvPr/>
        </p:nvSpPr>
        <p:spPr bwMode="auto">
          <a:xfrm>
            <a:off x="1835150" y="6178550"/>
            <a:ext cx="8066088"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eaLnBrk="1" hangingPunct="1"/>
            <a:r>
              <a:rPr lang="fr-CA"/>
              <a:t>Adapté de Patrice Potvin &amp; Patrick Charland, professeurs au département d’éducation et de pédagogie de l’UQAM.</a:t>
            </a:r>
            <a:br>
              <a:rPr lang="fr-CA"/>
            </a:br>
            <a:endParaRPr lang="fr-CA"/>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fr-CA" smtClean="0">
                <a:latin typeface="Arial" charset="0"/>
              </a:rPr>
              <a:t>RÉALITÉ 2</a:t>
            </a:r>
          </a:p>
        </p:txBody>
      </p:sp>
      <p:sp>
        <p:nvSpPr>
          <p:cNvPr id="25603" name="Rectangle 3"/>
          <p:cNvSpPr>
            <a:spLocks noGrp="1" noChangeArrowheads="1"/>
          </p:cNvSpPr>
          <p:nvPr>
            <p:ph type="body" idx="1"/>
          </p:nvPr>
        </p:nvSpPr>
        <p:spPr>
          <a:xfrm>
            <a:off x="1066800" y="2133600"/>
            <a:ext cx="7543800" cy="4724400"/>
          </a:xfrm>
        </p:spPr>
        <p:txBody>
          <a:bodyPr/>
          <a:lstStyle/>
          <a:p>
            <a:pPr eaLnBrk="1" hangingPunct="1">
              <a:lnSpc>
                <a:spcPct val="80000"/>
              </a:lnSpc>
            </a:pPr>
            <a:r>
              <a:rPr lang="fr-CA" smtClean="0">
                <a:latin typeface="Arial" charset="0"/>
              </a:rPr>
              <a:t>Obsolescence rapide des connaissance</a:t>
            </a:r>
          </a:p>
          <a:p>
            <a:pPr lvl="1" eaLnBrk="1" hangingPunct="1">
              <a:lnSpc>
                <a:spcPct val="80000"/>
              </a:lnSpc>
            </a:pPr>
            <a:r>
              <a:rPr lang="fr-CA" smtClean="0">
                <a:latin typeface="Arial" charset="0"/>
              </a:rPr>
              <a:t>Exemples de l’informatique, de la biologie, de la génétique…</a:t>
            </a:r>
          </a:p>
          <a:p>
            <a:pPr lvl="1" eaLnBrk="1" hangingPunct="1">
              <a:lnSpc>
                <a:spcPct val="80000"/>
              </a:lnSpc>
              <a:buFontTx/>
              <a:buNone/>
            </a:pPr>
            <a:endParaRPr lang="fr-CA" sz="1800" smtClean="0">
              <a:latin typeface="Arial" charset="0"/>
            </a:endParaRPr>
          </a:p>
          <a:p>
            <a:pPr lvl="1" eaLnBrk="1" hangingPunct="1">
              <a:lnSpc>
                <a:spcPct val="80000"/>
              </a:lnSpc>
              <a:buFontTx/>
              <a:buNone/>
            </a:pPr>
            <a:endParaRPr lang="fr-CA" sz="1800" smtClean="0">
              <a:latin typeface="Arial" charset="0"/>
            </a:endParaRPr>
          </a:p>
          <a:p>
            <a:pPr algn="ctr" eaLnBrk="1" hangingPunct="1">
              <a:lnSpc>
                <a:spcPct val="80000"/>
              </a:lnSpc>
              <a:buFont typeface="Wingdings" charset="2"/>
              <a:buNone/>
            </a:pPr>
            <a:r>
              <a:rPr lang="fr-CA" sz="2800" b="1" smtClean="0">
                <a:latin typeface="Arial" charset="0"/>
              </a:rPr>
              <a:t>Les illettrés du 21ième siècle ne seront pas ceux qui ne pourront pas lire ou écrire, mais ceux qui ne pourront pas apprendre, désapprendre et réapprendre</a:t>
            </a:r>
            <a:r>
              <a:rPr lang="fr-CA" sz="2800" smtClean="0">
                <a:latin typeface="Arial" charset="0"/>
              </a:rPr>
              <a:t/>
            </a:r>
            <a:br>
              <a:rPr lang="fr-CA" sz="2800" smtClean="0">
                <a:latin typeface="Arial" charset="0"/>
              </a:rPr>
            </a:br>
            <a:endParaRPr lang="fr-CA" sz="2800" smtClean="0">
              <a:latin typeface="Arial" charset="0"/>
            </a:endParaRPr>
          </a:p>
          <a:p>
            <a:pPr algn="r" eaLnBrk="1" hangingPunct="1">
              <a:lnSpc>
                <a:spcPct val="80000"/>
              </a:lnSpc>
              <a:buFont typeface="Wingdings" charset="2"/>
              <a:buNone/>
            </a:pPr>
            <a:r>
              <a:rPr lang="fr-CA" sz="2000" smtClean="0">
                <a:latin typeface="Arial" charset="0"/>
              </a:rPr>
              <a:t>Alvin Toffler</a:t>
            </a:r>
          </a:p>
        </p:txBody>
      </p:sp>
      <p:sp>
        <p:nvSpPr>
          <p:cNvPr id="25604" name="ZoneTexte 3"/>
          <p:cNvSpPr txBox="1">
            <a:spLocks noChangeArrowheads="1"/>
          </p:cNvSpPr>
          <p:nvPr/>
        </p:nvSpPr>
        <p:spPr bwMode="auto">
          <a:xfrm>
            <a:off x="1835150" y="6178550"/>
            <a:ext cx="8066088"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eaLnBrk="1" hangingPunct="1"/>
            <a:r>
              <a:rPr lang="fr-CA"/>
              <a:t>Adapté de Patrice Potvin &amp; Patrick Charland, professeurs au département d’éducation et de pédagogie de l’UQAM.</a:t>
            </a:r>
            <a:br>
              <a:rPr lang="fr-CA"/>
            </a:br>
            <a:endParaRPr lang="fr-CA"/>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fr-CA" dirty="0" smtClean="0">
                <a:latin typeface="Arial" charset="0"/>
              </a:rPr>
              <a:t>RÉALITÉ 3</a:t>
            </a:r>
            <a:endParaRPr lang="fr-CA" sz="2800" dirty="0" smtClean="0">
              <a:latin typeface="Arial" charset="0"/>
            </a:endParaRPr>
          </a:p>
        </p:txBody>
      </p:sp>
      <p:sp>
        <p:nvSpPr>
          <p:cNvPr id="27651" name="Rectangle 3"/>
          <p:cNvSpPr>
            <a:spLocks noGrp="1" noChangeArrowheads="1"/>
          </p:cNvSpPr>
          <p:nvPr>
            <p:ph type="body" idx="1"/>
          </p:nvPr>
        </p:nvSpPr>
        <p:spPr>
          <a:xfrm>
            <a:off x="990600" y="2133600"/>
            <a:ext cx="7543800" cy="5638800"/>
          </a:xfrm>
        </p:spPr>
        <p:txBody>
          <a:bodyPr/>
          <a:lstStyle/>
          <a:p>
            <a:pPr eaLnBrk="1" hangingPunct="1">
              <a:lnSpc>
                <a:spcPct val="80000"/>
              </a:lnSpc>
              <a:buFontTx/>
              <a:buNone/>
            </a:pPr>
            <a:r>
              <a:rPr lang="fr-CA" dirty="0" smtClean="0">
                <a:latin typeface="Arial" charset="0"/>
              </a:rPr>
              <a:t>Constat mondial d’échec relatif des programmes scolaires en éducation scientifique</a:t>
            </a:r>
          </a:p>
          <a:p>
            <a:pPr eaLnBrk="1" hangingPunct="1">
              <a:lnSpc>
                <a:spcPct val="80000"/>
              </a:lnSpc>
              <a:buFontTx/>
              <a:buNone/>
            </a:pPr>
            <a:endParaRPr lang="fr-CA" dirty="0" smtClean="0">
              <a:latin typeface="Arial" charset="0"/>
            </a:endParaRPr>
          </a:p>
          <a:p>
            <a:pPr eaLnBrk="1" hangingPunct="1">
              <a:lnSpc>
                <a:spcPct val="80000"/>
              </a:lnSpc>
            </a:pPr>
            <a:r>
              <a:rPr lang="fr-CA" sz="2400" dirty="0" smtClean="0">
                <a:latin typeface="Arial" charset="0"/>
              </a:rPr>
              <a:t>Peu de transfert entre ce qui est appris à l’école et ce qui passe dans « la vraie vie »</a:t>
            </a:r>
          </a:p>
          <a:p>
            <a:pPr eaLnBrk="1" hangingPunct="1">
              <a:lnSpc>
                <a:spcPct val="80000"/>
              </a:lnSpc>
            </a:pPr>
            <a:r>
              <a:rPr lang="fr-CA" sz="2400" dirty="0" smtClean="0">
                <a:latin typeface="Arial" charset="0"/>
              </a:rPr>
              <a:t>Malgré de bons résultats aux examens, le taux de rétention des connaissances est très faible</a:t>
            </a:r>
          </a:p>
          <a:p>
            <a:pPr eaLnBrk="1" hangingPunct="1">
              <a:lnSpc>
                <a:spcPct val="80000"/>
              </a:lnSpc>
            </a:pPr>
            <a:r>
              <a:rPr lang="fr-CA" sz="2400" dirty="0">
                <a:latin typeface="Arial" charset="0"/>
              </a:rPr>
              <a:t>Diminution dramatique de l’affluence des étudiants dans les Facultés de sciences et d’ingénierie</a:t>
            </a:r>
          </a:p>
          <a:p>
            <a:pPr marL="0" indent="0" eaLnBrk="1" hangingPunct="1">
              <a:lnSpc>
                <a:spcPct val="80000"/>
              </a:lnSpc>
              <a:buNone/>
            </a:pPr>
            <a:endParaRPr lang="fr-CA" sz="2400" dirty="0" smtClean="0">
              <a:latin typeface="Arial" charset="0"/>
            </a:endParaRPr>
          </a:p>
          <a:p>
            <a:pPr lvl="1" eaLnBrk="1" hangingPunct="1">
              <a:lnSpc>
                <a:spcPct val="80000"/>
              </a:lnSpc>
              <a:buFontTx/>
              <a:buNone/>
            </a:pPr>
            <a:endParaRPr lang="fr-CA" dirty="0" smtClean="0">
              <a:latin typeface="Arial" charset="0"/>
            </a:endParaRPr>
          </a:p>
          <a:p>
            <a:pPr lvl="1" eaLnBrk="1" hangingPunct="1">
              <a:lnSpc>
                <a:spcPct val="80000"/>
              </a:lnSpc>
              <a:buFontTx/>
              <a:buNone/>
            </a:pPr>
            <a:r>
              <a:rPr lang="fr-CA" dirty="0" smtClean="0">
                <a:latin typeface="Arial" charset="0"/>
              </a:rPr>
              <a:t>		</a:t>
            </a:r>
          </a:p>
          <a:p>
            <a:pPr lvl="1" eaLnBrk="1" hangingPunct="1">
              <a:lnSpc>
                <a:spcPct val="80000"/>
              </a:lnSpc>
              <a:buFontTx/>
              <a:buNone/>
            </a:pPr>
            <a:endParaRPr lang="fr-CA" dirty="0" smtClean="0">
              <a:latin typeface="Arial" charset="0"/>
            </a:endParaRPr>
          </a:p>
          <a:p>
            <a:pPr lvl="1" eaLnBrk="1" hangingPunct="1">
              <a:lnSpc>
                <a:spcPct val="80000"/>
              </a:lnSpc>
              <a:buFontTx/>
              <a:buNone/>
            </a:pPr>
            <a:endParaRPr lang="fr-CA" dirty="0" smtClean="0">
              <a:solidFill>
                <a:srgbClr val="FFFF00"/>
              </a:solidFill>
              <a:latin typeface="Arial" charset="0"/>
            </a:endParaRPr>
          </a:p>
        </p:txBody>
      </p:sp>
      <p:sp>
        <p:nvSpPr>
          <p:cNvPr id="27652" name="ZoneTexte 3"/>
          <p:cNvSpPr txBox="1">
            <a:spLocks noChangeArrowheads="1"/>
          </p:cNvSpPr>
          <p:nvPr/>
        </p:nvSpPr>
        <p:spPr bwMode="auto">
          <a:xfrm>
            <a:off x="1835150" y="6178550"/>
            <a:ext cx="8066088"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eaLnBrk="1" hangingPunct="1"/>
            <a:r>
              <a:rPr lang="fr-CA"/>
              <a:t>Adapté de Patrice Potvin &amp; Patrick Charland, professeurs au département d’éducation et de pédagogie de l’UQAM.</a:t>
            </a:r>
            <a:br>
              <a:rPr lang="fr-CA"/>
            </a:br>
            <a:endParaRPr lang="fr-CA"/>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404813"/>
            <a:ext cx="8229600" cy="1143000"/>
          </a:xfrm>
        </p:spPr>
        <p:txBody>
          <a:bodyPr>
            <a:normAutofit/>
          </a:bodyPr>
          <a:lstStyle/>
          <a:p>
            <a:pPr eaLnBrk="1" fontAlgn="auto" hangingPunct="1">
              <a:spcAft>
                <a:spcPts val="0"/>
              </a:spcAft>
              <a:defRPr/>
            </a:pPr>
            <a:r>
              <a:rPr lang="fr-CA" dirty="0">
                <a:latin typeface="Arial" charset="0"/>
              </a:rPr>
              <a:t>RÉALITÉ </a:t>
            </a:r>
            <a:r>
              <a:rPr lang="fr-CA" dirty="0" smtClean="0">
                <a:latin typeface="Arial" charset="0"/>
              </a:rPr>
              <a:t>4</a:t>
            </a:r>
            <a:endParaRPr lang="fr-CA" dirty="0"/>
          </a:p>
        </p:txBody>
      </p:sp>
      <p:sp>
        <p:nvSpPr>
          <p:cNvPr id="3" name="Espace réservé du contenu 2"/>
          <p:cNvSpPr>
            <a:spLocks noGrp="1"/>
          </p:cNvSpPr>
          <p:nvPr>
            <p:ph idx="1"/>
          </p:nvPr>
        </p:nvSpPr>
        <p:spPr>
          <a:xfrm>
            <a:off x="457200" y="1600200"/>
            <a:ext cx="8229600" cy="4781550"/>
          </a:xfrm>
        </p:spPr>
        <p:txBody>
          <a:bodyPr>
            <a:normAutofit lnSpcReduction="10000"/>
          </a:bodyPr>
          <a:lstStyle/>
          <a:p>
            <a:pPr marL="274320" indent="-274320" eaLnBrk="1" fontAlgn="auto" hangingPunct="1">
              <a:spcAft>
                <a:spcPts val="0"/>
              </a:spcAft>
              <a:buClr>
                <a:schemeClr val="accent3"/>
              </a:buClr>
              <a:buFont typeface="Wingdings 2"/>
              <a:buChar char=""/>
              <a:defRPr/>
            </a:pPr>
            <a:r>
              <a:rPr lang="fr-CA" sz="2800" dirty="0"/>
              <a:t>«</a:t>
            </a:r>
            <a:r>
              <a:rPr lang="fr-CA" sz="2800" dirty="0" smtClean="0"/>
              <a:t>Dans </a:t>
            </a:r>
            <a:r>
              <a:rPr lang="fr-CA" sz="2800" dirty="0"/>
              <a:t>les 10 prochaines années, les besoins de </a:t>
            </a:r>
            <a:r>
              <a:rPr lang="fr-CA" sz="2800" dirty="0" smtClean="0"/>
              <a:t>main d’œuvre devraient </a:t>
            </a:r>
            <a:r>
              <a:rPr lang="fr-CA" sz="2800" dirty="0"/>
              <a:t>augmenter plus rapidement </a:t>
            </a:r>
            <a:r>
              <a:rPr lang="fr-CA" sz="2800" dirty="0" smtClean="0"/>
              <a:t>que la </a:t>
            </a:r>
            <a:r>
              <a:rPr lang="fr-CA" sz="2800" dirty="0"/>
              <a:t>population active. </a:t>
            </a:r>
            <a:r>
              <a:rPr lang="fr-CA" sz="2800" dirty="0" smtClean="0"/>
              <a:t>[…] devront travailler </a:t>
            </a:r>
            <a:r>
              <a:rPr lang="fr-CA" sz="2800" dirty="0"/>
              <a:t>en collaboration plus étroite pour </a:t>
            </a:r>
            <a:r>
              <a:rPr lang="fr-CA" sz="2800" dirty="0" smtClean="0"/>
              <a:t>relever ensemble </a:t>
            </a:r>
            <a:r>
              <a:rPr lang="fr-CA" sz="2800" dirty="0"/>
              <a:t>le défi de former une relève </a:t>
            </a:r>
            <a:r>
              <a:rPr lang="fr-CA" sz="2800" dirty="0" smtClean="0"/>
              <a:t>hautement qualifiée </a:t>
            </a:r>
            <a:r>
              <a:rPr lang="fr-CA" sz="2800" dirty="0"/>
              <a:t>en sciences et technologies. Nous espérons </a:t>
            </a:r>
            <a:r>
              <a:rPr lang="fr-CA" sz="2800" dirty="0" smtClean="0"/>
              <a:t>que cet </a:t>
            </a:r>
            <a:r>
              <a:rPr lang="fr-CA" sz="2800" dirty="0"/>
              <a:t>avis constitue un point de départ au </a:t>
            </a:r>
            <a:r>
              <a:rPr lang="fr-CA" sz="2800" dirty="0" smtClean="0"/>
              <a:t>développement de </a:t>
            </a:r>
            <a:r>
              <a:rPr lang="fr-CA" sz="2800" dirty="0"/>
              <a:t>nouvelles pratiques, et surtout, à la </a:t>
            </a:r>
            <a:r>
              <a:rPr lang="fr-CA" sz="2800" dirty="0" smtClean="0"/>
              <a:t>coopération.» - </a:t>
            </a:r>
            <a:r>
              <a:rPr lang="fr-CA" sz="2800" dirty="0" err="1" smtClean="0"/>
              <a:t>Acfas</a:t>
            </a:r>
            <a:r>
              <a:rPr lang="fr-CA" sz="2800" dirty="0" smtClean="0"/>
              <a:t>, </a:t>
            </a:r>
            <a:r>
              <a:rPr lang="fr-CA" sz="2800" b="1" dirty="0"/>
              <a:t>Relève, formation et entreprises </a:t>
            </a:r>
            <a:r>
              <a:rPr lang="fr-CA" sz="2800" b="1" dirty="0" smtClean="0"/>
              <a:t>: place </a:t>
            </a:r>
            <a:r>
              <a:rPr lang="fr-CA" sz="2800" b="1" dirty="0"/>
              <a:t>à une meilleure </a:t>
            </a:r>
            <a:r>
              <a:rPr lang="fr-CA" sz="2800" b="1" dirty="0" smtClean="0"/>
              <a:t>collaboration.</a:t>
            </a:r>
            <a:endParaRPr lang="fr-CA" sz="28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Vibration">
  <a:themeElements>
    <a:clrScheme name="Vibration 1">
      <a:dk1>
        <a:srgbClr val="BD3737"/>
      </a:dk1>
      <a:lt1>
        <a:srgbClr val="FFFFFF"/>
      </a:lt1>
      <a:dk2>
        <a:srgbClr val="721E1E"/>
      </a:dk2>
      <a:lt2>
        <a:srgbClr val="FFCC00"/>
      </a:lt2>
      <a:accent1>
        <a:srgbClr val="FF6600"/>
      </a:accent1>
      <a:accent2>
        <a:srgbClr val="CC3300"/>
      </a:accent2>
      <a:accent3>
        <a:srgbClr val="BCABAB"/>
      </a:accent3>
      <a:accent4>
        <a:srgbClr val="DADADA"/>
      </a:accent4>
      <a:accent5>
        <a:srgbClr val="FFB8AA"/>
      </a:accent5>
      <a:accent6>
        <a:srgbClr val="B92D00"/>
      </a:accent6>
      <a:hlink>
        <a:srgbClr val="F7CC2F"/>
      </a:hlink>
      <a:folHlink>
        <a:srgbClr val="C7C6B1"/>
      </a:folHlink>
    </a:clrScheme>
    <a:fontScheme name="Vibration">
      <a:majorFont>
        <a:latin typeface="Tahoma"/>
        <a:ea typeface=""/>
        <a:cs typeface=""/>
      </a:majorFont>
      <a:minorFont>
        <a:latin typeface="Tahoma"/>
        <a:ea typeface=""/>
        <a:cs typeface=""/>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Vibration 1">
        <a:dk1>
          <a:srgbClr val="BD3737"/>
        </a:dk1>
        <a:lt1>
          <a:srgbClr val="FFFFFF"/>
        </a:lt1>
        <a:dk2>
          <a:srgbClr val="721E1E"/>
        </a:dk2>
        <a:lt2>
          <a:srgbClr val="FFCC00"/>
        </a:lt2>
        <a:accent1>
          <a:srgbClr val="FF6600"/>
        </a:accent1>
        <a:accent2>
          <a:srgbClr val="CC3300"/>
        </a:accent2>
        <a:accent3>
          <a:srgbClr val="BCABAB"/>
        </a:accent3>
        <a:accent4>
          <a:srgbClr val="DADADA"/>
        </a:accent4>
        <a:accent5>
          <a:srgbClr val="FFB8AA"/>
        </a:accent5>
        <a:accent6>
          <a:srgbClr val="B92D00"/>
        </a:accent6>
        <a:hlink>
          <a:srgbClr val="F7CC2F"/>
        </a:hlink>
        <a:folHlink>
          <a:srgbClr val="C7C6B1"/>
        </a:folHlink>
      </a:clrScheme>
      <a:clrMap bg1="dk2" tx1="lt1" bg2="dk1" tx2="lt2" accent1="accent1" accent2="accent2" accent3="accent3" accent4="accent4" accent5="accent5" accent6="accent6" hlink="hlink" folHlink="folHlink"/>
    </a:extraClrScheme>
    <a:extraClrScheme>
      <a:clrScheme name="Vibration 2">
        <a:dk1>
          <a:srgbClr val="000099"/>
        </a:dk1>
        <a:lt1>
          <a:srgbClr val="FFFFFF"/>
        </a:lt1>
        <a:dk2>
          <a:srgbClr val="000066"/>
        </a:dk2>
        <a:lt2>
          <a:srgbClr val="EAEAEA"/>
        </a:lt2>
        <a:accent1>
          <a:srgbClr val="66CCFF"/>
        </a:accent1>
        <a:accent2>
          <a:srgbClr val="0066FF"/>
        </a:accent2>
        <a:accent3>
          <a:srgbClr val="AAAAB8"/>
        </a:accent3>
        <a:accent4>
          <a:srgbClr val="DADADA"/>
        </a:accent4>
        <a:accent5>
          <a:srgbClr val="B8E2FF"/>
        </a:accent5>
        <a:accent6>
          <a:srgbClr val="005CE7"/>
        </a:accent6>
        <a:hlink>
          <a:srgbClr val="FFFFCC"/>
        </a:hlink>
        <a:folHlink>
          <a:srgbClr val="99CC00"/>
        </a:folHlink>
      </a:clrScheme>
      <a:clrMap bg1="dk2" tx1="lt1" bg2="dk1" tx2="lt2" accent1="accent1" accent2="accent2" accent3="accent3" accent4="accent4" accent5="accent5" accent6="accent6" hlink="hlink" folHlink="folHlink"/>
    </a:extraClrScheme>
    <a:extraClrScheme>
      <a:clrScheme name="Vibration 3">
        <a:dk1>
          <a:srgbClr val="6600CC"/>
        </a:dk1>
        <a:lt1>
          <a:srgbClr val="FFFFFF"/>
        </a:lt1>
        <a:dk2>
          <a:srgbClr val="4B0096"/>
        </a:dk2>
        <a:lt2>
          <a:srgbClr val="CDD7DF"/>
        </a:lt2>
        <a:accent1>
          <a:srgbClr val="9999FF"/>
        </a:accent1>
        <a:accent2>
          <a:srgbClr val="7850BA"/>
        </a:accent2>
        <a:accent3>
          <a:srgbClr val="B1AAC9"/>
        </a:accent3>
        <a:accent4>
          <a:srgbClr val="DADADA"/>
        </a:accent4>
        <a:accent5>
          <a:srgbClr val="CACAFF"/>
        </a:accent5>
        <a:accent6>
          <a:srgbClr val="6C48A8"/>
        </a:accent6>
        <a:hlink>
          <a:srgbClr val="00CCFF"/>
        </a:hlink>
        <a:folHlink>
          <a:srgbClr val="0796B3"/>
        </a:folHlink>
      </a:clrScheme>
      <a:clrMap bg1="dk2" tx1="lt1" bg2="dk1" tx2="lt2" accent1="accent1" accent2="accent2" accent3="accent3" accent4="accent4" accent5="accent5" accent6="accent6" hlink="hlink" folHlink="folHlink"/>
    </a:extraClrScheme>
    <a:extraClrScheme>
      <a:clrScheme name="Vibration 4">
        <a:dk1>
          <a:srgbClr val="55863C"/>
        </a:dk1>
        <a:lt1>
          <a:srgbClr val="FFFFFF"/>
        </a:lt1>
        <a:dk2>
          <a:srgbClr val="375F2F"/>
        </a:dk2>
        <a:lt2>
          <a:srgbClr val="D1EFB3"/>
        </a:lt2>
        <a:accent1>
          <a:srgbClr val="00CC66"/>
        </a:accent1>
        <a:accent2>
          <a:srgbClr val="8EAC66"/>
        </a:accent2>
        <a:accent3>
          <a:srgbClr val="AEB6AD"/>
        </a:accent3>
        <a:accent4>
          <a:srgbClr val="DADADA"/>
        </a:accent4>
        <a:accent5>
          <a:srgbClr val="AAE2B8"/>
        </a:accent5>
        <a:accent6>
          <a:srgbClr val="809B5C"/>
        </a:accent6>
        <a:hlink>
          <a:srgbClr val="B4EF7F"/>
        </a:hlink>
        <a:folHlink>
          <a:srgbClr val="F8F6AC"/>
        </a:folHlink>
      </a:clrScheme>
      <a:clrMap bg1="dk2" tx1="lt1" bg2="dk1" tx2="lt2" accent1="accent1" accent2="accent2" accent3="accent3" accent4="accent4" accent5="accent5" accent6="accent6" hlink="hlink" folHlink="folHlink"/>
    </a:extraClrScheme>
    <a:extraClrScheme>
      <a:clrScheme name="Vibration 5">
        <a:dk1>
          <a:srgbClr val="588073"/>
        </a:dk1>
        <a:lt1>
          <a:srgbClr val="FFFFFF"/>
        </a:lt1>
        <a:dk2>
          <a:srgbClr val="486768"/>
        </a:dk2>
        <a:lt2>
          <a:srgbClr val="DDDDDD"/>
        </a:lt2>
        <a:accent1>
          <a:srgbClr val="33CCCC"/>
        </a:accent1>
        <a:accent2>
          <a:srgbClr val="008871"/>
        </a:accent2>
        <a:accent3>
          <a:srgbClr val="B1B8B9"/>
        </a:accent3>
        <a:accent4>
          <a:srgbClr val="DADADA"/>
        </a:accent4>
        <a:accent5>
          <a:srgbClr val="ADE2E2"/>
        </a:accent5>
        <a:accent6>
          <a:srgbClr val="007B66"/>
        </a:accent6>
        <a:hlink>
          <a:srgbClr val="00CC99"/>
        </a:hlink>
        <a:folHlink>
          <a:srgbClr val="A8A8A8"/>
        </a:folHlink>
      </a:clrScheme>
      <a:clrMap bg1="dk2" tx1="lt1" bg2="dk1" tx2="lt2" accent1="accent1" accent2="accent2" accent3="accent3" accent4="accent4" accent5="accent5" accent6="accent6" hlink="hlink" folHlink="folHlink"/>
    </a:extraClrScheme>
    <a:extraClrScheme>
      <a:clrScheme name="Vibration 6">
        <a:dk1>
          <a:srgbClr val="6B6C75"/>
        </a:dk1>
        <a:lt1>
          <a:srgbClr val="FFFFFF"/>
        </a:lt1>
        <a:dk2>
          <a:srgbClr val="575863"/>
        </a:dk2>
        <a:lt2>
          <a:srgbClr val="FFFFCC"/>
        </a:lt2>
        <a:accent1>
          <a:srgbClr val="677481"/>
        </a:accent1>
        <a:accent2>
          <a:srgbClr val="697E5E"/>
        </a:accent2>
        <a:accent3>
          <a:srgbClr val="B4B4B7"/>
        </a:accent3>
        <a:accent4>
          <a:srgbClr val="DADADA"/>
        </a:accent4>
        <a:accent5>
          <a:srgbClr val="B8BCC1"/>
        </a:accent5>
        <a:accent6>
          <a:srgbClr val="5E7254"/>
        </a:accent6>
        <a:hlink>
          <a:srgbClr val="E9E77F"/>
        </a:hlink>
        <a:folHlink>
          <a:srgbClr val="D3A44F"/>
        </a:folHlink>
      </a:clrScheme>
      <a:clrMap bg1="dk2" tx1="lt1" bg2="dk1" tx2="lt2" accent1="accent1" accent2="accent2" accent3="accent3" accent4="accent4" accent5="accent5" accent6="accent6" hlink="hlink" folHlink="folHlink"/>
    </a:extraClrScheme>
    <a:extraClrScheme>
      <a:clrScheme name="Vibration 7">
        <a:dk1>
          <a:srgbClr val="000000"/>
        </a:dk1>
        <a:lt1>
          <a:srgbClr val="C4D6BE"/>
        </a:lt1>
        <a:dk2>
          <a:srgbClr val="339966"/>
        </a:dk2>
        <a:lt2>
          <a:srgbClr val="EFFBF0"/>
        </a:lt2>
        <a:accent1>
          <a:srgbClr val="DDDDDD"/>
        </a:accent1>
        <a:accent2>
          <a:srgbClr val="CCFF99"/>
        </a:accent2>
        <a:accent3>
          <a:srgbClr val="DEE8DB"/>
        </a:accent3>
        <a:accent4>
          <a:srgbClr val="000000"/>
        </a:accent4>
        <a:accent5>
          <a:srgbClr val="EBEBEB"/>
        </a:accent5>
        <a:accent6>
          <a:srgbClr val="B9E78A"/>
        </a:accent6>
        <a:hlink>
          <a:srgbClr val="009900"/>
        </a:hlink>
        <a:folHlink>
          <a:srgbClr val="336600"/>
        </a:folHlink>
      </a:clrScheme>
      <a:clrMap bg1="lt1" tx1="dk1" bg2="lt2" tx2="dk2" accent1="accent1" accent2="accent2" accent3="accent3" accent4="accent4" accent5="accent5" accent6="accent6" hlink="hlink" folHlink="folHlink"/>
    </a:extraClrScheme>
    <a:extraClrScheme>
      <a:clrScheme name="Vibration 8">
        <a:dk1>
          <a:srgbClr val="000000"/>
        </a:dk1>
        <a:lt1>
          <a:srgbClr val="D6DAE4"/>
        </a:lt1>
        <a:dk2>
          <a:srgbClr val="000099"/>
        </a:dk2>
        <a:lt2>
          <a:srgbClr val="FFFFFF"/>
        </a:lt2>
        <a:accent1>
          <a:srgbClr val="BFDEE3"/>
        </a:accent1>
        <a:accent2>
          <a:srgbClr val="C0C0C0"/>
        </a:accent2>
        <a:accent3>
          <a:srgbClr val="E8EAEF"/>
        </a:accent3>
        <a:accent4>
          <a:srgbClr val="000000"/>
        </a:accent4>
        <a:accent5>
          <a:srgbClr val="DCECEF"/>
        </a:accent5>
        <a:accent6>
          <a:srgbClr val="AEAEAE"/>
        </a:accent6>
        <a:hlink>
          <a:srgbClr val="3333CC"/>
        </a:hlink>
        <a:folHlink>
          <a:srgbClr val="5E93C9"/>
        </a:folHlink>
      </a:clrScheme>
      <a:clrMap bg1="lt1" tx1="dk1" bg2="lt2" tx2="dk2" accent1="accent1" accent2="accent2" accent3="accent3" accent4="accent4" accent5="accent5" accent6="accent6" hlink="hlink" folHlink="folHlink"/>
    </a:extraClrScheme>
    <a:extraClrScheme>
      <a:clrScheme name="Vibration 9">
        <a:dk1>
          <a:srgbClr val="4A2500"/>
        </a:dk1>
        <a:lt1>
          <a:srgbClr val="C2C0BA"/>
        </a:lt1>
        <a:dk2>
          <a:srgbClr val="788569"/>
        </a:dk2>
        <a:lt2>
          <a:srgbClr val="F4F4EC"/>
        </a:lt2>
        <a:accent1>
          <a:srgbClr val="E1DFC1"/>
        </a:accent1>
        <a:accent2>
          <a:srgbClr val="A5A7AF"/>
        </a:accent2>
        <a:accent3>
          <a:srgbClr val="DDDCD9"/>
        </a:accent3>
        <a:accent4>
          <a:srgbClr val="3E1E00"/>
        </a:accent4>
        <a:accent5>
          <a:srgbClr val="EEECDD"/>
        </a:accent5>
        <a:accent6>
          <a:srgbClr val="95979E"/>
        </a:accent6>
        <a:hlink>
          <a:srgbClr val="9C9800"/>
        </a:hlink>
        <a:folHlink>
          <a:srgbClr val="666633"/>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ppt/theme/themeOverride2.xml><?xml version="1.0" encoding="utf-8"?>
<a:themeOverride xmlns:a="http://schemas.openxmlformats.org/drawingml/2006/main">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534</TotalTime>
  <Words>648</Words>
  <Application>Microsoft Office PowerPoint</Application>
  <PresentationFormat>Affichage à l'écran (4:3)</PresentationFormat>
  <Paragraphs>129</Paragraphs>
  <Slides>15</Slides>
  <Notes>14</Notes>
  <HiddenSlides>0</HiddenSlides>
  <MMClips>0</MMClips>
  <ScaleCrop>false</ScaleCrop>
  <HeadingPairs>
    <vt:vector size="4" baseType="variant">
      <vt:variant>
        <vt:lpstr>Thème</vt:lpstr>
      </vt:variant>
      <vt:variant>
        <vt:i4>2</vt:i4>
      </vt:variant>
      <vt:variant>
        <vt:lpstr>Titres des diapositives</vt:lpstr>
      </vt:variant>
      <vt:variant>
        <vt:i4>15</vt:i4>
      </vt:variant>
    </vt:vector>
  </HeadingPairs>
  <TitlesOfParts>
    <vt:vector size="17" baseType="lpstr">
      <vt:lpstr>Débit</vt:lpstr>
      <vt:lpstr>Vibration</vt:lpstr>
      <vt:lpstr>Atelier 519 Quoi de neuf en science à l’éducation des adultes?  Congrès de l’APSQ 2011</vt:lpstr>
      <vt:lpstr>Vos animateurs !</vt:lpstr>
      <vt:lpstr>Plan de l’atelier</vt:lpstr>
      <vt:lpstr>Introduction</vt:lpstr>
      <vt:lpstr>Présentation PowerPoint</vt:lpstr>
      <vt:lpstr>RÉALITÉ 1</vt:lpstr>
      <vt:lpstr>RÉALITÉ 2</vt:lpstr>
      <vt:lpstr>RÉALITÉ 3</vt:lpstr>
      <vt:lpstr>RÉALITÉ 4</vt:lpstr>
      <vt:lpstr>Nouveaux cours à la FGA</vt:lpstr>
      <vt:lpstr>Activité d’exploration</vt:lpstr>
      <vt:lpstr>Retour sur l’activité</vt:lpstr>
      <vt:lpstr>Nouveaux cours à la FGA</vt:lpstr>
      <vt:lpstr>Les buts du programme</vt:lpstr>
      <vt:lpstr>Conclusion</vt:lpstr>
    </vt:vector>
  </TitlesOfParts>
  <Company>C.S. de la Riveraine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Canevas Atelier APSQ version 1</dc:title>
  <dc:creator>Ordinateur TIC</dc:creator>
  <cp:lastModifiedBy>Prince René</cp:lastModifiedBy>
  <cp:revision>41</cp:revision>
  <dcterms:created xsi:type="dcterms:W3CDTF">2011-09-08T16:11:12Z</dcterms:created>
  <dcterms:modified xsi:type="dcterms:W3CDTF">2012-11-15T16:21:32Z</dcterms:modified>
</cp:coreProperties>
</file>