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omments/comment1.xml" ContentType="application/vnd.openxmlformats-officedocument.presentationml.comments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</p:sldMasterIdLst>
  <p:notesMasterIdLst>
    <p:notesMasterId r:id="rId71"/>
  </p:notesMasterIdLst>
  <p:sldIdLst>
    <p:sldId id="256" r:id="rId22"/>
    <p:sldId id="302" r:id="rId23"/>
    <p:sldId id="300" r:id="rId24"/>
    <p:sldId id="306" r:id="rId25"/>
    <p:sldId id="258" r:id="rId26"/>
    <p:sldId id="260" r:id="rId27"/>
    <p:sldId id="262" r:id="rId28"/>
    <p:sldId id="287" r:id="rId29"/>
    <p:sldId id="286" r:id="rId30"/>
    <p:sldId id="288" r:id="rId31"/>
    <p:sldId id="289" r:id="rId32"/>
    <p:sldId id="290" r:id="rId33"/>
    <p:sldId id="291" r:id="rId34"/>
    <p:sldId id="264" r:id="rId35"/>
    <p:sldId id="265" r:id="rId36"/>
    <p:sldId id="266" r:id="rId37"/>
    <p:sldId id="267" r:id="rId38"/>
    <p:sldId id="303" r:id="rId39"/>
    <p:sldId id="299" r:id="rId40"/>
    <p:sldId id="268" r:id="rId41"/>
    <p:sldId id="269" r:id="rId42"/>
    <p:sldId id="270" r:id="rId43"/>
    <p:sldId id="304" r:id="rId44"/>
    <p:sldId id="305" r:id="rId45"/>
    <p:sldId id="301" r:id="rId46"/>
    <p:sldId id="271" r:id="rId47"/>
    <p:sldId id="294" r:id="rId48"/>
    <p:sldId id="297" r:id="rId49"/>
    <p:sldId id="311" r:id="rId50"/>
    <p:sldId id="281" r:id="rId51"/>
    <p:sldId id="313" r:id="rId52"/>
    <p:sldId id="292" r:id="rId53"/>
    <p:sldId id="273" r:id="rId54"/>
    <p:sldId id="274" r:id="rId55"/>
    <p:sldId id="312" r:id="rId56"/>
    <p:sldId id="308" r:id="rId57"/>
    <p:sldId id="277" r:id="rId58"/>
    <p:sldId id="275" r:id="rId59"/>
    <p:sldId id="278" r:id="rId60"/>
    <p:sldId id="283" r:id="rId61"/>
    <p:sldId id="309" r:id="rId62"/>
    <p:sldId id="296" r:id="rId63"/>
    <p:sldId id="295" r:id="rId64"/>
    <p:sldId id="310" r:id="rId65"/>
    <p:sldId id="285" r:id="rId66"/>
    <p:sldId id="284" r:id="rId67"/>
    <p:sldId id="314" r:id="rId68"/>
    <p:sldId id="315" r:id="rId69"/>
    <p:sldId id="280" r:id="rId7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Rockwell" panose="02060603020205020403" pitchFamily="18" charset="77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ph, Anne Marie" initials="JA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9E612E-9159-43E8-B90D-2CA38466EAD7}" v="14" dt="2019-08-07T14:36:13.861"/>
  </p1510:revLst>
</p1510:revInfo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68"/>
  </p:normalViewPr>
  <p:slideViewPr>
    <p:cSldViewPr snapToGrid="0">
      <p:cViewPr varScale="1">
        <p:scale>
          <a:sx n="72" d="100"/>
          <a:sy n="72" d="100"/>
        </p:scale>
        <p:origin x="94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63" Type="http://schemas.openxmlformats.org/officeDocument/2006/relationships/slide" Target="slides/slide42.xml"/><Relationship Id="rId68" Type="http://schemas.openxmlformats.org/officeDocument/2006/relationships/slide" Target="slides/slide47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66" Type="http://schemas.openxmlformats.org/officeDocument/2006/relationships/slide" Target="slides/slide45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61" Type="http://schemas.openxmlformats.org/officeDocument/2006/relationships/slide" Target="slides/slide4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slide" Target="slides/slide44.xml"/><Relationship Id="rId73" Type="http://schemas.openxmlformats.org/officeDocument/2006/relationships/presProps" Target="presProps.xml"/><Relationship Id="rId78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slide" Target="slides/slide35.xml"/><Relationship Id="rId64" Type="http://schemas.openxmlformats.org/officeDocument/2006/relationships/slide" Target="slides/slide43.xml"/><Relationship Id="rId69" Type="http://schemas.openxmlformats.org/officeDocument/2006/relationships/slide" Target="slides/slide48.xml"/><Relationship Id="rId77" Type="http://schemas.microsoft.com/office/2016/11/relationships/changesInfo" Target="changesInfos/changesInfo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72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Relationship Id="rId67" Type="http://schemas.openxmlformats.org/officeDocument/2006/relationships/slide" Target="slides/slide46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slide" Target="slides/slide41.xml"/><Relationship Id="rId70" Type="http://schemas.openxmlformats.org/officeDocument/2006/relationships/slide" Target="slides/slide4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609E612E-9159-43E8-B90D-2CA38466EAD7}"/>
    <pc:docChg chg="modSld">
      <pc:chgData name="Goulet, Mylaine" userId="24470b5a-d668-4cb2-a449-4eb78855d5ad" providerId="ADAL" clId="{609E612E-9159-43E8-B90D-2CA38466EAD7}" dt="2019-08-07T14:40:10.869" v="205" actId="20577"/>
      <pc:docMkLst>
        <pc:docMk/>
      </pc:docMkLst>
      <pc:sldChg chg="modSp">
        <pc:chgData name="Goulet, Mylaine" userId="24470b5a-d668-4cb2-a449-4eb78855d5ad" providerId="ADAL" clId="{609E612E-9159-43E8-B90D-2CA38466EAD7}" dt="2019-08-07T14:32:39.449" v="17" actId="1036"/>
        <pc:sldMkLst>
          <pc:docMk/>
          <pc:sldMk cId="0" sldId="264"/>
        </pc:sldMkLst>
        <pc:spChg chg="mod">
          <ac:chgData name="Goulet, Mylaine" userId="24470b5a-d668-4cb2-a449-4eb78855d5ad" providerId="ADAL" clId="{609E612E-9159-43E8-B90D-2CA38466EAD7}" dt="2019-08-07T14:32:26.035" v="15" actId="20577"/>
          <ac:spMkLst>
            <pc:docMk/>
            <pc:sldMk cId="0" sldId="264"/>
            <ac:spMk id="276482" creationId="{8355C378-D51B-5E43-9420-92B005545787}"/>
          </ac:spMkLst>
        </pc:spChg>
        <pc:spChg chg="mod">
          <ac:chgData name="Goulet, Mylaine" userId="24470b5a-d668-4cb2-a449-4eb78855d5ad" providerId="ADAL" clId="{609E612E-9159-43E8-B90D-2CA38466EAD7}" dt="2019-08-07T14:32:39.449" v="17" actId="1036"/>
          <ac:spMkLst>
            <pc:docMk/>
            <pc:sldMk cId="0" sldId="264"/>
            <ac:spMk id="276483" creationId="{7CFE39F6-3963-B04E-8E43-7DD053DA6F92}"/>
          </ac:spMkLst>
        </pc:spChg>
      </pc:sldChg>
      <pc:sldChg chg="modSp">
        <pc:chgData name="Goulet, Mylaine" userId="24470b5a-d668-4cb2-a449-4eb78855d5ad" providerId="ADAL" clId="{609E612E-9159-43E8-B90D-2CA38466EAD7}" dt="2019-08-07T14:33:27.181" v="81" actId="20577"/>
        <pc:sldMkLst>
          <pc:docMk/>
          <pc:sldMk cId="0" sldId="265"/>
        </pc:sldMkLst>
        <pc:spChg chg="mod">
          <ac:chgData name="Goulet, Mylaine" userId="24470b5a-d668-4cb2-a449-4eb78855d5ad" providerId="ADAL" clId="{609E612E-9159-43E8-B90D-2CA38466EAD7}" dt="2019-08-07T14:33:27.181" v="81" actId="20577"/>
          <ac:spMkLst>
            <pc:docMk/>
            <pc:sldMk cId="0" sldId="265"/>
            <ac:spMk id="278533" creationId="{B4B185EF-31BA-1E45-8D37-67844001D0CC}"/>
          </ac:spMkLst>
        </pc:spChg>
      </pc:sldChg>
      <pc:sldChg chg="modSp">
        <pc:chgData name="Goulet, Mylaine" userId="24470b5a-d668-4cb2-a449-4eb78855d5ad" providerId="ADAL" clId="{609E612E-9159-43E8-B90D-2CA38466EAD7}" dt="2019-08-07T14:33:45.324" v="85" actId="20577"/>
        <pc:sldMkLst>
          <pc:docMk/>
          <pc:sldMk cId="0" sldId="266"/>
        </pc:sldMkLst>
        <pc:spChg chg="mod">
          <ac:chgData name="Goulet, Mylaine" userId="24470b5a-d668-4cb2-a449-4eb78855d5ad" providerId="ADAL" clId="{609E612E-9159-43E8-B90D-2CA38466EAD7}" dt="2019-08-07T14:33:45.324" v="85" actId="20577"/>
          <ac:spMkLst>
            <pc:docMk/>
            <pc:sldMk cId="0" sldId="266"/>
            <ac:spMk id="280578" creationId="{8A10C3F8-8448-3E4E-818B-2BC37205EC0F}"/>
          </ac:spMkLst>
        </pc:spChg>
      </pc:sldChg>
      <pc:sldChg chg="modSp">
        <pc:chgData name="Goulet, Mylaine" userId="24470b5a-d668-4cb2-a449-4eb78855d5ad" providerId="ADAL" clId="{609E612E-9159-43E8-B90D-2CA38466EAD7}" dt="2019-08-07T14:34:01.234" v="87" actId="20577"/>
        <pc:sldMkLst>
          <pc:docMk/>
          <pc:sldMk cId="0" sldId="267"/>
        </pc:sldMkLst>
        <pc:spChg chg="mod">
          <ac:chgData name="Goulet, Mylaine" userId="24470b5a-d668-4cb2-a449-4eb78855d5ad" providerId="ADAL" clId="{609E612E-9159-43E8-B90D-2CA38466EAD7}" dt="2019-08-07T14:34:01.234" v="87" actId="20577"/>
          <ac:spMkLst>
            <pc:docMk/>
            <pc:sldMk cId="0" sldId="267"/>
            <ac:spMk id="282629" creationId="{1E7EADD3-1D73-1A46-9AD6-1EC1EA628BD8}"/>
          </ac:spMkLst>
        </pc:spChg>
      </pc:sldChg>
      <pc:sldChg chg="modSp">
        <pc:chgData name="Goulet, Mylaine" userId="24470b5a-d668-4cb2-a449-4eb78855d5ad" providerId="ADAL" clId="{609E612E-9159-43E8-B90D-2CA38466EAD7}" dt="2019-08-07T14:35:04.219" v="136" actId="20577"/>
        <pc:sldMkLst>
          <pc:docMk/>
          <pc:sldMk cId="0" sldId="269"/>
        </pc:sldMkLst>
        <pc:spChg chg="mod">
          <ac:chgData name="Goulet, Mylaine" userId="24470b5a-d668-4cb2-a449-4eb78855d5ad" providerId="ADAL" clId="{609E612E-9159-43E8-B90D-2CA38466EAD7}" dt="2019-08-07T14:35:04.219" v="136" actId="20577"/>
          <ac:spMkLst>
            <pc:docMk/>
            <pc:sldMk cId="0" sldId="269"/>
            <ac:spMk id="287749" creationId="{0BBB07C7-02EA-844E-8C88-68231F968B72}"/>
          </ac:spMkLst>
        </pc:spChg>
      </pc:sldChg>
      <pc:sldChg chg="modSp">
        <pc:chgData name="Goulet, Mylaine" userId="24470b5a-d668-4cb2-a449-4eb78855d5ad" providerId="ADAL" clId="{609E612E-9159-43E8-B90D-2CA38466EAD7}" dt="2019-08-07T14:37:37.116" v="154" actId="20577"/>
        <pc:sldMkLst>
          <pc:docMk/>
          <pc:sldMk cId="0" sldId="274"/>
        </pc:sldMkLst>
        <pc:spChg chg="mod">
          <ac:chgData name="Goulet, Mylaine" userId="24470b5a-d668-4cb2-a449-4eb78855d5ad" providerId="ADAL" clId="{609E612E-9159-43E8-B90D-2CA38466EAD7}" dt="2019-08-07T14:37:37.116" v="154" actId="20577"/>
          <ac:spMkLst>
            <pc:docMk/>
            <pc:sldMk cId="0" sldId="274"/>
            <ac:spMk id="303109" creationId="{24BF0C92-F762-2640-8FBD-7A123D09EBE6}"/>
          </ac:spMkLst>
        </pc:spChg>
      </pc:sldChg>
      <pc:sldChg chg="modSp">
        <pc:chgData name="Goulet, Mylaine" userId="24470b5a-d668-4cb2-a449-4eb78855d5ad" providerId="ADAL" clId="{609E612E-9159-43E8-B90D-2CA38466EAD7}" dt="2019-08-07T14:31:06.341" v="4" actId="20577"/>
        <pc:sldMkLst>
          <pc:docMk/>
          <pc:sldMk cId="0" sldId="287"/>
        </pc:sldMkLst>
        <pc:spChg chg="mod">
          <ac:chgData name="Goulet, Mylaine" userId="24470b5a-d668-4cb2-a449-4eb78855d5ad" providerId="ADAL" clId="{609E612E-9159-43E8-B90D-2CA38466EAD7}" dt="2019-08-07T14:31:06.341" v="4" actId="20577"/>
          <ac:spMkLst>
            <pc:docMk/>
            <pc:sldMk cId="0" sldId="287"/>
            <ac:spMk id="3" creationId="{A7A14D39-5D39-7F47-969A-02B12BACDEA0}"/>
          </ac:spMkLst>
        </pc:spChg>
      </pc:sldChg>
      <pc:sldChg chg="modSp">
        <pc:chgData name="Goulet, Mylaine" userId="24470b5a-d668-4cb2-a449-4eb78855d5ad" providerId="ADAL" clId="{609E612E-9159-43E8-B90D-2CA38466EAD7}" dt="2019-08-07T14:31:36.779" v="7" actId="1036"/>
        <pc:sldMkLst>
          <pc:docMk/>
          <pc:sldMk cId="0" sldId="289"/>
        </pc:sldMkLst>
        <pc:spChg chg="mod">
          <ac:chgData name="Goulet, Mylaine" userId="24470b5a-d668-4cb2-a449-4eb78855d5ad" providerId="ADAL" clId="{609E612E-9159-43E8-B90D-2CA38466EAD7}" dt="2019-08-07T14:31:33.362" v="6" actId="20577"/>
          <ac:spMkLst>
            <pc:docMk/>
            <pc:sldMk cId="0" sldId="289"/>
            <ac:spMk id="2" creationId="{CB2EA493-0145-5349-AB51-BF6E8E6B919C}"/>
          </ac:spMkLst>
        </pc:spChg>
        <pc:graphicFrameChg chg="mod">
          <ac:chgData name="Goulet, Mylaine" userId="24470b5a-d668-4cb2-a449-4eb78855d5ad" providerId="ADAL" clId="{609E612E-9159-43E8-B90D-2CA38466EAD7}" dt="2019-08-07T14:31:36.779" v="7" actId="1036"/>
          <ac:graphicFrameMkLst>
            <pc:docMk/>
            <pc:sldMk cId="0" sldId="289"/>
            <ac:graphicFrameMk id="3" creationId="{A9B49873-7DB7-E547-9C64-0B6B3544E691}"/>
          </ac:graphicFrameMkLst>
        </pc:graphicFrameChg>
      </pc:sldChg>
      <pc:sldChg chg="modSp">
        <pc:chgData name="Goulet, Mylaine" userId="24470b5a-d668-4cb2-a449-4eb78855d5ad" providerId="ADAL" clId="{609E612E-9159-43E8-B90D-2CA38466EAD7}" dt="2019-08-07T14:31:51.648" v="10" actId="1036"/>
        <pc:sldMkLst>
          <pc:docMk/>
          <pc:sldMk cId="0" sldId="290"/>
        </pc:sldMkLst>
        <pc:spChg chg="mod">
          <ac:chgData name="Goulet, Mylaine" userId="24470b5a-d668-4cb2-a449-4eb78855d5ad" providerId="ADAL" clId="{609E612E-9159-43E8-B90D-2CA38466EAD7}" dt="2019-08-07T14:31:51.648" v="10" actId="1036"/>
          <ac:spMkLst>
            <pc:docMk/>
            <pc:sldMk cId="0" sldId="290"/>
            <ac:spMk id="274433" creationId="{0C881063-3047-DD40-AD81-67DE3DF96548}"/>
          </ac:spMkLst>
        </pc:spChg>
        <pc:graphicFrameChg chg="mod">
          <ac:chgData name="Goulet, Mylaine" userId="24470b5a-d668-4cb2-a449-4eb78855d5ad" providerId="ADAL" clId="{609E612E-9159-43E8-B90D-2CA38466EAD7}" dt="2019-08-07T14:31:48.642" v="9" actId="20577"/>
          <ac:graphicFrameMkLst>
            <pc:docMk/>
            <pc:sldMk cId="0" sldId="290"/>
            <ac:graphicFrameMk id="3" creationId="{BAA6E1A2-9CC6-CC46-8B1D-7843CD2A04C5}"/>
          </ac:graphicFrameMkLst>
        </pc:graphicFrameChg>
      </pc:sldChg>
      <pc:sldChg chg="modSp">
        <pc:chgData name="Goulet, Mylaine" userId="24470b5a-d668-4cb2-a449-4eb78855d5ad" providerId="ADAL" clId="{609E612E-9159-43E8-B90D-2CA38466EAD7}" dt="2019-08-07T14:32:01.287" v="12" actId="20577"/>
        <pc:sldMkLst>
          <pc:docMk/>
          <pc:sldMk cId="0" sldId="291"/>
        </pc:sldMkLst>
        <pc:spChg chg="mod">
          <ac:chgData name="Goulet, Mylaine" userId="24470b5a-d668-4cb2-a449-4eb78855d5ad" providerId="ADAL" clId="{609E612E-9159-43E8-B90D-2CA38466EAD7}" dt="2019-08-07T14:32:01.287" v="12" actId="20577"/>
          <ac:spMkLst>
            <pc:docMk/>
            <pc:sldMk cId="0" sldId="291"/>
            <ac:spMk id="275458" creationId="{8D829D59-646A-8140-A2C1-5619CA69B302}"/>
          </ac:spMkLst>
        </pc:spChg>
      </pc:sldChg>
      <pc:sldChg chg="modSp">
        <pc:chgData name="Goulet, Mylaine" userId="24470b5a-d668-4cb2-a449-4eb78855d5ad" providerId="ADAL" clId="{609E612E-9159-43E8-B90D-2CA38466EAD7}" dt="2019-08-07T14:36:13.860" v="147" actId="20577"/>
        <pc:sldMkLst>
          <pc:docMk/>
          <pc:sldMk cId="0" sldId="292"/>
        </pc:sldMkLst>
        <pc:graphicFrameChg chg="mod">
          <ac:chgData name="Goulet, Mylaine" userId="24470b5a-d668-4cb2-a449-4eb78855d5ad" providerId="ADAL" clId="{609E612E-9159-43E8-B90D-2CA38466EAD7}" dt="2019-08-07T14:36:13.860" v="147" actId="20577"/>
          <ac:graphicFrameMkLst>
            <pc:docMk/>
            <pc:sldMk cId="0" sldId="292"/>
            <ac:graphicFrameMk id="4" creationId="{D8EC3643-523E-B041-BCE4-25A418034092}"/>
          </ac:graphicFrameMkLst>
        </pc:graphicFrameChg>
      </pc:sldChg>
      <pc:sldChg chg="modSp">
        <pc:chgData name="Goulet, Mylaine" userId="24470b5a-d668-4cb2-a449-4eb78855d5ad" providerId="ADAL" clId="{609E612E-9159-43E8-B90D-2CA38466EAD7}" dt="2019-08-07T14:38:11.891" v="156" actId="20577"/>
        <pc:sldMkLst>
          <pc:docMk/>
          <pc:sldMk cId="0" sldId="296"/>
        </pc:sldMkLst>
        <pc:spChg chg="mod">
          <ac:chgData name="Goulet, Mylaine" userId="24470b5a-d668-4cb2-a449-4eb78855d5ad" providerId="ADAL" clId="{609E612E-9159-43E8-B90D-2CA38466EAD7}" dt="2019-08-07T14:38:11.891" v="156" actId="20577"/>
          <ac:spMkLst>
            <pc:docMk/>
            <pc:sldMk cId="0" sldId="296"/>
            <ac:spMk id="313347" creationId="{0EE823B6-D01C-4046-8E15-4E17FA2B43BA}"/>
          </ac:spMkLst>
        </pc:spChg>
      </pc:sldChg>
      <pc:sldChg chg="modSp">
        <pc:chgData name="Goulet, Mylaine" userId="24470b5a-d668-4cb2-a449-4eb78855d5ad" providerId="ADAL" clId="{609E612E-9159-43E8-B90D-2CA38466EAD7}" dt="2019-08-07T14:35:48.171" v="145" actId="20577"/>
        <pc:sldMkLst>
          <pc:docMk/>
          <pc:sldMk cId="3657249248" sldId="311"/>
        </pc:sldMkLst>
        <pc:spChg chg="mod">
          <ac:chgData name="Goulet, Mylaine" userId="24470b5a-d668-4cb2-a449-4eb78855d5ad" providerId="ADAL" clId="{609E612E-9159-43E8-B90D-2CA38466EAD7}" dt="2019-08-07T14:35:48.171" v="145" actId="20577"/>
          <ac:spMkLst>
            <pc:docMk/>
            <pc:sldMk cId="3657249248" sldId="311"/>
            <ac:spMk id="297986" creationId="{EA8831E2-5FDD-0D40-89C8-F92BEF222F40}"/>
          </ac:spMkLst>
        </pc:spChg>
      </pc:sldChg>
      <pc:sldChg chg="modSp">
        <pc:chgData name="Goulet, Mylaine" userId="24470b5a-d668-4cb2-a449-4eb78855d5ad" providerId="ADAL" clId="{609E612E-9159-43E8-B90D-2CA38466EAD7}" dt="2019-08-07T14:40:10.869" v="205" actId="20577"/>
        <pc:sldMkLst>
          <pc:docMk/>
          <pc:sldMk cId="4135001776" sldId="314"/>
        </pc:sldMkLst>
        <pc:spChg chg="mod">
          <ac:chgData name="Goulet, Mylaine" userId="24470b5a-d668-4cb2-a449-4eb78855d5ad" providerId="ADAL" clId="{609E612E-9159-43E8-B90D-2CA38466EAD7}" dt="2019-08-07T14:40:10.869" v="205" actId="20577"/>
          <ac:spMkLst>
            <pc:docMk/>
            <pc:sldMk cId="4135001776" sldId="314"/>
            <ac:spMk id="3" creationId="{9690114B-AE61-4A48-BA1C-AD2F8D64480A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05T15:01:14.178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20181D-2F85-5A4A-B437-2718EA56C7DA}" type="doc">
      <dgm:prSet loTypeId="urn:microsoft.com/office/officeart/2005/8/layout/pyramid3" loCatId="" qsTypeId="urn:microsoft.com/office/officeart/2005/8/quickstyle/simple3" qsCatId="simple" csTypeId="urn:microsoft.com/office/officeart/2005/8/colors/accent2_4" csCatId="accent2" phldr="1"/>
      <dgm:spPr/>
    </dgm:pt>
    <dgm:pt modelId="{AAD78648-B832-BF4F-AF0D-59EB7CB1B262}">
      <dgm:prSet phldrT="[Texte]" custT="1"/>
      <dgm:spPr/>
      <dgm:t>
        <a:bodyPr/>
        <a:lstStyle/>
        <a:p>
          <a:r>
            <a:rPr lang="fr-FR" sz="2200"/>
            <a:t>always                  </a:t>
          </a:r>
          <a:r>
            <a:rPr lang="fr-FR" sz="1200"/>
            <a:t>100%</a:t>
          </a:r>
          <a:endParaRPr lang="fr-FR" sz="1200" dirty="0"/>
        </a:p>
      </dgm:t>
    </dgm:pt>
    <dgm:pt modelId="{62261254-1272-6F41-85E9-D251938B1BEA}" type="parTrans" cxnId="{EE22885D-2C05-1C46-AE40-37E85E79ADB9}">
      <dgm:prSet/>
      <dgm:spPr/>
      <dgm:t>
        <a:bodyPr/>
        <a:lstStyle/>
        <a:p>
          <a:endParaRPr lang="fr-FR"/>
        </a:p>
      </dgm:t>
    </dgm:pt>
    <dgm:pt modelId="{2814224E-64C6-F040-8671-712FF6646F69}" type="sibTrans" cxnId="{EE22885D-2C05-1C46-AE40-37E85E79ADB9}">
      <dgm:prSet/>
      <dgm:spPr/>
      <dgm:t>
        <a:bodyPr/>
        <a:lstStyle/>
        <a:p>
          <a:endParaRPr lang="fr-FR"/>
        </a:p>
      </dgm:t>
    </dgm:pt>
    <dgm:pt modelId="{6EE0C8BC-DDFE-EC45-BD15-1CED055B0FDB}">
      <dgm:prSet phldrT="[Texte]" custT="1"/>
      <dgm:spPr/>
      <dgm:t>
        <a:bodyPr/>
        <a:lstStyle/>
        <a:p>
          <a:r>
            <a:rPr lang="fr-FR" sz="2000"/>
            <a:t>rarely </a:t>
          </a:r>
          <a:r>
            <a:rPr lang="fr-FR" sz="1400"/>
            <a:t>       5%</a:t>
          </a:r>
          <a:endParaRPr lang="fr-FR" sz="1400" dirty="0"/>
        </a:p>
      </dgm:t>
    </dgm:pt>
    <dgm:pt modelId="{8A0DE19B-073A-DA4D-9467-A7A5B447893A}" type="parTrans" cxnId="{CAF0AF57-6C12-8F4F-AF9C-E386E94366FD}">
      <dgm:prSet/>
      <dgm:spPr/>
      <dgm:t>
        <a:bodyPr/>
        <a:lstStyle/>
        <a:p>
          <a:endParaRPr lang="fr-FR"/>
        </a:p>
      </dgm:t>
    </dgm:pt>
    <dgm:pt modelId="{560C627E-192B-4440-8A90-0B8D98B9E4C7}" type="sibTrans" cxnId="{CAF0AF57-6C12-8F4F-AF9C-E386E94366FD}">
      <dgm:prSet/>
      <dgm:spPr/>
      <dgm:t>
        <a:bodyPr/>
        <a:lstStyle/>
        <a:p>
          <a:endParaRPr lang="fr-FR"/>
        </a:p>
      </dgm:t>
    </dgm:pt>
    <dgm:pt modelId="{5BF2623F-3EBE-DA4E-9421-78071689096D}">
      <dgm:prSet phldrT="[Texte]" custT="1"/>
      <dgm:spPr/>
      <dgm:t>
        <a:bodyPr/>
        <a:lstStyle/>
        <a:p>
          <a:r>
            <a:rPr lang="fr-FR" sz="2100"/>
            <a:t>never   </a:t>
          </a:r>
          <a:r>
            <a:rPr lang="fr-FR" sz="1050"/>
            <a:t>0%</a:t>
          </a:r>
          <a:endParaRPr lang="fr-FR" sz="1050" dirty="0"/>
        </a:p>
      </dgm:t>
    </dgm:pt>
    <dgm:pt modelId="{BFC41F63-8968-3040-997A-811597DBA6A4}" type="parTrans" cxnId="{670694B6-6CB9-2A4B-8A3E-3A076A6836F2}">
      <dgm:prSet/>
      <dgm:spPr/>
      <dgm:t>
        <a:bodyPr/>
        <a:lstStyle/>
        <a:p>
          <a:endParaRPr lang="fr-FR"/>
        </a:p>
      </dgm:t>
    </dgm:pt>
    <dgm:pt modelId="{A09788DC-68C2-1A46-9640-9D4C1CFF1214}" type="sibTrans" cxnId="{670694B6-6CB9-2A4B-8A3E-3A076A6836F2}">
      <dgm:prSet/>
      <dgm:spPr/>
      <dgm:t>
        <a:bodyPr/>
        <a:lstStyle/>
        <a:p>
          <a:endParaRPr lang="fr-FR"/>
        </a:p>
      </dgm:t>
    </dgm:pt>
    <dgm:pt modelId="{35F12E17-1A5D-754E-8BA9-5C559EA26EF2}">
      <dgm:prSet custT="1"/>
      <dgm:spPr/>
      <dgm:t>
        <a:bodyPr/>
        <a:lstStyle/>
        <a:p>
          <a:r>
            <a:rPr lang="fr-FR" sz="2200"/>
            <a:t>usually                     </a:t>
          </a:r>
          <a:r>
            <a:rPr lang="fr-FR" sz="1200"/>
            <a:t>90%</a:t>
          </a:r>
          <a:endParaRPr lang="fr-FR" sz="1200" dirty="0"/>
        </a:p>
      </dgm:t>
    </dgm:pt>
    <dgm:pt modelId="{0372EF02-B762-3840-B84B-09B0D38848D2}" type="parTrans" cxnId="{4ACF3777-98AF-0F4C-B233-7BCF4AC44526}">
      <dgm:prSet/>
      <dgm:spPr/>
      <dgm:t>
        <a:bodyPr/>
        <a:lstStyle/>
        <a:p>
          <a:endParaRPr lang="fr-FR"/>
        </a:p>
      </dgm:t>
    </dgm:pt>
    <dgm:pt modelId="{F3D6147E-49CD-914B-9341-6696C06A4894}" type="sibTrans" cxnId="{4ACF3777-98AF-0F4C-B233-7BCF4AC44526}">
      <dgm:prSet/>
      <dgm:spPr/>
      <dgm:t>
        <a:bodyPr/>
        <a:lstStyle/>
        <a:p>
          <a:endParaRPr lang="fr-FR"/>
        </a:p>
      </dgm:t>
    </dgm:pt>
    <dgm:pt modelId="{0624AD54-C0A6-C14D-AE16-6BCFE14120D0}">
      <dgm:prSet custT="1"/>
      <dgm:spPr/>
      <dgm:t>
        <a:bodyPr/>
        <a:lstStyle/>
        <a:p>
          <a:r>
            <a:rPr lang="fr-FR" sz="2200"/>
            <a:t>Normally/generally    </a:t>
          </a:r>
          <a:r>
            <a:rPr lang="fr-FR" sz="1200"/>
            <a:t>80%</a:t>
          </a:r>
          <a:endParaRPr lang="fr-FR" sz="1200" dirty="0"/>
        </a:p>
      </dgm:t>
    </dgm:pt>
    <dgm:pt modelId="{F3F28367-BF20-894F-ACD8-BB2AD7360A94}" type="parTrans" cxnId="{612DD4CC-3789-D64A-A47E-9F1A9189C9DB}">
      <dgm:prSet/>
      <dgm:spPr/>
      <dgm:t>
        <a:bodyPr/>
        <a:lstStyle/>
        <a:p>
          <a:endParaRPr lang="fr-FR"/>
        </a:p>
      </dgm:t>
    </dgm:pt>
    <dgm:pt modelId="{4235CCE4-2C87-7246-A23E-5BD3CB1A4C99}" type="sibTrans" cxnId="{612DD4CC-3789-D64A-A47E-9F1A9189C9DB}">
      <dgm:prSet/>
      <dgm:spPr/>
      <dgm:t>
        <a:bodyPr/>
        <a:lstStyle/>
        <a:p>
          <a:endParaRPr lang="fr-FR"/>
        </a:p>
      </dgm:t>
    </dgm:pt>
    <dgm:pt modelId="{164AD170-CCCF-D54C-9E15-88CAF26B2DC0}">
      <dgm:prSet custT="1"/>
      <dgm:spPr/>
      <dgm:t>
        <a:bodyPr/>
        <a:lstStyle/>
        <a:p>
          <a:r>
            <a:rPr lang="fr-FR" sz="2200"/>
            <a:t>Often/frequently       </a:t>
          </a:r>
          <a:r>
            <a:rPr lang="fr-FR" sz="1200"/>
            <a:t>70%</a:t>
          </a:r>
          <a:endParaRPr lang="fr-FR" sz="1200" dirty="0"/>
        </a:p>
      </dgm:t>
    </dgm:pt>
    <dgm:pt modelId="{0719612C-7262-D440-A982-F7171B89C7F6}" type="parTrans" cxnId="{5E8BC7C2-0F02-444B-88A3-0AE95AB8EC9F}">
      <dgm:prSet/>
      <dgm:spPr/>
      <dgm:t>
        <a:bodyPr/>
        <a:lstStyle/>
        <a:p>
          <a:endParaRPr lang="fr-FR"/>
        </a:p>
      </dgm:t>
    </dgm:pt>
    <dgm:pt modelId="{99AA2211-B1EA-454F-A330-6278498BAB95}" type="sibTrans" cxnId="{5E8BC7C2-0F02-444B-88A3-0AE95AB8EC9F}">
      <dgm:prSet/>
      <dgm:spPr/>
      <dgm:t>
        <a:bodyPr/>
        <a:lstStyle/>
        <a:p>
          <a:endParaRPr lang="fr-FR"/>
        </a:p>
      </dgm:t>
    </dgm:pt>
    <dgm:pt modelId="{D49E1286-F39C-AF40-B27D-43009DB17623}">
      <dgm:prSet custT="1"/>
      <dgm:spPr/>
      <dgm:t>
        <a:bodyPr/>
        <a:lstStyle/>
        <a:p>
          <a:r>
            <a:rPr lang="fr-FR" sz="2200"/>
            <a:t>sometimes               </a:t>
          </a:r>
          <a:r>
            <a:rPr lang="fr-FR" sz="1200"/>
            <a:t>50%  </a:t>
          </a:r>
          <a:endParaRPr lang="fr-FR" sz="1200" dirty="0"/>
        </a:p>
      </dgm:t>
    </dgm:pt>
    <dgm:pt modelId="{26B55AF0-94DF-EE4F-9584-2D830EA1FAF8}" type="parTrans" cxnId="{537E9402-BF6D-224D-8D8B-186A52D420F0}">
      <dgm:prSet/>
      <dgm:spPr/>
      <dgm:t>
        <a:bodyPr/>
        <a:lstStyle/>
        <a:p>
          <a:endParaRPr lang="fr-FR"/>
        </a:p>
      </dgm:t>
    </dgm:pt>
    <dgm:pt modelId="{65A95DF5-2F02-5C4A-A417-0BB6C6BE09D7}" type="sibTrans" cxnId="{537E9402-BF6D-224D-8D8B-186A52D420F0}">
      <dgm:prSet/>
      <dgm:spPr/>
      <dgm:t>
        <a:bodyPr/>
        <a:lstStyle/>
        <a:p>
          <a:endParaRPr lang="fr-FR"/>
        </a:p>
      </dgm:t>
    </dgm:pt>
    <dgm:pt modelId="{70440024-EF57-7346-A318-EB34B3253B71}">
      <dgm:prSet custT="1"/>
      <dgm:spPr/>
      <dgm:t>
        <a:bodyPr/>
        <a:lstStyle/>
        <a:p>
          <a:r>
            <a:rPr lang="fr-FR" sz="2200"/>
            <a:t>occassionally            </a:t>
          </a:r>
          <a:r>
            <a:rPr lang="fr-FR" sz="1200"/>
            <a:t>30%</a:t>
          </a:r>
          <a:endParaRPr lang="fr-FR" sz="1200" dirty="0"/>
        </a:p>
      </dgm:t>
    </dgm:pt>
    <dgm:pt modelId="{1D2CB434-6FFF-F140-8CBE-2E79AD1BF2D5}" type="parTrans" cxnId="{571C64F2-6448-1546-BA5C-1966B4155029}">
      <dgm:prSet/>
      <dgm:spPr/>
      <dgm:t>
        <a:bodyPr/>
        <a:lstStyle/>
        <a:p>
          <a:endParaRPr lang="fr-FR"/>
        </a:p>
      </dgm:t>
    </dgm:pt>
    <dgm:pt modelId="{70B5B186-1A92-894E-9F17-44D130A08032}" type="sibTrans" cxnId="{571C64F2-6448-1546-BA5C-1966B4155029}">
      <dgm:prSet/>
      <dgm:spPr/>
      <dgm:t>
        <a:bodyPr/>
        <a:lstStyle/>
        <a:p>
          <a:endParaRPr lang="fr-FR"/>
        </a:p>
      </dgm:t>
    </dgm:pt>
    <dgm:pt modelId="{D5ACB56D-374D-6749-927E-01C6DD22662C}">
      <dgm:prSet custT="1"/>
      <dgm:spPr/>
      <dgm:t>
        <a:bodyPr/>
        <a:lstStyle/>
        <a:p>
          <a:r>
            <a:rPr lang="fr-FR" sz="2000"/>
            <a:t>seldom    </a:t>
          </a:r>
          <a:r>
            <a:rPr lang="fr-FR" sz="1400"/>
            <a:t>                10%           </a:t>
          </a:r>
          <a:endParaRPr lang="fr-FR" sz="1400" dirty="0"/>
        </a:p>
      </dgm:t>
    </dgm:pt>
    <dgm:pt modelId="{85990076-496B-254D-B374-8E5349E7B6E1}" type="parTrans" cxnId="{5E642694-5035-1E48-A833-4C78FA57BAB7}">
      <dgm:prSet/>
      <dgm:spPr/>
      <dgm:t>
        <a:bodyPr/>
        <a:lstStyle/>
        <a:p>
          <a:endParaRPr lang="fr-FR"/>
        </a:p>
      </dgm:t>
    </dgm:pt>
    <dgm:pt modelId="{55977B39-F3BE-7345-BE40-AE09B2A02B32}" type="sibTrans" cxnId="{5E642694-5035-1E48-A833-4C78FA57BAB7}">
      <dgm:prSet/>
      <dgm:spPr/>
      <dgm:t>
        <a:bodyPr/>
        <a:lstStyle/>
        <a:p>
          <a:endParaRPr lang="fr-FR"/>
        </a:p>
      </dgm:t>
    </dgm:pt>
    <dgm:pt modelId="{F034F4F6-5462-1B41-9D43-F188BE3DA428}" type="pres">
      <dgm:prSet presAssocID="{2120181D-2F85-5A4A-B437-2718EA56C7DA}" presName="Name0" presStyleCnt="0">
        <dgm:presLayoutVars>
          <dgm:dir/>
          <dgm:animLvl val="lvl"/>
          <dgm:resizeHandles val="exact"/>
        </dgm:presLayoutVars>
      </dgm:prSet>
      <dgm:spPr/>
    </dgm:pt>
    <dgm:pt modelId="{A40A0D85-C1E9-F94A-8ED5-B196A5532060}" type="pres">
      <dgm:prSet presAssocID="{AAD78648-B832-BF4F-AF0D-59EB7CB1B262}" presName="Name8" presStyleCnt="0"/>
      <dgm:spPr/>
    </dgm:pt>
    <dgm:pt modelId="{5E270991-F97A-3549-8796-9A86673FC85E}" type="pres">
      <dgm:prSet presAssocID="{AAD78648-B832-BF4F-AF0D-59EB7CB1B262}" presName="level" presStyleLbl="node1" presStyleIdx="0" presStyleCnt="9">
        <dgm:presLayoutVars>
          <dgm:chMax val="1"/>
          <dgm:bulletEnabled val="1"/>
        </dgm:presLayoutVars>
      </dgm:prSet>
      <dgm:spPr/>
    </dgm:pt>
    <dgm:pt modelId="{3BB4DE56-ADE3-0442-BD88-A04EE2EE10CD}" type="pres">
      <dgm:prSet presAssocID="{AAD78648-B832-BF4F-AF0D-59EB7CB1B26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868E123-4269-0E48-9B36-479B338A5D71}" type="pres">
      <dgm:prSet presAssocID="{35F12E17-1A5D-754E-8BA9-5C559EA26EF2}" presName="Name8" presStyleCnt="0"/>
      <dgm:spPr/>
    </dgm:pt>
    <dgm:pt modelId="{2ACEDCF8-A6BE-8F4E-8224-CC6306FCEF5E}" type="pres">
      <dgm:prSet presAssocID="{35F12E17-1A5D-754E-8BA9-5C559EA26EF2}" presName="level" presStyleLbl="node1" presStyleIdx="1" presStyleCnt="9">
        <dgm:presLayoutVars>
          <dgm:chMax val="1"/>
          <dgm:bulletEnabled val="1"/>
        </dgm:presLayoutVars>
      </dgm:prSet>
      <dgm:spPr/>
    </dgm:pt>
    <dgm:pt modelId="{8FE25AF4-41B4-FA4F-A54E-5B259D896FE4}" type="pres">
      <dgm:prSet presAssocID="{35F12E17-1A5D-754E-8BA9-5C559EA26EF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0C1A7A6-178E-1C44-B4D3-DDF9707D477D}" type="pres">
      <dgm:prSet presAssocID="{0624AD54-C0A6-C14D-AE16-6BCFE14120D0}" presName="Name8" presStyleCnt="0"/>
      <dgm:spPr/>
    </dgm:pt>
    <dgm:pt modelId="{D0C2A36E-C1BB-424C-ACD6-0EEEDCD49CFF}" type="pres">
      <dgm:prSet presAssocID="{0624AD54-C0A6-C14D-AE16-6BCFE14120D0}" presName="level" presStyleLbl="node1" presStyleIdx="2" presStyleCnt="9">
        <dgm:presLayoutVars>
          <dgm:chMax val="1"/>
          <dgm:bulletEnabled val="1"/>
        </dgm:presLayoutVars>
      </dgm:prSet>
      <dgm:spPr/>
    </dgm:pt>
    <dgm:pt modelId="{60AA8953-94F1-E245-A43B-F8791D2A9123}" type="pres">
      <dgm:prSet presAssocID="{0624AD54-C0A6-C14D-AE16-6BCFE14120D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BD0C0C2-F403-404E-AB7E-6E2EDE43A8E6}" type="pres">
      <dgm:prSet presAssocID="{164AD170-CCCF-D54C-9E15-88CAF26B2DC0}" presName="Name8" presStyleCnt="0"/>
      <dgm:spPr/>
    </dgm:pt>
    <dgm:pt modelId="{6E66C74B-051C-CD49-A335-06330115325C}" type="pres">
      <dgm:prSet presAssocID="{164AD170-CCCF-D54C-9E15-88CAF26B2DC0}" presName="level" presStyleLbl="node1" presStyleIdx="3" presStyleCnt="9">
        <dgm:presLayoutVars>
          <dgm:chMax val="1"/>
          <dgm:bulletEnabled val="1"/>
        </dgm:presLayoutVars>
      </dgm:prSet>
      <dgm:spPr/>
    </dgm:pt>
    <dgm:pt modelId="{B71474F1-5C32-4046-B1BF-6C1A0CE2F893}" type="pres">
      <dgm:prSet presAssocID="{164AD170-CCCF-D54C-9E15-88CAF26B2DC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BB827BF-B3F9-494A-A88C-4B46E1C4AE3E}" type="pres">
      <dgm:prSet presAssocID="{D49E1286-F39C-AF40-B27D-43009DB17623}" presName="Name8" presStyleCnt="0"/>
      <dgm:spPr/>
    </dgm:pt>
    <dgm:pt modelId="{614518BA-E5A3-8B4A-AE33-6218186DC764}" type="pres">
      <dgm:prSet presAssocID="{D49E1286-F39C-AF40-B27D-43009DB17623}" presName="level" presStyleLbl="node1" presStyleIdx="4" presStyleCnt="9">
        <dgm:presLayoutVars>
          <dgm:chMax val="1"/>
          <dgm:bulletEnabled val="1"/>
        </dgm:presLayoutVars>
      </dgm:prSet>
      <dgm:spPr/>
    </dgm:pt>
    <dgm:pt modelId="{0651E4A0-284B-7445-ABA9-60FB249FDD4A}" type="pres">
      <dgm:prSet presAssocID="{D49E1286-F39C-AF40-B27D-43009DB1762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922E9BF-B132-A44A-898C-76459DE20C2B}" type="pres">
      <dgm:prSet presAssocID="{70440024-EF57-7346-A318-EB34B3253B71}" presName="Name8" presStyleCnt="0"/>
      <dgm:spPr/>
    </dgm:pt>
    <dgm:pt modelId="{1C7861E3-1C43-E44C-AA04-9CA3C5CB9BE4}" type="pres">
      <dgm:prSet presAssocID="{70440024-EF57-7346-A318-EB34B3253B71}" presName="level" presStyleLbl="node1" presStyleIdx="5" presStyleCnt="9">
        <dgm:presLayoutVars>
          <dgm:chMax val="1"/>
          <dgm:bulletEnabled val="1"/>
        </dgm:presLayoutVars>
      </dgm:prSet>
      <dgm:spPr/>
    </dgm:pt>
    <dgm:pt modelId="{486FA587-7832-9B4A-B52B-3BDB182A4092}" type="pres">
      <dgm:prSet presAssocID="{70440024-EF57-7346-A318-EB34B3253B7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6F216E6-E098-4F41-9094-6EBC3F9169DF}" type="pres">
      <dgm:prSet presAssocID="{D5ACB56D-374D-6749-927E-01C6DD22662C}" presName="Name8" presStyleCnt="0"/>
      <dgm:spPr/>
    </dgm:pt>
    <dgm:pt modelId="{E591EBF0-798C-1346-851F-4C7A058F9F93}" type="pres">
      <dgm:prSet presAssocID="{D5ACB56D-374D-6749-927E-01C6DD22662C}" presName="level" presStyleLbl="node1" presStyleIdx="6" presStyleCnt="9">
        <dgm:presLayoutVars>
          <dgm:chMax val="1"/>
          <dgm:bulletEnabled val="1"/>
        </dgm:presLayoutVars>
      </dgm:prSet>
      <dgm:spPr/>
    </dgm:pt>
    <dgm:pt modelId="{2243428B-D63C-F549-97E9-E8D1D1CAD52E}" type="pres">
      <dgm:prSet presAssocID="{D5ACB56D-374D-6749-927E-01C6DD22662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EDEE3C7-0737-A34F-9EF0-439CB755DF86}" type="pres">
      <dgm:prSet presAssocID="{6EE0C8BC-DDFE-EC45-BD15-1CED055B0FDB}" presName="Name8" presStyleCnt="0"/>
      <dgm:spPr/>
    </dgm:pt>
    <dgm:pt modelId="{A2F1E988-FE88-B345-B2BE-E2A8BED9ABCB}" type="pres">
      <dgm:prSet presAssocID="{6EE0C8BC-DDFE-EC45-BD15-1CED055B0FDB}" presName="level" presStyleLbl="node1" presStyleIdx="7" presStyleCnt="9">
        <dgm:presLayoutVars>
          <dgm:chMax val="1"/>
          <dgm:bulletEnabled val="1"/>
        </dgm:presLayoutVars>
      </dgm:prSet>
      <dgm:spPr/>
    </dgm:pt>
    <dgm:pt modelId="{CDC486F2-EDAD-C745-88B2-784D3F604DED}" type="pres">
      <dgm:prSet presAssocID="{6EE0C8BC-DDFE-EC45-BD15-1CED055B0FD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C8F55D6-38E0-C848-B49B-0731046488F6}" type="pres">
      <dgm:prSet presAssocID="{5BF2623F-3EBE-DA4E-9421-78071689096D}" presName="Name8" presStyleCnt="0"/>
      <dgm:spPr/>
    </dgm:pt>
    <dgm:pt modelId="{376D6155-8EB0-D348-8F04-3CE458EE603E}" type="pres">
      <dgm:prSet presAssocID="{5BF2623F-3EBE-DA4E-9421-78071689096D}" presName="level" presStyleLbl="node1" presStyleIdx="8" presStyleCnt="9">
        <dgm:presLayoutVars>
          <dgm:chMax val="1"/>
          <dgm:bulletEnabled val="1"/>
        </dgm:presLayoutVars>
      </dgm:prSet>
      <dgm:spPr/>
    </dgm:pt>
    <dgm:pt modelId="{2E77C7BA-6607-3048-811E-8DF2CF89312A}" type="pres">
      <dgm:prSet presAssocID="{5BF2623F-3EBE-DA4E-9421-78071689096D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8253102-57EB-EF44-8171-441FA9940362}" type="presOf" srcId="{35F12E17-1A5D-754E-8BA9-5C559EA26EF2}" destId="{2ACEDCF8-A6BE-8F4E-8224-CC6306FCEF5E}" srcOrd="0" destOrd="0" presId="urn:microsoft.com/office/officeart/2005/8/layout/pyramid3"/>
    <dgm:cxn modelId="{537E9402-BF6D-224D-8D8B-186A52D420F0}" srcId="{2120181D-2F85-5A4A-B437-2718EA56C7DA}" destId="{D49E1286-F39C-AF40-B27D-43009DB17623}" srcOrd="4" destOrd="0" parTransId="{26B55AF0-94DF-EE4F-9584-2D830EA1FAF8}" sibTransId="{65A95DF5-2F02-5C4A-A417-0BB6C6BE09D7}"/>
    <dgm:cxn modelId="{ADAE4509-B554-2A43-9A3B-24E8AE6CD8D8}" type="presOf" srcId="{AAD78648-B832-BF4F-AF0D-59EB7CB1B262}" destId="{5E270991-F97A-3549-8796-9A86673FC85E}" srcOrd="0" destOrd="0" presId="urn:microsoft.com/office/officeart/2005/8/layout/pyramid3"/>
    <dgm:cxn modelId="{96C7A724-9A13-094B-BB64-A0F4935BBD51}" type="presOf" srcId="{5BF2623F-3EBE-DA4E-9421-78071689096D}" destId="{2E77C7BA-6607-3048-811E-8DF2CF89312A}" srcOrd="1" destOrd="0" presId="urn:microsoft.com/office/officeart/2005/8/layout/pyramid3"/>
    <dgm:cxn modelId="{8D154B2A-7F6F-5C4C-82F6-D16474A11DD7}" type="presOf" srcId="{AAD78648-B832-BF4F-AF0D-59EB7CB1B262}" destId="{3BB4DE56-ADE3-0442-BD88-A04EE2EE10CD}" srcOrd="1" destOrd="0" presId="urn:microsoft.com/office/officeart/2005/8/layout/pyramid3"/>
    <dgm:cxn modelId="{CA698434-63A4-7C49-ADAF-553299EDA5DE}" type="presOf" srcId="{D5ACB56D-374D-6749-927E-01C6DD22662C}" destId="{2243428B-D63C-F549-97E9-E8D1D1CAD52E}" srcOrd="1" destOrd="0" presId="urn:microsoft.com/office/officeart/2005/8/layout/pyramid3"/>
    <dgm:cxn modelId="{3D50795B-0A2B-9F48-9694-355E72193D91}" type="presOf" srcId="{70440024-EF57-7346-A318-EB34B3253B71}" destId="{1C7861E3-1C43-E44C-AA04-9CA3C5CB9BE4}" srcOrd="0" destOrd="0" presId="urn:microsoft.com/office/officeart/2005/8/layout/pyramid3"/>
    <dgm:cxn modelId="{EE22885D-2C05-1C46-AE40-37E85E79ADB9}" srcId="{2120181D-2F85-5A4A-B437-2718EA56C7DA}" destId="{AAD78648-B832-BF4F-AF0D-59EB7CB1B262}" srcOrd="0" destOrd="0" parTransId="{62261254-1272-6F41-85E9-D251938B1BEA}" sibTransId="{2814224E-64C6-F040-8671-712FF6646F69}"/>
    <dgm:cxn modelId="{6D51EE70-08C2-124A-AF9E-D5E3E3804B93}" type="presOf" srcId="{D5ACB56D-374D-6749-927E-01C6DD22662C}" destId="{E591EBF0-798C-1346-851F-4C7A058F9F93}" srcOrd="0" destOrd="0" presId="urn:microsoft.com/office/officeart/2005/8/layout/pyramid3"/>
    <dgm:cxn modelId="{931A0971-D158-4D48-8321-2EF2B25D0B17}" type="presOf" srcId="{0624AD54-C0A6-C14D-AE16-6BCFE14120D0}" destId="{D0C2A36E-C1BB-424C-ACD6-0EEEDCD49CFF}" srcOrd="0" destOrd="0" presId="urn:microsoft.com/office/officeart/2005/8/layout/pyramid3"/>
    <dgm:cxn modelId="{4ACF3777-98AF-0F4C-B233-7BCF4AC44526}" srcId="{2120181D-2F85-5A4A-B437-2718EA56C7DA}" destId="{35F12E17-1A5D-754E-8BA9-5C559EA26EF2}" srcOrd="1" destOrd="0" parTransId="{0372EF02-B762-3840-B84B-09B0D38848D2}" sibTransId="{F3D6147E-49CD-914B-9341-6696C06A4894}"/>
    <dgm:cxn modelId="{06309577-7AF5-9146-B3DE-A895E46B9B0D}" type="presOf" srcId="{2120181D-2F85-5A4A-B437-2718EA56C7DA}" destId="{F034F4F6-5462-1B41-9D43-F188BE3DA428}" srcOrd="0" destOrd="0" presId="urn:microsoft.com/office/officeart/2005/8/layout/pyramid3"/>
    <dgm:cxn modelId="{CAF0AF57-6C12-8F4F-AF9C-E386E94366FD}" srcId="{2120181D-2F85-5A4A-B437-2718EA56C7DA}" destId="{6EE0C8BC-DDFE-EC45-BD15-1CED055B0FDB}" srcOrd="7" destOrd="0" parTransId="{8A0DE19B-073A-DA4D-9467-A7A5B447893A}" sibTransId="{560C627E-192B-4440-8A90-0B8D98B9E4C7}"/>
    <dgm:cxn modelId="{1D0ED18F-47DF-0542-9456-120681299BA8}" type="presOf" srcId="{164AD170-CCCF-D54C-9E15-88CAF26B2DC0}" destId="{6E66C74B-051C-CD49-A335-06330115325C}" srcOrd="0" destOrd="0" presId="urn:microsoft.com/office/officeart/2005/8/layout/pyramid3"/>
    <dgm:cxn modelId="{5E642694-5035-1E48-A833-4C78FA57BAB7}" srcId="{2120181D-2F85-5A4A-B437-2718EA56C7DA}" destId="{D5ACB56D-374D-6749-927E-01C6DD22662C}" srcOrd="6" destOrd="0" parTransId="{85990076-496B-254D-B374-8E5349E7B6E1}" sibTransId="{55977B39-F3BE-7345-BE40-AE09B2A02B32}"/>
    <dgm:cxn modelId="{6CFFD099-B872-A941-B587-2953CF7AF635}" type="presOf" srcId="{35F12E17-1A5D-754E-8BA9-5C559EA26EF2}" destId="{8FE25AF4-41B4-FA4F-A54E-5B259D896FE4}" srcOrd="1" destOrd="0" presId="urn:microsoft.com/office/officeart/2005/8/layout/pyramid3"/>
    <dgm:cxn modelId="{7B94A2AE-0AD7-D043-A184-A01819BA4A41}" type="presOf" srcId="{164AD170-CCCF-D54C-9E15-88CAF26B2DC0}" destId="{B71474F1-5C32-4046-B1BF-6C1A0CE2F893}" srcOrd="1" destOrd="0" presId="urn:microsoft.com/office/officeart/2005/8/layout/pyramid3"/>
    <dgm:cxn modelId="{857ABFB4-998B-4A49-8356-889AC6068AF7}" type="presOf" srcId="{D49E1286-F39C-AF40-B27D-43009DB17623}" destId="{614518BA-E5A3-8B4A-AE33-6218186DC764}" srcOrd="0" destOrd="0" presId="urn:microsoft.com/office/officeart/2005/8/layout/pyramid3"/>
    <dgm:cxn modelId="{670694B6-6CB9-2A4B-8A3E-3A076A6836F2}" srcId="{2120181D-2F85-5A4A-B437-2718EA56C7DA}" destId="{5BF2623F-3EBE-DA4E-9421-78071689096D}" srcOrd="8" destOrd="0" parTransId="{BFC41F63-8968-3040-997A-811597DBA6A4}" sibTransId="{A09788DC-68C2-1A46-9640-9D4C1CFF1214}"/>
    <dgm:cxn modelId="{491CAAB7-FDDB-9D4C-8636-E939D9F28C01}" type="presOf" srcId="{5BF2623F-3EBE-DA4E-9421-78071689096D}" destId="{376D6155-8EB0-D348-8F04-3CE458EE603E}" srcOrd="0" destOrd="0" presId="urn:microsoft.com/office/officeart/2005/8/layout/pyramid3"/>
    <dgm:cxn modelId="{5E8BC7C2-0F02-444B-88A3-0AE95AB8EC9F}" srcId="{2120181D-2F85-5A4A-B437-2718EA56C7DA}" destId="{164AD170-CCCF-D54C-9E15-88CAF26B2DC0}" srcOrd="3" destOrd="0" parTransId="{0719612C-7262-D440-A982-F7171B89C7F6}" sibTransId="{99AA2211-B1EA-454F-A330-6278498BAB95}"/>
    <dgm:cxn modelId="{0F3B1EC3-1412-0742-826A-87DDE70651E9}" type="presOf" srcId="{0624AD54-C0A6-C14D-AE16-6BCFE14120D0}" destId="{60AA8953-94F1-E245-A43B-F8791D2A9123}" srcOrd="1" destOrd="0" presId="urn:microsoft.com/office/officeart/2005/8/layout/pyramid3"/>
    <dgm:cxn modelId="{612DD4CC-3789-D64A-A47E-9F1A9189C9DB}" srcId="{2120181D-2F85-5A4A-B437-2718EA56C7DA}" destId="{0624AD54-C0A6-C14D-AE16-6BCFE14120D0}" srcOrd="2" destOrd="0" parTransId="{F3F28367-BF20-894F-ACD8-BB2AD7360A94}" sibTransId="{4235CCE4-2C87-7246-A23E-5BD3CB1A4C99}"/>
    <dgm:cxn modelId="{C9BE81EA-F46A-2542-8FBF-A3D3B2FABBE7}" type="presOf" srcId="{6EE0C8BC-DDFE-EC45-BD15-1CED055B0FDB}" destId="{A2F1E988-FE88-B345-B2BE-E2A8BED9ABCB}" srcOrd="0" destOrd="0" presId="urn:microsoft.com/office/officeart/2005/8/layout/pyramid3"/>
    <dgm:cxn modelId="{571C64F2-6448-1546-BA5C-1966B4155029}" srcId="{2120181D-2F85-5A4A-B437-2718EA56C7DA}" destId="{70440024-EF57-7346-A318-EB34B3253B71}" srcOrd="5" destOrd="0" parTransId="{1D2CB434-6FFF-F140-8CBE-2E79AD1BF2D5}" sibTransId="{70B5B186-1A92-894E-9F17-44D130A08032}"/>
    <dgm:cxn modelId="{8D6C7BF2-CAA5-944D-ABAC-52D1C314B19A}" type="presOf" srcId="{70440024-EF57-7346-A318-EB34B3253B71}" destId="{486FA587-7832-9B4A-B52B-3BDB182A4092}" srcOrd="1" destOrd="0" presId="urn:microsoft.com/office/officeart/2005/8/layout/pyramid3"/>
    <dgm:cxn modelId="{B55B5AF7-398D-AD49-B036-3AE04D655A6D}" type="presOf" srcId="{D49E1286-F39C-AF40-B27D-43009DB17623}" destId="{0651E4A0-284B-7445-ABA9-60FB249FDD4A}" srcOrd="1" destOrd="0" presId="urn:microsoft.com/office/officeart/2005/8/layout/pyramid3"/>
    <dgm:cxn modelId="{2D10A2F8-BC18-E047-BAA6-DEDB3B8792A1}" type="presOf" srcId="{6EE0C8BC-DDFE-EC45-BD15-1CED055B0FDB}" destId="{CDC486F2-EDAD-C745-88B2-784D3F604DED}" srcOrd="1" destOrd="0" presId="urn:microsoft.com/office/officeart/2005/8/layout/pyramid3"/>
    <dgm:cxn modelId="{3A82FCE0-17D7-1948-A3EA-D1ABD1313290}" type="presParOf" srcId="{F034F4F6-5462-1B41-9D43-F188BE3DA428}" destId="{A40A0D85-C1E9-F94A-8ED5-B196A5532060}" srcOrd="0" destOrd="0" presId="urn:microsoft.com/office/officeart/2005/8/layout/pyramid3"/>
    <dgm:cxn modelId="{0B25A492-96EE-014B-A190-F4AF926F6A66}" type="presParOf" srcId="{A40A0D85-C1E9-F94A-8ED5-B196A5532060}" destId="{5E270991-F97A-3549-8796-9A86673FC85E}" srcOrd="0" destOrd="0" presId="urn:microsoft.com/office/officeart/2005/8/layout/pyramid3"/>
    <dgm:cxn modelId="{9079163B-0627-CC41-823B-865994D12CEB}" type="presParOf" srcId="{A40A0D85-C1E9-F94A-8ED5-B196A5532060}" destId="{3BB4DE56-ADE3-0442-BD88-A04EE2EE10CD}" srcOrd="1" destOrd="0" presId="urn:microsoft.com/office/officeart/2005/8/layout/pyramid3"/>
    <dgm:cxn modelId="{A6CF55DA-7DF0-5B4E-8890-5182C979E46D}" type="presParOf" srcId="{F034F4F6-5462-1B41-9D43-F188BE3DA428}" destId="{4868E123-4269-0E48-9B36-479B338A5D71}" srcOrd="1" destOrd="0" presId="urn:microsoft.com/office/officeart/2005/8/layout/pyramid3"/>
    <dgm:cxn modelId="{454B1533-486C-7B40-819B-CD3F68E4F228}" type="presParOf" srcId="{4868E123-4269-0E48-9B36-479B338A5D71}" destId="{2ACEDCF8-A6BE-8F4E-8224-CC6306FCEF5E}" srcOrd="0" destOrd="0" presId="urn:microsoft.com/office/officeart/2005/8/layout/pyramid3"/>
    <dgm:cxn modelId="{361364BB-DC8E-F149-87B0-5D24D844D75A}" type="presParOf" srcId="{4868E123-4269-0E48-9B36-479B338A5D71}" destId="{8FE25AF4-41B4-FA4F-A54E-5B259D896FE4}" srcOrd="1" destOrd="0" presId="urn:microsoft.com/office/officeart/2005/8/layout/pyramid3"/>
    <dgm:cxn modelId="{8A232C36-7ADA-344D-B1AE-3B769675AF8D}" type="presParOf" srcId="{F034F4F6-5462-1B41-9D43-F188BE3DA428}" destId="{D0C1A7A6-178E-1C44-B4D3-DDF9707D477D}" srcOrd="2" destOrd="0" presId="urn:microsoft.com/office/officeart/2005/8/layout/pyramid3"/>
    <dgm:cxn modelId="{84653FDE-00F2-4D4D-82CD-4264BAF42419}" type="presParOf" srcId="{D0C1A7A6-178E-1C44-B4D3-DDF9707D477D}" destId="{D0C2A36E-C1BB-424C-ACD6-0EEEDCD49CFF}" srcOrd="0" destOrd="0" presId="urn:microsoft.com/office/officeart/2005/8/layout/pyramid3"/>
    <dgm:cxn modelId="{5D623E72-8BCC-BB43-A2D4-A41C3488801D}" type="presParOf" srcId="{D0C1A7A6-178E-1C44-B4D3-DDF9707D477D}" destId="{60AA8953-94F1-E245-A43B-F8791D2A9123}" srcOrd="1" destOrd="0" presId="urn:microsoft.com/office/officeart/2005/8/layout/pyramid3"/>
    <dgm:cxn modelId="{1ED12B86-3CDA-7B4A-93C3-3A826C3B1D84}" type="presParOf" srcId="{F034F4F6-5462-1B41-9D43-F188BE3DA428}" destId="{5BD0C0C2-F403-404E-AB7E-6E2EDE43A8E6}" srcOrd="3" destOrd="0" presId="urn:microsoft.com/office/officeart/2005/8/layout/pyramid3"/>
    <dgm:cxn modelId="{40FB7CBE-3511-0D43-8FB1-BA84B68DB777}" type="presParOf" srcId="{5BD0C0C2-F403-404E-AB7E-6E2EDE43A8E6}" destId="{6E66C74B-051C-CD49-A335-06330115325C}" srcOrd="0" destOrd="0" presId="urn:microsoft.com/office/officeart/2005/8/layout/pyramid3"/>
    <dgm:cxn modelId="{5A583619-7FE9-1144-BC7F-D81423F6D2E3}" type="presParOf" srcId="{5BD0C0C2-F403-404E-AB7E-6E2EDE43A8E6}" destId="{B71474F1-5C32-4046-B1BF-6C1A0CE2F893}" srcOrd="1" destOrd="0" presId="urn:microsoft.com/office/officeart/2005/8/layout/pyramid3"/>
    <dgm:cxn modelId="{DBA4DF0F-9878-AE4F-9EBE-659B9D4F8DEB}" type="presParOf" srcId="{F034F4F6-5462-1B41-9D43-F188BE3DA428}" destId="{CBB827BF-B3F9-494A-A88C-4B46E1C4AE3E}" srcOrd="4" destOrd="0" presId="urn:microsoft.com/office/officeart/2005/8/layout/pyramid3"/>
    <dgm:cxn modelId="{DC475347-6371-9B4A-A9EF-3C24B0973833}" type="presParOf" srcId="{CBB827BF-B3F9-494A-A88C-4B46E1C4AE3E}" destId="{614518BA-E5A3-8B4A-AE33-6218186DC764}" srcOrd="0" destOrd="0" presId="urn:microsoft.com/office/officeart/2005/8/layout/pyramid3"/>
    <dgm:cxn modelId="{970BF5C2-8CAE-684C-A9BC-8ECE5A0A022D}" type="presParOf" srcId="{CBB827BF-B3F9-494A-A88C-4B46E1C4AE3E}" destId="{0651E4A0-284B-7445-ABA9-60FB249FDD4A}" srcOrd="1" destOrd="0" presId="urn:microsoft.com/office/officeart/2005/8/layout/pyramid3"/>
    <dgm:cxn modelId="{DC036841-287C-084E-98DA-08FF3CCEDA95}" type="presParOf" srcId="{F034F4F6-5462-1B41-9D43-F188BE3DA428}" destId="{7922E9BF-B132-A44A-898C-76459DE20C2B}" srcOrd="5" destOrd="0" presId="urn:microsoft.com/office/officeart/2005/8/layout/pyramid3"/>
    <dgm:cxn modelId="{781A55A5-845C-3B48-A606-9BF65FC634D5}" type="presParOf" srcId="{7922E9BF-B132-A44A-898C-76459DE20C2B}" destId="{1C7861E3-1C43-E44C-AA04-9CA3C5CB9BE4}" srcOrd="0" destOrd="0" presId="urn:microsoft.com/office/officeart/2005/8/layout/pyramid3"/>
    <dgm:cxn modelId="{DE4CF74B-C33B-EA4F-9F7B-437D371CB7F7}" type="presParOf" srcId="{7922E9BF-B132-A44A-898C-76459DE20C2B}" destId="{486FA587-7832-9B4A-B52B-3BDB182A4092}" srcOrd="1" destOrd="0" presId="urn:microsoft.com/office/officeart/2005/8/layout/pyramid3"/>
    <dgm:cxn modelId="{FAE917D1-FCFF-0545-B58E-A86959A03A15}" type="presParOf" srcId="{F034F4F6-5462-1B41-9D43-F188BE3DA428}" destId="{36F216E6-E098-4F41-9094-6EBC3F9169DF}" srcOrd="6" destOrd="0" presId="urn:microsoft.com/office/officeart/2005/8/layout/pyramid3"/>
    <dgm:cxn modelId="{BD9120E1-B7B2-4641-835B-4EB1D19DD914}" type="presParOf" srcId="{36F216E6-E098-4F41-9094-6EBC3F9169DF}" destId="{E591EBF0-798C-1346-851F-4C7A058F9F93}" srcOrd="0" destOrd="0" presId="urn:microsoft.com/office/officeart/2005/8/layout/pyramid3"/>
    <dgm:cxn modelId="{8EFBC072-C334-DC41-A599-FC1A5052BDCA}" type="presParOf" srcId="{36F216E6-E098-4F41-9094-6EBC3F9169DF}" destId="{2243428B-D63C-F549-97E9-E8D1D1CAD52E}" srcOrd="1" destOrd="0" presId="urn:microsoft.com/office/officeart/2005/8/layout/pyramid3"/>
    <dgm:cxn modelId="{8B44BEC5-86EF-6F4D-8F55-618DC74B6C7F}" type="presParOf" srcId="{F034F4F6-5462-1B41-9D43-F188BE3DA428}" destId="{8EDEE3C7-0737-A34F-9EF0-439CB755DF86}" srcOrd="7" destOrd="0" presId="urn:microsoft.com/office/officeart/2005/8/layout/pyramid3"/>
    <dgm:cxn modelId="{BDAD45D3-A881-454B-B0FE-802503AC70DD}" type="presParOf" srcId="{8EDEE3C7-0737-A34F-9EF0-439CB755DF86}" destId="{A2F1E988-FE88-B345-B2BE-E2A8BED9ABCB}" srcOrd="0" destOrd="0" presId="urn:microsoft.com/office/officeart/2005/8/layout/pyramid3"/>
    <dgm:cxn modelId="{3441407F-3F88-B64C-9B5F-0D0B3AF70900}" type="presParOf" srcId="{8EDEE3C7-0737-A34F-9EF0-439CB755DF86}" destId="{CDC486F2-EDAD-C745-88B2-784D3F604DED}" srcOrd="1" destOrd="0" presId="urn:microsoft.com/office/officeart/2005/8/layout/pyramid3"/>
    <dgm:cxn modelId="{361823ED-8DD2-7944-99C8-DF81018F5B3E}" type="presParOf" srcId="{F034F4F6-5462-1B41-9D43-F188BE3DA428}" destId="{2C8F55D6-38E0-C848-B49B-0731046488F6}" srcOrd="8" destOrd="0" presId="urn:microsoft.com/office/officeart/2005/8/layout/pyramid3"/>
    <dgm:cxn modelId="{4C718F3E-DF57-C54F-9DDE-52D5C9C31FDA}" type="presParOf" srcId="{2C8F55D6-38E0-C848-B49B-0731046488F6}" destId="{376D6155-8EB0-D348-8F04-3CE458EE603E}" srcOrd="0" destOrd="0" presId="urn:microsoft.com/office/officeart/2005/8/layout/pyramid3"/>
    <dgm:cxn modelId="{F9504D17-A628-4943-8175-C119FE5519E0}" type="presParOf" srcId="{2C8F55D6-38E0-C848-B49B-0731046488F6}" destId="{2E77C7BA-6607-3048-811E-8DF2CF89312A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A0CCC8-2C55-9546-9919-CF0D523565FD}" type="doc">
      <dgm:prSet loTypeId="urn:microsoft.com/office/officeart/2005/8/layout/radial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F5970FE-C817-5245-8CD7-041969FD2127}">
      <dgm:prSet phldrT="[Texte]"/>
      <dgm:spPr>
        <a:solidFill>
          <a:srgbClr val="9330CC"/>
        </a:solidFill>
      </dgm:spPr>
      <dgm:t>
        <a:bodyPr/>
        <a:lstStyle/>
        <a:p>
          <a:r>
            <a:rPr lang="fr-FR" dirty="0" err="1"/>
            <a:t>day</a:t>
          </a:r>
          <a:r>
            <a:rPr lang="fr-FR" dirty="0"/>
            <a:t>, </a:t>
          </a:r>
          <a:r>
            <a:rPr lang="fr-FR" dirty="0" err="1"/>
            <a:t>week</a:t>
          </a:r>
          <a:r>
            <a:rPr lang="fr-FR" dirty="0"/>
            <a:t>, </a:t>
          </a:r>
          <a:r>
            <a:rPr lang="fr-FR" dirty="0" err="1"/>
            <a:t>month</a:t>
          </a:r>
          <a:r>
            <a:rPr lang="fr-FR" dirty="0"/>
            <a:t>, </a:t>
          </a:r>
          <a:r>
            <a:rPr lang="fr-FR" dirty="0" err="1"/>
            <a:t>year</a:t>
          </a:r>
          <a:endParaRPr lang="fr-FR" dirty="0"/>
        </a:p>
      </dgm:t>
    </dgm:pt>
    <dgm:pt modelId="{69BBE95F-9B22-E246-AAD1-FA8532BE23D1}" type="parTrans" cxnId="{FFB8BE24-7F30-7946-93C4-0A5867932BC0}">
      <dgm:prSet/>
      <dgm:spPr/>
      <dgm:t>
        <a:bodyPr/>
        <a:lstStyle/>
        <a:p>
          <a:endParaRPr lang="fr-FR"/>
        </a:p>
      </dgm:t>
    </dgm:pt>
    <dgm:pt modelId="{A3EB9493-AE9B-204B-AD69-231B35F9A13C}" type="sibTrans" cxnId="{FFB8BE24-7F30-7946-93C4-0A5867932BC0}">
      <dgm:prSet/>
      <dgm:spPr/>
      <dgm:t>
        <a:bodyPr/>
        <a:lstStyle/>
        <a:p>
          <a:endParaRPr lang="fr-FR"/>
        </a:p>
      </dgm:t>
    </dgm:pt>
    <dgm:pt modelId="{EB46D31A-994A-1B45-A203-188DE246D2A8}">
      <dgm:prSet phldrT="[Texte]"/>
      <dgm:spPr>
        <a:solidFill>
          <a:srgbClr val="DE7FFF"/>
        </a:solidFill>
      </dgm:spPr>
      <dgm:t>
        <a:bodyPr/>
        <a:lstStyle/>
        <a:p>
          <a:r>
            <a:rPr lang="fr-FR" dirty="0"/>
            <a:t>Once a</a:t>
          </a:r>
        </a:p>
      </dgm:t>
    </dgm:pt>
    <dgm:pt modelId="{073DABAE-D438-7348-A132-F85982793248}" type="parTrans" cxnId="{D374141C-FC9E-7A4A-91A0-ECAF50F463DB}">
      <dgm:prSet/>
      <dgm:spPr>
        <a:solidFill>
          <a:srgbClr val="7530C6"/>
        </a:solidFill>
      </dgm:spPr>
      <dgm:t>
        <a:bodyPr/>
        <a:lstStyle/>
        <a:p>
          <a:endParaRPr lang="fr-FR"/>
        </a:p>
      </dgm:t>
    </dgm:pt>
    <dgm:pt modelId="{A395146A-3965-6D45-9846-4C0A5805607B}" type="sibTrans" cxnId="{D374141C-FC9E-7A4A-91A0-ECAF50F463DB}">
      <dgm:prSet/>
      <dgm:spPr/>
      <dgm:t>
        <a:bodyPr/>
        <a:lstStyle/>
        <a:p>
          <a:endParaRPr lang="fr-FR"/>
        </a:p>
      </dgm:t>
    </dgm:pt>
    <dgm:pt modelId="{4E63C05B-9CBE-374B-A490-DD415A16925C}">
      <dgm:prSet phldrT="[Texte]"/>
      <dgm:spPr>
        <a:solidFill>
          <a:srgbClr val="B04FF4"/>
        </a:solidFill>
      </dgm:spPr>
      <dgm:t>
        <a:bodyPr/>
        <a:lstStyle/>
        <a:p>
          <a:r>
            <a:rPr lang="fr-FR" dirty="0" err="1"/>
            <a:t>Twice</a:t>
          </a:r>
          <a:r>
            <a:rPr lang="fr-FR" dirty="0"/>
            <a:t> a</a:t>
          </a:r>
        </a:p>
      </dgm:t>
    </dgm:pt>
    <dgm:pt modelId="{7B3A977E-5354-2E47-BB65-E9418D1AFAC0}" type="parTrans" cxnId="{BFD933EB-45FD-9F44-AEF4-0578357B9ED4}">
      <dgm:prSet/>
      <dgm:spPr>
        <a:solidFill>
          <a:srgbClr val="7530C6"/>
        </a:solidFill>
      </dgm:spPr>
      <dgm:t>
        <a:bodyPr/>
        <a:lstStyle/>
        <a:p>
          <a:endParaRPr lang="fr-FR"/>
        </a:p>
      </dgm:t>
    </dgm:pt>
    <dgm:pt modelId="{044E17BD-844B-AB47-8FAA-F4CB97B8C4F0}" type="sibTrans" cxnId="{BFD933EB-45FD-9F44-AEF4-0578357B9ED4}">
      <dgm:prSet/>
      <dgm:spPr/>
      <dgm:t>
        <a:bodyPr/>
        <a:lstStyle/>
        <a:p>
          <a:endParaRPr lang="fr-FR"/>
        </a:p>
      </dgm:t>
    </dgm:pt>
    <dgm:pt modelId="{AB5B4598-D752-BF48-9BBE-2CCA5A15E3A5}">
      <dgm:prSet phldrT="[Texte]"/>
      <dgm:spPr>
        <a:solidFill>
          <a:srgbClr val="972BAE"/>
        </a:solidFill>
      </dgm:spPr>
      <dgm:t>
        <a:bodyPr/>
        <a:lstStyle/>
        <a:p>
          <a:r>
            <a:rPr lang="fr-FR" dirty="0" err="1"/>
            <a:t>Three</a:t>
          </a:r>
          <a:r>
            <a:rPr lang="fr-FR" dirty="0"/>
            <a:t> times a</a:t>
          </a:r>
        </a:p>
      </dgm:t>
    </dgm:pt>
    <dgm:pt modelId="{CC7CB4EE-EEB1-E547-9280-E5FAC3DE9F18}" type="parTrans" cxnId="{8B5BA4E0-332B-5248-B0C3-F7FCDB8575B9}">
      <dgm:prSet/>
      <dgm:spPr>
        <a:solidFill>
          <a:srgbClr val="7530C6"/>
        </a:solidFill>
      </dgm:spPr>
      <dgm:t>
        <a:bodyPr/>
        <a:lstStyle/>
        <a:p>
          <a:endParaRPr lang="fr-FR"/>
        </a:p>
      </dgm:t>
    </dgm:pt>
    <dgm:pt modelId="{20B90F49-7E77-B047-94BE-DB516A043FAB}" type="sibTrans" cxnId="{8B5BA4E0-332B-5248-B0C3-F7FCDB8575B9}">
      <dgm:prSet/>
      <dgm:spPr/>
      <dgm:t>
        <a:bodyPr/>
        <a:lstStyle/>
        <a:p>
          <a:endParaRPr lang="fr-FR"/>
        </a:p>
      </dgm:t>
    </dgm:pt>
    <dgm:pt modelId="{C21E1F13-2434-E24C-9A78-0B65B6BFA998}">
      <dgm:prSet/>
      <dgm:spPr>
        <a:solidFill>
          <a:srgbClr val="7530C6"/>
        </a:solidFill>
      </dgm:spPr>
      <dgm:t>
        <a:bodyPr/>
        <a:lstStyle/>
        <a:p>
          <a:r>
            <a:rPr lang="fr-FR" dirty="0" err="1"/>
            <a:t>Every</a:t>
          </a:r>
          <a:endParaRPr lang="fr-FR" dirty="0"/>
        </a:p>
      </dgm:t>
    </dgm:pt>
    <dgm:pt modelId="{9FBCDD4D-A9C8-FA4E-BBDD-D4772E6022E7}" type="parTrans" cxnId="{4243A0DC-2C4B-714D-9F01-6568083AC2FF}">
      <dgm:prSet/>
      <dgm:spPr>
        <a:solidFill>
          <a:srgbClr val="7530C6"/>
        </a:solidFill>
      </dgm:spPr>
      <dgm:t>
        <a:bodyPr/>
        <a:lstStyle/>
        <a:p>
          <a:endParaRPr lang="fr-FR"/>
        </a:p>
      </dgm:t>
    </dgm:pt>
    <dgm:pt modelId="{6AC4A0CC-4236-BB4F-9011-414FA26D82DF}" type="sibTrans" cxnId="{4243A0DC-2C4B-714D-9F01-6568083AC2FF}">
      <dgm:prSet/>
      <dgm:spPr/>
      <dgm:t>
        <a:bodyPr/>
        <a:lstStyle/>
        <a:p>
          <a:endParaRPr lang="fr-FR"/>
        </a:p>
      </dgm:t>
    </dgm:pt>
    <dgm:pt modelId="{DC87B5EA-AF38-0B44-830F-81BDB508728D}" type="pres">
      <dgm:prSet presAssocID="{7EA0CCC8-2C55-9546-9919-CF0D523565F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C2B25B9-685F-194F-9218-91E7F9016B7C}" type="pres">
      <dgm:prSet presAssocID="{5F5970FE-C817-5245-8CD7-041969FD2127}" presName="centerShape" presStyleLbl="node0" presStyleIdx="0" presStyleCnt="1"/>
      <dgm:spPr/>
    </dgm:pt>
    <dgm:pt modelId="{CE5B514D-4764-154A-BDC1-E56F702D5FA2}" type="pres">
      <dgm:prSet presAssocID="{073DABAE-D438-7348-A132-F85982793248}" presName="parTrans" presStyleLbl="bgSibTrans2D1" presStyleIdx="0" presStyleCnt="4"/>
      <dgm:spPr/>
    </dgm:pt>
    <dgm:pt modelId="{EDAFDAFA-3CF1-024C-9234-D15304895985}" type="pres">
      <dgm:prSet presAssocID="{EB46D31A-994A-1B45-A203-188DE246D2A8}" presName="node" presStyleLbl="node1" presStyleIdx="0" presStyleCnt="4">
        <dgm:presLayoutVars>
          <dgm:bulletEnabled val="1"/>
        </dgm:presLayoutVars>
      </dgm:prSet>
      <dgm:spPr/>
    </dgm:pt>
    <dgm:pt modelId="{D715100B-F835-1F49-9812-9FD36E0DA1CC}" type="pres">
      <dgm:prSet presAssocID="{7B3A977E-5354-2E47-BB65-E9418D1AFAC0}" presName="parTrans" presStyleLbl="bgSibTrans2D1" presStyleIdx="1" presStyleCnt="4"/>
      <dgm:spPr/>
    </dgm:pt>
    <dgm:pt modelId="{D58CD3DE-DD3D-A945-8ED6-43A0DDC66017}" type="pres">
      <dgm:prSet presAssocID="{4E63C05B-9CBE-374B-A490-DD415A16925C}" presName="node" presStyleLbl="node1" presStyleIdx="1" presStyleCnt="4">
        <dgm:presLayoutVars>
          <dgm:bulletEnabled val="1"/>
        </dgm:presLayoutVars>
      </dgm:prSet>
      <dgm:spPr/>
    </dgm:pt>
    <dgm:pt modelId="{06411E91-F161-074C-9633-941271D1B831}" type="pres">
      <dgm:prSet presAssocID="{CC7CB4EE-EEB1-E547-9280-E5FAC3DE9F18}" presName="parTrans" presStyleLbl="bgSibTrans2D1" presStyleIdx="2" presStyleCnt="4"/>
      <dgm:spPr/>
    </dgm:pt>
    <dgm:pt modelId="{AEE92B79-03AA-D644-A74A-F53632F1BBF0}" type="pres">
      <dgm:prSet presAssocID="{AB5B4598-D752-BF48-9BBE-2CCA5A15E3A5}" presName="node" presStyleLbl="node1" presStyleIdx="2" presStyleCnt="4">
        <dgm:presLayoutVars>
          <dgm:bulletEnabled val="1"/>
        </dgm:presLayoutVars>
      </dgm:prSet>
      <dgm:spPr/>
    </dgm:pt>
    <dgm:pt modelId="{CB86EA47-8D1F-5144-9A20-99BAD238D31A}" type="pres">
      <dgm:prSet presAssocID="{9FBCDD4D-A9C8-FA4E-BBDD-D4772E6022E7}" presName="parTrans" presStyleLbl="bgSibTrans2D1" presStyleIdx="3" presStyleCnt="4"/>
      <dgm:spPr/>
    </dgm:pt>
    <dgm:pt modelId="{78F9849A-658A-E749-84B2-B1C12142CCA4}" type="pres">
      <dgm:prSet presAssocID="{C21E1F13-2434-E24C-9A78-0B65B6BFA998}" presName="node" presStyleLbl="node1" presStyleIdx="3" presStyleCnt="4">
        <dgm:presLayoutVars>
          <dgm:bulletEnabled val="1"/>
        </dgm:presLayoutVars>
      </dgm:prSet>
      <dgm:spPr/>
    </dgm:pt>
  </dgm:ptLst>
  <dgm:cxnLst>
    <dgm:cxn modelId="{18DF6F14-C6F4-EF48-B6CD-1913A778D824}" type="presOf" srcId="{9FBCDD4D-A9C8-FA4E-BBDD-D4772E6022E7}" destId="{CB86EA47-8D1F-5144-9A20-99BAD238D31A}" srcOrd="0" destOrd="0" presId="urn:microsoft.com/office/officeart/2005/8/layout/radial4"/>
    <dgm:cxn modelId="{D374141C-FC9E-7A4A-91A0-ECAF50F463DB}" srcId="{5F5970FE-C817-5245-8CD7-041969FD2127}" destId="{EB46D31A-994A-1B45-A203-188DE246D2A8}" srcOrd="0" destOrd="0" parTransId="{073DABAE-D438-7348-A132-F85982793248}" sibTransId="{A395146A-3965-6D45-9846-4C0A5805607B}"/>
    <dgm:cxn modelId="{FFB8BE24-7F30-7946-93C4-0A5867932BC0}" srcId="{7EA0CCC8-2C55-9546-9919-CF0D523565FD}" destId="{5F5970FE-C817-5245-8CD7-041969FD2127}" srcOrd="0" destOrd="0" parTransId="{69BBE95F-9B22-E246-AAD1-FA8532BE23D1}" sibTransId="{A3EB9493-AE9B-204B-AD69-231B35F9A13C}"/>
    <dgm:cxn modelId="{D8CEE570-BF56-0344-935C-800CEB2CE77D}" type="presOf" srcId="{5F5970FE-C817-5245-8CD7-041969FD2127}" destId="{7C2B25B9-685F-194F-9218-91E7F9016B7C}" srcOrd="0" destOrd="0" presId="urn:microsoft.com/office/officeart/2005/8/layout/radial4"/>
    <dgm:cxn modelId="{85A34F51-85A7-2549-8E70-A3D141B211C8}" type="presOf" srcId="{C21E1F13-2434-E24C-9A78-0B65B6BFA998}" destId="{78F9849A-658A-E749-84B2-B1C12142CCA4}" srcOrd="0" destOrd="0" presId="urn:microsoft.com/office/officeart/2005/8/layout/radial4"/>
    <dgm:cxn modelId="{673E7952-B150-2148-90DD-7244182245F0}" type="presOf" srcId="{073DABAE-D438-7348-A132-F85982793248}" destId="{CE5B514D-4764-154A-BDC1-E56F702D5FA2}" srcOrd="0" destOrd="0" presId="urn:microsoft.com/office/officeart/2005/8/layout/radial4"/>
    <dgm:cxn modelId="{0A016C7B-E00C-CF43-8CB1-9ED746077B22}" type="presOf" srcId="{CC7CB4EE-EEB1-E547-9280-E5FAC3DE9F18}" destId="{06411E91-F161-074C-9633-941271D1B831}" srcOrd="0" destOrd="0" presId="urn:microsoft.com/office/officeart/2005/8/layout/radial4"/>
    <dgm:cxn modelId="{02DB9FAE-12E4-6144-A4EC-DA9CB675F8E5}" type="presOf" srcId="{AB5B4598-D752-BF48-9BBE-2CCA5A15E3A5}" destId="{AEE92B79-03AA-D644-A74A-F53632F1BBF0}" srcOrd="0" destOrd="0" presId="urn:microsoft.com/office/officeart/2005/8/layout/radial4"/>
    <dgm:cxn modelId="{033F6AC4-6FB0-E04E-B192-CABCEABD3774}" type="presOf" srcId="{4E63C05B-9CBE-374B-A490-DD415A16925C}" destId="{D58CD3DE-DD3D-A945-8ED6-43A0DDC66017}" srcOrd="0" destOrd="0" presId="urn:microsoft.com/office/officeart/2005/8/layout/radial4"/>
    <dgm:cxn modelId="{4243A0DC-2C4B-714D-9F01-6568083AC2FF}" srcId="{5F5970FE-C817-5245-8CD7-041969FD2127}" destId="{C21E1F13-2434-E24C-9A78-0B65B6BFA998}" srcOrd="3" destOrd="0" parTransId="{9FBCDD4D-A9C8-FA4E-BBDD-D4772E6022E7}" sibTransId="{6AC4A0CC-4236-BB4F-9011-414FA26D82DF}"/>
    <dgm:cxn modelId="{8B5BA4E0-332B-5248-B0C3-F7FCDB8575B9}" srcId="{5F5970FE-C817-5245-8CD7-041969FD2127}" destId="{AB5B4598-D752-BF48-9BBE-2CCA5A15E3A5}" srcOrd="2" destOrd="0" parTransId="{CC7CB4EE-EEB1-E547-9280-E5FAC3DE9F18}" sibTransId="{20B90F49-7E77-B047-94BE-DB516A043FAB}"/>
    <dgm:cxn modelId="{BFD933EB-45FD-9F44-AEF4-0578357B9ED4}" srcId="{5F5970FE-C817-5245-8CD7-041969FD2127}" destId="{4E63C05B-9CBE-374B-A490-DD415A16925C}" srcOrd="1" destOrd="0" parTransId="{7B3A977E-5354-2E47-BB65-E9418D1AFAC0}" sibTransId="{044E17BD-844B-AB47-8FAA-F4CB97B8C4F0}"/>
    <dgm:cxn modelId="{E89464EC-F806-F646-927C-8B8170B219FD}" type="presOf" srcId="{7EA0CCC8-2C55-9546-9919-CF0D523565FD}" destId="{DC87B5EA-AF38-0B44-830F-81BDB508728D}" srcOrd="0" destOrd="0" presId="urn:microsoft.com/office/officeart/2005/8/layout/radial4"/>
    <dgm:cxn modelId="{55B1ABFA-701C-764E-BCCF-4100E4D3E931}" type="presOf" srcId="{EB46D31A-994A-1B45-A203-188DE246D2A8}" destId="{EDAFDAFA-3CF1-024C-9234-D15304895985}" srcOrd="0" destOrd="0" presId="urn:microsoft.com/office/officeart/2005/8/layout/radial4"/>
    <dgm:cxn modelId="{9FAC3FFC-913E-ED48-8A3C-772F7875B0C0}" type="presOf" srcId="{7B3A977E-5354-2E47-BB65-E9418D1AFAC0}" destId="{D715100B-F835-1F49-9812-9FD36E0DA1CC}" srcOrd="0" destOrd="0" presId="urn:microsoft.com/office/officeart/2005/8/layout/radial4"/>
    <dgm:cxn modelId="{954404E3-023E-9147-9418-0314C2A97DC3}" type="presParOf" srcId="{DC87B5EA-AF38-0B44-830F-81BDB508728D}" destId="{7C2B25B9-685F-194F-9218-91E7F9016B7C}" srcOrd="0" destOrd="0" presId="urn:microsoft.com/office/officeart/2005/8/layout/radial4"/>
    <dgm:cxn modelId="{457EC1D6-8A92-514A-A974-B5A45C8DF599}" type="presParOf" srcId="{DC87B5EA-AF38-0B44-830F-81BDB508728D}" destId="{CE5B514D-4764-154A-BDC1-E56F702D5FA2}" srcOrd="1" destOrd="0" presId="urn:microsoft.com/office/officeart/2005/8/layout/radial4"/>
    <dgm:cxn modelId="{5A2D7BDE-1C3E-234F-B9F0-E5CDB4CD073A}" type="presParOf" srcId="{DC87B5EA-AF38-0B44-830F-81BDB508728D}" destId="{EDAFDAFA-3CF1-024C-9234-D15304895985}" srcOrd="2" destOrd="0" presId="urn:microsoft.com/office/officeart/2005/8/layout/radial4"/>
    <dgm:cxn modelId="{294991A9-FFA1-B647-8ADC-FD4B6EEF058F}" type="presParOf" srcId="{DC87B5EA-AF38-0B44-830F-81BDB508728D}" destId="{D715100B-F835-1F49-9812-9FD36E0DA1CC}" srcOrd="3" destOrd="0" presId="urn:microsoft.com/office/officeart/2005/8/layout/radial4"/>
    <dgm:cxn modelId="{0C510F05-7D12-CF4A-BE1C-92F8B6AFB271}" type="presParOf" srcId="{DC87B5EA-AF38-0B44-830F-81BDB508728D}" destId="{D58CD3DE-DD3D-A945-8ED6-43A0DDC66017}" srcOrd="4" destOrd="0" presId="urn:microsoft.com/office/officeart/2005/8/layout/radial4"/>
    <dgm:cxn modelId="{39F06508-ECDD-5A4A-BA2F-BFB96F3A3EFE}" type="presParOf" srcId="{DC87B5EA-AF38-0B44-830F-81BDB508728D}" destId="{06411E91-F161-074C-9633-941271D1B831}" srcOrd="5" destOrd="0" presId="urn:microsoft.com/office/officeart/2005/8/layout/radial4"/>
    <dgm:cxn modelId="{05539624-FB6C-3940-84A4-11190BB3F97D}" type="presParOf" srcId="{DC87B5EA-AF38-0B44-830F-81BDB508728D}" destId="{AEE92B79-03AA-D644-A74A-F53632F1BBF0}" srcOrd="6" destOrd="0" presId="urn:microsoft.com/office/officeart/2005/8/layout/radial4"/>
    <dgm:cxn modelId="{D515354B-273D-E04D-8E16-438427E4693C}" type="presParOf" srcId="{DC87B5EA-AF38-0B44-830F-81BDB508728D}" destId="{CB86EA47-8D1F-5144-9A20-99BAD238D31A}" srcOrd="7" destOrd="0" presId="urn:microsoft.com/office/officeart/2005/8/layout/radial4"/>
    <dgm:cxn modelId="{C6E948A3-0237-5940-96E6-B4C24A1560D8}" type="presParOf" srcId="{DC87B5EA-AF38-0B44-830F-81BDB508728D}" destId="{78F9849A-658A-E749-84B2-B1C12142CCA4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2187FF-E1F1-2A40-8423-2AA986BD7C6C}" type="doc">
      <dgm:prSet loTypeId="urn:microsoft.com/office/officeart/2005/8/layout/hChevron3" loCatId="" qsTypeId="urn:microsoft.com/office/officeart/2005/8/quickstyle/simple3" qsCatId="simple" csTypeId="urn:microsoft.com/office/officeart/2005/8/colors/accent2_4" csCatId="accent2" phldr="1"/>
      <dgm:spPr/>
    </dgm:pt>
    <dgm:pt modelId="{C3852C34-A6BA-EB49-AEC0-11CAC0F9668D}">
      <dgm:prSet phldrT="[Texte]"/>
      <dgm:spPr/>
      <dgm:t>
        <a:bodyPr/>
        <a:lstStyle/>
        <a:p>
          <a:r>
            <a:rPr lang="fr-FR" dirty="0"/>
            <a:t>Talk about </a:t>
          </a:r>
          <a:r>
            <a:rPr lang="fr-FR" dirty="0" err="1"/>
            <a:t>activities</a:t>
          </a:r>
          <a:r>
            <a:rPr lang="fr-FR" dirty="0"/>
            <a:t> at the moment of </a:t>
          </a:r>
          <a:r>
            <a:rPr lang="fr-FR" dirty="0" err="1"/>
            <a:t>speaking</a:t>
          </a:r>
          <a:endParaRPr lang="fr-FR" dirty="0"/>
        </a:p>
      </dgm:t>
    </dgm:pt>
    <dgm:pt modelId="{D7DE5694-92F1-CA48-8CE0-05489546EF03}" type="parTrans" cxnId="{DD224FE9-C353-9D4C-9059-D38A23A170DD}">
      <dgm:prSet/>
      <dgm:spPr/>
      <dgm:t>
        <a:bodyPr/>
        <a:lstStyle/>
        <a:p>
          <a:endParaRPr lang="fr-FR"/>
        </a:p>
      </dgm:t>
    </dgm:pt>
    <dgm:pt modelId="{6A4D1171-D120-614F-AD11-F9D33268B1AB}" type="sibTrans" cxnId="{DD224FE9-C353-9D4C-9059-D38A23A170DD}">
      <dgm:prSet/>
      <dgm:spPr/>
      <dgm:t>
        <a:bodyPr/>
        <a:lstStyle/>
        <a:p>
          <a:endParaRPr lang="fr-FR"/>
        </a:p>
      </dgm:t>
    </dgm:pt>
    <dgm:pt modelId="{0AEAE88A-F810-504C-B764-C7BCF4ED2D64}" type="pres">
      <dgm:prSet presAssocID="{302187FF-E1F1-2A40-8423-2AA986BD7C6C}" presName="Name0" presStyleCnt="0">
        <dgm:presLayoutVars>
          <dgm:dir/>
          <dgm:resizeHandles val="exact"/>
        </dgm:presLayoutVars>
      </dgm:prSet>
      <dgm:spPr/>
    </dgm:pt>
    <dgm:pt modelId="{67FD4383-956F-4145-AF72-6C549F9C7BE1}" type="pres">
      <dgm:prSet presAssocID="{C3852C34-A6BA-EB49-AEC0-11CAC0F9668D}" presName="parTxOnly" presStyleLbl="node1" presStyleIdx="0" presStyleCnt="1" custScaleY="55648">
        <dgm:presLayoutVars>
          <dgm:bulletEnabled val="1"/>
        </dgm:presLayoutVars>
      </dgm:prSet>
      <dgm:spPr/>
    </dgm:pt>
  </dgm:ptLst>
  <dgm:cxnLst>
    <dgm:cxn modelId="{8AF0621D-2519-0440-9BEE-886F33E42B83}" type="presOf" srcId="{302187FF-E1F1-2A40-8423-2AA986BD7C6C}" destId="{0AEAE88A-F810-504C-B764-C7BCF4ED2D64}" srcOrd="0" destOrd="0" presId="urn:microsoft.com/office/officeart/2005/8/layout/hChevron3"/>
    <dgm:cxn modelId="{C297A48F-3DB1-494A-8B72-5CCD51AB1F94}" type="presOf" srcId="{C3852C34-A6BA-EB49-AEC0-11CAC0F9668D}" destId="{67FD4383-956F-4145-AF72-6C549F9C7BE1}" srcOrd="0" destOrd="0" presId="urn:microsoft.com/office/officeart/2005/8/layout/hChevron3"/>
    <dgm:cxn modelId="{DD224FE9-C353-9D4C-9059-D38A23A170DD}" srcId="{302187FF-E1F1-2A40-8423-2AA986BD7C6C}" destId="{C3852C34-A6BA-EB49-AEC0-11CAC0F9668D}" srcOrd="0" destOrd="0" parTransId="{D7DE5694-92F1-CA48-8CE0-05489546EF03}" sibTransId="{6A4D1171-D120-614F-AD11-F9D33268B1AB}"/>
    <dgm:cxn modelId="{A2430275-694A-3B46-92D8-D3B78FC43B37}" type="presParOf" srcId="{0AEAE88A-F810-504C-B764-C7BCF4ED2D64}" destId="{67FD4383-956F-4145-AF72-6C549F9C7BE1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2187FF-E1F1-2A40-8423-2AA986BD7C6C}" type="doc">
      <dgm:prSet loTypeId="urn:microsoft.com/office/officeart/2005/8/layout/hChevron3" loCatId="" qsTypeId="urn:microsoft.com/office/officeart/2005/8/quickstyle/simple3" qsCatId="simple" csTypeId="urn:microsoft.com/office/officeart/2005/8/colors/accent2_4" csCatId="accent2" phldr="1"/>
      <dgm:spPr/>
    </dgm:pt>
    <dgm:pt modelId="{8A2E8DFB-E638-3C42-B22E-2B1B67FC6BE3}">
      <dgm:prSet phldrT="[Texte]"/>
      <dgm:spPr>
        <a:gradFill rotWithShape="0">
          <a:gsLst>
            <a:gs pos="0">
              <a:srgbClr val="93A535"/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fr-FR" dirty="0"/>
            <a:t>TELLS US ABOUT THE PAST</a:t>
          </a:r>
        </a:p>
      </dgm:t>
    </dgm:pt>
    <dgm:pt modelId="{512478B8-4FB5-CE40-8159-F9789EB5E9FF}" type="parTrans" cxnId="{ABA84FE2-2DBC-F240-AA4B-96D7421E0880}">
      <dgm:prSet/>
      <dgm:spPr/>
      <dgm:t>
        <a:bodyPr/>
        <a:lstStyle/>
        <a:p>
          <a:endParaRPr lang="fr-FR"/>
        </a:p>
      </dgm:t>
    </dgm:pt>
    <dgm:pt modelId="{3D1DE358-BCD1-0A44-974D-D2F1E821ECEF}" type="sibTrans" cxnId="{ABA84FE2-2DBC-F240-AA4B-96D7421E0880}">
      <dgm:prSet/>
      <dgm:spPr/>
      <dgm:t>
        <a:bodyPr/>
        <a:lstStyle/>
        <a:p>
          <a:endParaRPr lang="fr-FR"/>
        </a:p>
      </dgm:t>
    </dgm:pt>
    <dgm:pt modelId="{E44C4110-7C86-D94D-85F4-AE0DEE0F3571}">
      <dgm:prSet phldrT="[Texte]"/>
      <dgm:spPr>
        <a:gradFill rotWithShape="0">
          <a:gsLst>
            <a:gs pos="0">
              <a:srgbClr val="93A535"/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fr-FR" dirty="0"/>
            <a:t>ACTION FINISHED</a:t>
          </a:r>
        </a:p>
      </dgm:t>
    </dgm:pt>
    <dgm:pt modelId="{F1D0C997-D722-B14F-B546-2FF0386C7847}" type="parTrans" cxnId="{FA2EA332-4EFA-6846-A37D-F8AFAA827714}">
      <dgm:prSet/>
      <dgm:spPr/>
      <dgm:t>
        <a:bodyPr/>
        <a:lstStyle/>
        <a:p>
          <a:endParaRPr lang="fr-FR"/>
        </a:p>
      </dgm:t>
    </dgm:pt>
    <dgm:pt modelId="{B68F4F7D-81F7-0E47-A57B-818312BEE893}" type="sibTrans" cxnId="{FA2EA332-4EFA-6846-A37D-F8AFAA827714}">
      <dgm:prSet/>
      <dgm:spPr/>
      <dgm:t>
        <a:bodyPr/>
        <a:lstStyle/>
        <a:p>
          <a:endParaRPr lang="fr-FR"/>
        </a:p>
      </dgm:t>
    </dgm:pt>
    <dgm:pt modelId="{0AEAE88A-F810-504C-B764-C7BCF4ED2D64}" type="pres">
      <dgm:prSet presAssocID="{302187FF-E1F1-2A40-8423-2AA986BD7C6C}" presName="Name0" presStyleCnt="0">
        <dgm:presLayoutVars>
          <dgm:dir/>
          <dgm:resizeHandles val="exact"/>
        </dgm:presLayoutVars>
      </dgm:prSet>
      <dgm:spPr/>
    </dgm:pt>
    <dgm:pt modelId="{086F82F3-DC72-5747-8396-99C446D2CF81}" type="pres">
      <dgm:prSet presAssocID="{8A2E8DFB-E638-3C42-B22E-2B1B67FC6BE3}" presName="parTxOnly" presStyleLbl="node1" presStyleIdx="0" presStyleCnt="2">
        <dgm:presLayoutVars>
          <dgm:bulletEnabled val="1"/>
        </dgm:presLayoutVars>
      </dgm:prSet>
      <dgm:spPr/>
    </dgm:pt>
    <dgm:pt modelId="{B1BB082A-549B-EA45-9976-C5A0700F231B}" type="pres">
      <dgm:prSet presAssocID="{3D1DE358-BCD1-0A44-974D-D2F1E821ECEF}" presName="parSpace" presStyleCnt="0"/>
      <dgm:spPr/>
    </dgm:pt>
    <dgm:pt modelId="{7C0FA1E5-09BB-A143-8E3C-8EC0847AF556}" type="pres">
      <dgm:prSet presAssocID="{E44C4110-7C86-D94D-85F4-AE0DEE0F3571}" presName="parTxOnly" presStyleLbl="node1" presStyleIdx="1" presStyleCnt="2" custLinFactNeighborX="43389">
        <dgm:presLayoutVars>
          <dgm:bulletEnabled val="1"/>
        </dgm:presLayoutVars>
      </dgm:prSet>
      <dgm:spPr/>
    </dgm:pt>
  </dgm:ptLst>
  <dgm:cxnLst>
    <dgm:cxn modelId="{8AF0621D-2519-0440-9BEE-886F33E42B83}" type="presOf" srcId="{302187FF-E1F1-2A40-8423-2AA986BD7C6C}" destId="{0AEAE88A-F810-504C-B764-C7BCF4ED2D64}" srcOrd="0" destOrd="0" presId="urn:microsoft.com/office/officeart/2005/8/layout/hChevron3"/>
    <dgm:cxn modelId="{FA2EA332-4EFA-6846-A37D-F8AFAA827714}" srcId="{302187FF-E1F1-2A40-8423-2AA986BD7C6C}" destId="{E44C4110-7C86-D94D-85F4-AE0DEE0F3571}" srcOrd="1" destOrd="0" parTransId="{F1D0C997-D722-B14F-B546-2FF0386C7847}" sibTransId="{B68F4F7D-81F7-0E47-A57B-818312BEE893}"/>
    <dgm:cxn modelId="{A91C2A65-C849-2A49-A1D5-978A77575C71}" type="presOf" srcId="{8A2E8DFB-E638-3C42-B22E-2B1B67FC6BE3}" destId="{086F82F3-DC72-5747-8396-99C446D2CF81}" srcOrd="0" destOrd="0" presId="urn:microsoft.com/office/officeart/2005/8/layout/hChevron3"/>
    <dgm:cxn modelId="{9F216483-FACB-2B46-A6A8-B65BC2148E41}" type="presOf" srcId="{E44C4110-7C86-D94D-85F4-AE0DEE0F3571}" destId="{7C0FA1E5-09BB-A143-8E3C-8EC0847AF556}" srcOrd="0" destOrd="0" presId="urn:microsoft.com/office/officeart/2005/8/layout/hChevron3"/>
    <dgm:cxn modelId="{ABA84FE2-2DBC-F240-AA4B-96D7421E0880}" srcId="{302187FF-E1F1-2A40-8423-2AA986BD7C6C}" destId="{8A2E8DFB-E638-3C42-B22E-2B1B67FC6BE3}" srcOrd="0" destOrd="0" parTransId="{512478B8-4FB5-CE40-8159-F9789EB5E9FF}" sibTransId="{3D1DE358-BCD1-0A44-974D-D2F1E821ECEF}"/>
    <dgm:cxn modelId="{3649A4EB-103D-5F45-895B-B2215D8A92FB}" type="presParOf" srcId="{0AEAE88A-F810-504C-B764-C7BCF4ED2D64}" destId="{086F82F3-DC72-5747-8396-99C446D2CF81}" srcOrd="0" destOrd="0" presId="urn:microsoft.com/office/officeart/2005/8/layout/hChevron3"/>
    <dgm:cxn modelId="{95F3CB06-FD8E-5740-A1B8-63A61B0FBC2C}" type="presParOf" srcId="{0AEAE88A-F810-504C-B764-C7BCF4ED2D64}" destId="{B1BB082A-549B-EA45-9976-C5A0700F231B}" srcOrd="1" destOrd="0" presId="urn:microsoft.com/office/officeart/2005/8/layout/hChevron3"/>
    <dgm:cxn modelId="{BECE29BF-91E2-B841-9EF6-B041F55307FD}" type="presParOf" srcId="{0AEAE88A-F810-504C-B764-C7BCF4ED2D64}" destId="{7C0FA1E5-09BB-A143-8E3C-8EC0847AF556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2187FF-E1F1-2A40-8423-2AA986BD7C6C}" type="doc">
      <dgm:prSet loTypeId="urn:microsoft.com/office/officeart/2005/8/layout/lProcess3" loCatId="" qsTypeId="urn:microsoft.com/office/officeart/2005/8/quickstyle/simple3" qsCatId="simple" csTypeId="urn:microsoft.com/office/officeart/2005/8/colors/accent2_4" csCatId="accent2" phldr="1"/>
      <dgm:spPr/>
    </dgm:pt>
    <dgm:pt modelId="{C3852C34-A6BA-EB49-AEC0-11CAC0F9668D}">
      <dgm:prSet phldrT="[Texte]"/>
      <dgm:spPr/>
      <dgm:t>
        <a:bodyPr/>
        <a:lstStyle/>
        <a:p>
          <a:r>
            <a:rPr lang="fr-FR" dirty="0" err="1"/>
            <a:t>Refer</a:t>
          </a:r>
          <a:r>
            <a:rPr lang="fr-FR" dirty="0"/>
            <a:t> to an action </a:t>
          </a:r>
          <a:r>
            <a:rPr lang="fr-FR" dirty="0" err="1"/>
            <a:t>that</a:t>
          </a:r>
          <a:r>
            <a:rPr lang="fr-FR" dirty="0"/>
            <a:t> </a:t>
          </a:r>
          <a:r>
            <a:rPr lang="fr-FR" dirty="0" err="1"/>
            <a:t>was</a:t>
          </a:r>
          <a:r>
            <a:rPr lang="fr-FR" dirty="0"/>
            <a:t> happening in the </a:t>
          </a:r>
          <a:r>
            <a:rPr lang="fr-FR" dirty="0" err="1"/>
            <a:t>past</a:t>
          </a:r>
          <a:endParaRPr lang="fr-FR" dirty="0"/>
        </a:p>
      </dgm:t>
    </dgm:pt>
    <dgm:pt modelId="{D7DE5694-92F1-CA48-8CE0-05489546EF03}" type="parTrans" cxnId="{DD224FE9-C353-9D4C-9059-D38A23A170DD}">
      <dgm:prSet/>
      <dgm:spPr/>
      <dgm:t>
        <a:bodyPr/>
        <a:lstStyle/>
        <a:p>
          <a:endParaRPr lang="fr-FR"/>
        </a:p>
      </dgm:t>
    </dgm:pt>
    <dgm:pt modelId="{6A4D1171-D120-614F-AD11-F9D33268B1AB}" type="sibTrans" cxnId="{DD224FE9-C353-9D4C-9059-D38A23A170DD}">
      <dgm:prSet/>
      <dgm:spPr/>
      <dgm:t>
        <a:bodyPr/>
        <a:lstStyle/>
        <a:p>
          <a:endParaRPr lang="fr-FR"/>
        </a:p>
      </dgm:t>
    </dgm:pt>
    <dgm:pt modelId="{2C9160C1-826D-3045-ABA5-0EBD8ECE292A}">
      <dgm:prSet/>
      <dgm:spPr/>
      <dgm:t>
        <a:bodyPr/>
        <a:lstStyle/>
        <a:p>
          <a:r>
            <a:rPr lang="fr-FR" dirty="0" err="1"/>
            <a:t>Refer</a:t>
          </a:r>
          <a:r>
            <a:rPr lang="fr-FR" dirty="0"/>
            <a:t> to </a:t>
          </a:r>
          <a:r>
            <a:rPr lang="fr-FR" dirty="0" err="1"/>
            <a:t>two</a:t>
          </a:r>
          <a:r>
            <a:rPr lang="fr-FR" dirty="0"/>
            <a:t> actions </a:t>
          </a:r>
          <a:r>
            <a:rPr lang="fr-FR" dirty="0" err="1"/>
            <a:t>that</a:t>
          </a:r>
          <a:r>
            <a:rPr lang="fr-FR" dirty="0"/>
            <a:t> </a:t>
          </a:r>
          <a:r>
            <a:rPr lang="fr-FR" dirty="0" err="1"/>
            <a:t>were</a:t>
          </a:r>
          <a:r>
            <a:rPr lang="fr-FR" dirty="0"/>
            <a:t> happening in the </a:t>
          </a:r>
          <a:r>
            <a:rPr lang="fr-FR" dirty="0" err="1"/>
            <a:t>past</a:t>
          </a:r>
          <a:endParaRPr lang="fr-FR" dirty="0"/>
        </a:p>
      </dgm:t>
    </dgm:pt>
    <dgm:pt modelId="{21C097B5-4243-B449-AFB4-95BC8A415B9E}" type="parTrans" cxnId="{D955538A-72C6-7540-B94D-1544D162CAA5}">
      <dgm:prSet/>
      <dgm:spPr/>
      <dgm:t>
        <a:bodyPr/>
        <a:lstStyle/>
        <a:p>
          <a:endParaRPr lang="fr-FR"/>
        </a:p>
      </dgm:t>
    </dgm:pt>
    <dgm:pt modelId="{8A22E3E7-B8AD-6B42-9A6F-78EFE5BA66A3}" type="sibTrans" cxnId="{D955538A-72C6-7540-B94D-1544D162CAA5}">
      <dgm:prSet/>
      <dgm:spPr/>
      <dgm:t>
        <a:bodyPr/>
        <a:lstStyle/>
        <a:p>
          <a:endParaRPr lang="fr-FR"/>
        </a:p>
      </dgm:t>
    </dgm:pt>
    <dgm:pt modelId="{EFF71510-6ED4-504B-89EC-097DABAA6A17}">
      <dgm:prSet/>
      <dgm:spPr/>
      <dgm:t>
        <a:bodyPr/>
        <a:lstStyle/>
        <a:p>
          <a:r>
            <a:rPr lang="en" dirty="0"/>
            <a:t>Refer to a habitual action in the past</a:t>
          </a:r>
        </a:p>
      </dgm:t>
    </dgm:pt>
    <dgm:pt modelId="{E5E6FFB7-1994-234D-A21B-A1C39E03C2F4}" type="parTrans" cxnId="{E7A41B35-C108-6845-8042-298F8DFB0908}">
      <dgm:prSet/>
      <dgm:spPr/>
      <dgm:t>
        <a:bodyPr/>
        <a:lstStyle/>
        <a:p>
          <a:endParaRPr lang="fr-FR"/>
        </a:p>
      </dgm:t>
    </dgm:pt>
    <dgm:pt modelId="{314E95CA-098F-7348-91C4-D979C8DB5FA5}" type="sibTrans" cxnId="{E7A41B35-C108-6845-8042-298F8DFB0908}">
      <dgm:prSet/>
      <dgm:spPr/>
      <dgm:t>
        <a:bodyPr/>
        <a:lstStyle/>
        <a:p>
          <a:endParaRPr lang="fr-FR"/>
        </a:p>
      </dgm:t>
    </dgm:pt>
    <dgm:pt modelId="{B95AF247-7957-F94F-B00E-09D86EE0B950}">
      <dgm:prSet/>
      <dgm:spPr/>
      <dgm:t>
        <a:bodyPr/>
        <a:lstStyle/>
        <a:p>
          <a:r>
            <a:rPr lang="en" b="0" i="0" u="none" dirty="0"/>
            <a:t>Describe something that was happening continuously in the past when another action interrupted it.</a:t>
          </a:r>
          <a:endParaRPr lang="en" dirty="0"/>
        </a:p>
      </dgm:t>
    </dgm:pt>
    <dgm:pt modelId="{49513F4A-C230-E143-93AF-EC10D2675C17}" type="parTrans" cxnId="{B8BCC71C-AAC1-3F40-928D-95F7091B9B9D}">
      <dgm:prSet/>
      <dgm:spPr/>
      <dgm:t>
        <a:bodyPr/>
        <a:lstStyle/>
        <a:p>
          <a:endParaRPr lang="fr-FR"/>
        </a:p>
      </dgm:t>
    </dgm:pt>
    <dgm:pt modelId="{E27EEAD8-B744-E746-8BD3-32A274A9E697}" type="sibTrans" cxnId="{B8BCC71C-AAC1-3F40-928D-95F7091B9B9D}">
      <dgm:prSet/>
      <dgm:spPr/>
      <dgm:t>
        <a:bodyPr/>
        <a:lstStyle/>
        <a:p>
          <a:endParaRPr lang="fr-FR"/>
        </a:p>
      </dgm:t>
    </dgm:pt>
    <dgm:pt modelId="{82555F1C-A76A-924E-B4B3-B5C5270499BB}" type="pres">
      <dgm:prSet presAssocID="{302187FF-E1F1-2A40-8423-2AA986BD7C6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A4A0ED33-F127-CE40-A565-6B2D5EBE17D2}" type="pres">
      <dgm:prSet presAssocID="{C3852C34-A6BA-EB49-AEC0-11CAC0F9668D}" presName="horFlow" presStyleCnt="0"/>
      <dgm:spPr/>
    </dgm:pt>
    <dgm:pt modelId="{13BEFD19-CF07-604A-9D13-23CC91905BA0}" type="pres">
      <dgm:prSet presAssocID="{C3852C34-A6BA-EB49-AEC0-11CAC0F9668D}" presName="bigChev" presStyleLbl="node1" presStyleIdx="0" presStyleCnt="4"/>
      <dgm:spPr/>
    </dgm:pt>
    <dgm:pt modelId="{EE813CE5-33BF-4848-86E4-3DCF3CED8A5F}" type="pres">
      <dgm:prSet presAssocID="{C3852C34-A6BA-EB49-AEC0-11CAC0F9668D}" presName="vSp" presStyleCnt="0"/>
      <dgm:spPr/>
    </dgm:pt>
    <dgm:pt modelId="{31EEC041-3B61-0743-8F2A-7E0D1E67850E}" type="pres">
      <dgm:prSet presAssocID="{2C9160C1-826D-3045-ABA5-0EBD8ECE292A}" presName="horFlow" presStyleCnt="0"/>
      <dgm:spPr/>
    </dgm:pt>
    <dgm:pt modelId="{3999FA57-FF7E-EC43-B24B-C287BDED410A}" type="pres">
      <dgm:prSet presAssocID="{2C9160C1-826D-3045-ABA5-0EBD8ECE292A}" presName="bigChev" presStyleLbl="node1" presStyleIdx="1" presStyleCnt="4"/>
      <dgm:spPr/>
    </dgm:pt>
    <dgm:pt modelId="{38B8A3BD-BBC2-6345-8E25-6007B4A3A73A}" type="pres">
      <dgm:prSet presAssocID="{2C9160C1-826D-3045-ABA5-0EBD8ECE292A}" presName="vSp" presStyleCnt="0"/>
      <dgm:spPr/>
    </dgm:pt>
    <dgm:pt modelId="{0ED0AAE3-F182-EF4E-BD1C-F67EA7E10EE7}" type="pres">
      <dgm:prSet presAssocID="{B95AF247-7957-F94F-B00E-09D86EE0B950}" presName="horFlow" presStyleCnt="0"/>
      <dgm:spPr/>
    </dgm:pt>
    <dgm:pt modelId="{C022103D-6CF0-584F-B467-3ABF41F25C64}" type="pres">
      <dgm:prSet presAssocID="{B95AF247-7957-F94F-B00E-09D86EE0B950}" presName="bigChev" presStyleLbl="node1" presStyleIdx="2" presStyleCnt="4"/>
      <dgm:spPr/>
    </dgm:pt>
    <dgm:pt modelId="{CD02369D-C5D2-A849-92F6-765D028D375C}" type="pres">
      <dgm:prSet presAssocID="{B95AF247-7957-F94F-B00E-09D86EE0B950}" presName="vSp" presStyleCnt="0"/>
      <dgm:spPr/>
    </dgm:pt>
    <dgm:pt modelId="{E0F2CED3-7ED0-8241-8819-E01D8F82EEAF}" type="pres">
      <dgm:prSet presAssocID="{EFF71510-6ED4-504B-89EC-097DABAA6A17}" presName="horFlow" presStyleCnt="0"/>
      <dgm:spPr/>
    </dgm:pt>
    <dgm:pt modelId="{18B6AEEC-D413-244B-B5C0-7B2D58CD7243}" type="pres">
      <dgm:prSet presAssocID="{EFF71510-6ED4-504B-89EC-097DABAA6A17}" presName="bigChev" presStyleLbl="node1" presStyleIdx="3" presStyleCnt="4"/>
      <dgm:spPr/>
    </dgm:pt>
  </dgm:ptLst>
  <dgm:cxnLst>
    <dgm:cxn modelId="{6D87BB07-7837-8B47-AF6D-41B82ADE45DA}" type="presOf" srcId="{C3852C34-A6BA-EB49-AEC0-11CAC0F9668D}" destId="{13BEFD19-CF07-604A-9D13-23CC91905BA0}" srcOrd="0" destOrd="0" presId="urn:microsoft.com/office/officeart/2005/8/layout/lProcess3"/>
    <dgm:cxn modelId="{B8BCC71C-AAC1-3F40-928D-95F7091B9B9D}" srcId="{302187FF-E1F1-2A40-8423-2AA986BD7C6C}" destId="{B95AF247-7957-F94F-B00E-09D86EE0B950}" srcOrd="2" destOrd="0" parTransId="{49513F4A-C230-E143-93AF-EC10D2675C17}" sibTransId="{E27EEAD8-B744-E746-8BD3-32A274A9E697}"/>
    <dgm:cxn modelId="{E7A41B35-C108-6845-8042-298F8DFB0908}" srcId="{302187FF-E1F1-2A40-8423-2AA986BD7C6C}" destId="{EFF71510-6ED4-504B-89EC-097DABAA6A17}" srcOrd="3" destOrd="0" parTransId="{E5E6FFB7-1994-234D-A21B-A1C39E03C2F4}" sibTransId="{314E95CA-098F-7348-91C4-D979C8DB5FA5}"/>
    <dgm:cxn modelId="{D955538A-72C6-7540-B94D-1544D162CAA5}" srcId="{302187FF-E1F1-2A40-8423-2AA986BD7C6C}" destId="{2C9160C1-826D-3045-ABA5-0EBD8ECE292A}" srcOrd="1" destOrd="0" parTransId="{21C097B5-4243-B449-AFB4-95BC8A415B9E}" sibTransId="{8A22E3E7-B8AD-6B42-9A6F-78EFE5BA66A3}"/>
    <dgm:cxn modelId="{5DD3C5BE-86F5-4049-A4CC-845751F35DAF}" type="presOf" srcId="{302187FF-E1F1-2A40-8423-2AA986BD7C6C}" destId="{82555F1C-A76A-924E-B4B3-B5C5270499BB}" srcOrd="0" destOrd="0" presId="urn:microsoft.com/office/officeart/2005/8/layout/lProcess3"/>
    <dgm:cxn modelId="{1FE1A7C2-2BAF-E843-A1EF-C975A5EE2FBA}" type="presOf" srcId="{2C9160C1-826D-3045-ABA5-0EBD8ECE292A}" destId="{3999FA57-FF7E-EC43-B24B-C287BDED410A}" srcOrd="0" destOrd="0" presId="urn:microsoft.com/office/officeart/2005/8/layout/lProcess3"/>
    <dgm:cxn modelId="{CD2B42E4-871C-5D45-9E62-E01FCA15DA15}" type="presOf" srcId="{B95AF247-7957-F94F-B00E-09D86EE0B950}" destId="{C022103D-6CF0-584F-B467-3ABF41F25C64}" srcOrd="0" destOrd="0" presId="urn:microsoft.com/office/officeart/2005/8/layout/lProcess3"/>
    <dgm:cxn modelId="{DD224FE9-C353-9D4C-9059-D38A23A170DD}" srcId="{302187FF-E1F1-2A40-8423-2AA986BD7C6C}" destId="{C3852C34-A6BA-EB49-AEC0-11CAC0F9668D}" srcOrd="0" destOrd="0" parTransId="{D7DE5694-92F1-CA48-8CE0-05489546EF03}" sibTransId="{6A4D1171-D120-614F-AD11-F9D33268B1AB}"/>
    <dgm:cxn modelId="{9D250CFA-6007-F049-B97A-3EAACC049DFD}" type="presOf" srcId="{EFF71510-6ED4-504B-89EC-097DABAA6A17}" destId="{18B6AEEC-D413-244B-B5C0-7B2D58CD7243}" srcOrd="0" destOrd="0" presId="urn:microsoft.com/office/officeart/2005/8/layout/lProcess3"/>
    <dgm:cxn modelId="{265F6BCB-7418-434E-A4AB-AF1884C0907D}" type="presParOf" srcId="{82555F1C-A76A-924E-B4B3-B5C5270499BB}" destId="{A4A0ED33-F127-CE40-A565-6B2D5EBE17D2}" srcOrd="0" destOrd="0" presId="urn:microsoft.com/office/officeart/2005/8/layout/lProcess3"/>
    <dgm:cxn modelId="{8589F054-2A23-1240-8849-38D9EB4A586F}" type="presParOf" srcId="{A4A0ED33-F127-CE40-A565-6B2D5EBE17D2}" destId="{13BEFD19-CF07-604A-9D13-23CC91905BA0}" srcOrd="0" destOrd="0" presId="urn:microsoft.com/office/officeart/2005/8/layout/lProcess3"/>
    <dgm:cxn modelId="{26B32F8E-2A7A-B548-9FB5-25BFB1705541}" type="presParOf" srcId="{82555F1C-A76A-924E-B4B3-B5C5270499BB}" destId="{EE813CE5-33BF-4848-86E4-3DCF3CED8A5F}" srcOrd="1" destOrd="0" presId="urn:microsoft.com/office/officeart/2005/8/layout/lProcess3"/>
    <dgm:cxn modelId="{44E2C5CC-1C4E-3F40-87A9-D552600C8CD2}" type="presParOf" srcId="{82555F1C-A76A-924E-B4B3-B5C5270499BB}" destId="{31EEC041-3B61-0743-8F2A-7E0D1E67850E}" srcOrd="2" destOrd="0" presId="urn:microsoft.com/office/officeart/2005/8/layout/lProcess3"/>
    <dgm:cxn modelId="{25742823-D752-B44A-8D55-4F343B404F9C}" type="presParOf" srcId="{31EEC041-3B61-0743-8F2A-7E0D1E67850E}" destId="{3999FA57-FF7E-EC43-B24B-C287BDED410A}" srcOrd="0" destOrd="0" presId="urn:microsoft.com/office/officeart/2005/8/layout/lProcess3"/>
    <dgm:cxn modelId="{5780DFAF-5A92-1D45-955E-512DA9F35FF5}" type="presParOf" srcId="{82555F1C-A76A-924E-B4B3-B5C5270499BB}" destId="{38B8A3BD-BBC2-6345-8E25-6007B4A3A73A}" srcOrd="3" destOrd="0" presId="urn:microsoft.com/office/officeart/2005/8/layout/lProcess3"/>
    <dgm:cxn modelId="{2488BB3B-583A-674E-A4BD-F96E9BE4A5F1}" type="presParOf" srcId="{82555F1C-A76A-924E-B4B3-B5C5270499BB}" destId="{0ED0AAE3-F182-EF4E-BD1C-F67EA7E10EE7}" srcOrd="4" destOrd="0" presId="urn:microsoft.com/office/officeart/2005/8/layout/lProcess3"/>
    <dgm:cxn modelId="{0FA4196B-840F-0F48-BB5F-127A5E312F35}" type="presParOf" srcId="{0ED0AAE3-F182-EF4E-BD1C-F67EA7E10EE7}" destId="{C022103D-6CF0-584F-B467-3ABF41F25C64}" srcOrd="0" destOrd="0" presId="urn:microsoft.com/office/officeart/2005/8/layout/lProcess3"/>
    <dgm:cxn modelId="{F83F0630-2598-3541-8169-F614346AC545}" type="presParOf" srcId="{82555F1C-A76A-924E-B4B3-B5C5270499BB}" destId="{CD02369D-C5D2-A849-92F6-765D028D375C}" srcOrd="5" destOrd="0" presId="urn:microsoft.com/office/officeart/2005/8/layout/lProcess3"/>
    <dgm:cxn modelId="{0B883C16-BC7A-8744-96E1-F1AD72704B6E}" type="presParOf" srcId="{82555F1C-A76A-924E-B4B3-B5C5270499BB}" destId="{E0F2CED3-7ED0-8241-8819-E01D8F82EEAF}" srcOrd="6" destOrd="0" presId="urn:microsoft.com/office/officeart/2005/8/layout/lProcess3"/>
    <dgm:cxn modelId="{F5361C0B-A54A-7548-B7D9-18646F3B0740}" type="presParOf" srcId="{E0F2CED3-7ED0-8241-8819-E01D8F82EEAF}" destId="{18B6AEEC-D413-244B-B5C0-7B2D58CD7243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02187FF-E1F1-2A40-8423-2AA986BD7C6C}" type="doc">
      <dgm:prSet loTypeId="urn:microsoft.com/office/officeart/2005/8/layout/hChevron3" loCatId="" qsTypeId="urn:microsoft.com/office/officeart/2005/8/quickstyle/simple3" qsCatId="simple" csTypeId="urn:microsoft.com/office/officeart/2005/8/colors/accent2_4" csCatId="accent2" phldr="1"/>
      <dgm:spPr/>
    </dgm:pt>
    <dgm:pt modelId="{C3852C34-A6BA-EB49-AEC0-11CAC0F9668D}">
      <dgm:prSet phldrT="[Texte]"/>
      <dgm:spPr/>
      <dgm:t>
        <a:bodyPr/>
        <a:lstStyle/>
        <a:p>
          <a:r>
            <a:rPr lang="fr-FR" dirty="0"/>
            <a:t>Talk about the future</a:t>
          </a:r>
        </a:p>
      </dgm:t>
    </dgm:pt>
    <dgm:pt modelId="{D7DE5694-92F1-CA48-8CE0-05489546EF03}" type="parTrans" cxnId="{DD224FE9-C353-9D4C-9059-D38A23A170DD}">
      <dgm:prSet/>
      <dgm:spPr/>
      <dgm:t>
        <a:bodyPr/>
        <a:lstStyle/>
        <a:p>
          <a:endParaRPr lang="fr-FR"/>
        </a:p>
      </dgm:t>
    </dgm:pt>
    <dgm:pt modelId="{6A4D1171-D120-614F-AD11-F9D33268B1AB}" type="sibTrans" cxnId="{DD224FE9-C353-9D4C-9059-D38A23A170DD}">
      <dgm:prSet/>
      <dgm:spPr/>
      <dgm:t>
        <a:bodyPr/>
        <a:lstStyle/>
        <a:p>
          <a:endParaRPr lang="fr-FR"/>
        </a:p>
      </dgm:t>
    </dgm:pt>
    <dgm:pt modelId="{8A2E8DFB-E638-3C42-B22E-2B1B67FC6BE3}">
      <dgm:prSet phldrT="[Texte]"/>
      <dgm:spPr/>
      <dgm:t>
        <a:bodyPr/>
        <a:lstStyle/>
        <a:p>
          <a:r>
            <a:rPr lang="fr-FR" dirty="0"/>
            <a:t>Talk about a promise</a:t>
          </a:r>
        </a:p>
      </dgm:t>
    </dgm:pt>
    <dgm:pt modelId="{512478B8-4FB5-CE40-8159-F9789EB5E9FF}" type="parTrans" cxnId="{ABA84FE2-2DBC-F240-AA4B-96D7421E0880}">
      <dgm:prSet/>
      <dgm:spPr/>
      <dgm:t>
        <a:bodyPr/>
        <a:lstStyle/>
        <a:p>
          <a:endParaRPr lang="fr-FR"/>
        </a:p>
      </dgm:t>
    </dgm:pt>
    <dgm:pt modelId="{3D1DE358-BCD1-0A44-974D-D2F1E821ECEF}" type="sibTrans" cxnId="{ABA84FE2-2DBC-F240-AA4B-96D7421E0880}">
      <dgm:prSet/>
      <dgm:spPr/>
      <dgm:t>
        <a:bodyPr/>
        <a:lstStyle/>
        <a:p>
          <a:endParaRPr lang="fr-FR"/>
        </a:p>
      </dgm:t>
    </dgm:pt>
    <dgm:pt modelId="{E44C4110-7C86-D94D-85F4-AE0DEE0F3571}">
      <dgm:prSet phldrT="[Texte]"/>
      <dgm:spPr>
        <a:gradFill rotWithShape="0">
          <a:gsLst>
            <a:gs pos="0">
              <a:schemeClr val="accent2">
                <a:shade val="50000"/>
                <a:hueOff val="0"/>
                <a:satOff val="-10943"/>
                <a:lumOff val="32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fr-FR" dirty="0"/>
            <a:t>Talk about </a:t>
          </a:r>
          <a:r>
            <a:rPr lang="fr-FR" dirty="0" err="1"/>
            <a:t>predictions</a:t>
          </a:r>
          <a:endParaRPr lang="fr-FR" dirty="0"/>
        </a:p>
      </dgm:t>
    </dgm:pt>
    <dgm:pt modelId="{F1D0C997-D722-B14F-B546-2FF0386C7847}" type="parTrans" cxnId="{FA2EA332-4EFA-6846-A37D-F8AFAA827714}">
      <dgm:prSet/>
      <dgm:spPr/>
      <dgm:t>
        <a:bodyPr/>
        <a:lstStyle/>
        <a:p>
          <a:endParaRPr lang="fr-FR"/>
        </a:p>
      </dgm:t>
    </dgm:pt>
    <dgm:pt modelId="{B68F4F7D-81F7-0E47-A57B-818312BEE893}" type="sibTrans" cxnId="{FA2EA332-4EFA-6846-A37D-F8AFAA827714}">
      <dgm:prSet/>
      <dgm:spPr/>
      <dgm:t>
        <a:bodyPr/>
        <a:lstStyle/>
        <a:p>
          <a:endParaRPr lang="fr-FR"/>
        </a:p>
      </dgm:t>
    </dgm:pt>
    <dgm:pt modelId="{0AEAE88A-F810-504C-B764-C7BCF4ED2D64}" type="pres">
      <dgm:prSet presAssocID="{302187FF-E1F1-2A40-8423-2AA986BD7C6C}" presName="Name0" presStyleCnt="0">
        <dgm:presLayoutVars>
          <dgm:dir/>
          <dgm:resizeHandles val="exact"/>
        </dgm:presLayoutVars>
      </dgm:prSet>
      <dgm:spPr/>
    </dgm:pt>
    <dgm:pt modelId="{67FD4383-956F-4145-AF72-6C549F9C7BE1}" type="pres">
      <dgm:prSet presAssocID="{C3852C34-A6BA-EB49-AEC0-11CAC0F9668D}" presName="parTxOnly" presStyleLbl="node1" presStyleIdx="0" presStyleCnt="3">
        <dgm:presLayoutVars>
          <dgm:bulletEnabled val="1"/>
        </dgm:presLayoutVars>
      </dgm:prSet>
      <dgm:spPr/>
    </dgm:pt>
    <dgm:pt modelId="{8181D607-932D-274D-82A4-0CB3D16B61A1}" type="pres">
      <dgm:prSet presAssocID="{6A4D1171-D120-614F-AD11-F9D33268B1AB}" presName="parSpace" presStyleCnt="0"/>
      <dgm:spPr/>
    </dgm:pt>
    <dgm:pt modelId="{086F82F3-DC72-5747-8396-99C446D2CF81}" type="pres">
      <dgm:prSet presAssocID="{8A2E8DFB-E638-3C42-B22E-2B1B67FC6BE3}" presName="parTxOnly" presStyleLbl="node1" presStyleIdx="1" presStyleCnt="3">
        <dgm:presLayoutVars>
          <dgm:bulletEnabled val="1"/>
        </dgm:presLayoutVars>
      </dgm:prSet>
      <dgm:spPr/>
    </dgm:pt>
    <dgm:pt modelId="{B1BB082A-549B-EA45-9976-C5A0700F231B}" type="pres">
      <dgm:prSet presAssocID="{3D1DE358-BCD1-0A44-974D-D2F1E821ECEF}" presName="parSpace" presStyleCnt="0"/>
      <dgm:spPr/>
    </dgm:pt>
    <dgm:pt modelId="{7C0FA1E5-09BB-A143-8E3C-8EC0847AF556}" type="pres">
      <dgm:prSet presAssocID="{E44C4110-7C86-D94D-85F4-AE0DEE0F3571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8AF0621D-2519-0440-9BEE-886F33E42B83}" type="presOf" srcId="{302187FF-E1F1-2A40-8423-2AA986BD7C6C}" destId="{0AEAE88A-F810-504C-B764-C7BCF4ED2D64}" srcOrd="0" destOrd="0" presId="urn:microsoft.com/office/officeart/2005/8/layout/hChevron3"/>
    <dgm:cxn modelId="{FA2EA332-4EFA-6846-A37D-F8AFAA827714}" srcId="{302187FF-E1F1-2A40-8423-2AA986BD7C6C}" destId="{E44C4110-7C86-D94D-85F4-AE0DEE0F3571}" srcOrd="2" destOrd="0" parTransId="{F1D0C997-D722-B14F-B546-2FF0386C7847}" sibTransId="{B68F4F7D-81F7-0E47-A57B-818312BEE893}"/>
    <dgm:cxn modelId="{A91C2A65-C849-2A49-A1D5-978A77575C71}" type="presOf" srcId="{8A2E8DFB-E638-3C42-B22E-2B1B67FC6BE3}" destId="{086F82F3-DC72-5747-8396-99C446D2CF81}" srcOrd="0" destOrd="0" presId="urn:microsoft.com/office/officeart/2005/8/layout/hChevron3"/>
    <dgm:cxn modelId="{9F216483-FACB-2B46-A6A8-B65BC2148E41}" type="presOf" srcId="{E44C4110-7C86-D94D-85F4-AE0DEE0F3571}" destId="{7C0FA1E5-09BB-A143-8E3C-8EC0847AF556}" srcOrd="0" destOrd="0" presId="urn:microsoft.com/office/officeart/2005/8/layout/hChevron3"/>
    <dgm:cxn modelId="{C297A48F-3DB1-494A-8B72-5CCD51AB1F94}" type="presOf" srcId="{C3852C34-A6BA-EB49-AEC0-11CAC0F9668D}" destId="{67FD4383-956F-4145-AF72-6C549F9C7BE1}" srcOrd="0" destOrd="0" presId="urn:microsoft.com/office/officeart/2005/8/layout/hChevron3"/>
    <dgm:cxn modelId="{ABA84FE2-2DBC-F240-AA4B-96D7421E0880}" srcId="{302187FF-E1F1-2A40-8423-2AA986BD7C6C}" destId="{8A2E8DFB-E638-3C42-B22E-2B1B67FC6BE3}" srcOrd="1" destOrd="0" parTransId="{512478B8-4FB5-CE40-8159-F9789EB5E9FF}" sibTransId="{3D1DE358-BCD1-0A44-974D-D2F1E821ECEF}"/>
    <dgm:cxn modelId="{DD224FE9-C353-9D4C-9059-D38A23A170DD}" srcId="{302187FF-E1F1-2A40-8423-2AA986BD7C6C}" destId="{C3852C34-A6BA-EB49-AEC0-11CAC0F9668D}" srcOrd="0" destOrd="0" parTransId="{D7DE5694-92F1-CA48-8CE0-05489546EF03}" sibTransId="{6A4D1171-D120-614F-AD11-F9D33268B1AB}"/>
    <dgm:cxn modelId="{A2430275-694A-3B46-92D8-D3B78FC43B37}" type="presParOf" srcId="{0AEAE88A-F810-504C-B764-C7BCF4ED2D64}" destId="{67FD4383-956F-4145-AF72-6C549F9C7BE1}" srcOrd="0" destOrd="0" presId="urn:microsoft.com/office/officeart/2005/8/layout/hChevron3"/>
    <dgm:cxn modelId="{E18829A9-ADEE-FA48-B058-875F8FA97056}" type="presParOf" srcId="{0AEAE88A-F810-504C-B764-C7BCF4ED2D64}" destId="{8181D607-932D-274D-82A4-0CB3D16B61A1}" srcOrd="1" destOrd="0" presId="urn:microsoft.com/office/officeart/2005/8/layout/hChevron3"/>
    <dgm:cxn modelId="{3649A4EB-103D-5F45-895B-B2215D8A92FB}" type="presParOf" srcId="{0AEAE88A-F810-504C-B764-C7BCF4ED2D64}" destId="{086F82F3-DC72-5747-8396-99C446D2CF81}" srcOrd="2" destOrd="0" presId="urn:microsoft.com/office/officeart/2005/8/layout/hChevron3"/>
    <dgm:cxn modelId="{95F3CB06-FD8E-5740-A1B8-63A61B0FBC2C}" type="presParOf" srcId="{0AEAE88A-F810-504C-B764-C7BCF4ED2D64}" destId="{B1BB082A-549B-EA45-9976-C5A0700F231B}" srcOrd="3" destOrd="0" presId="urn:microsoft.com/office/officeart/2005/8/layout/hChevron3"/>
    <dgm:cxn modelId="{BECE29BF-91E2-B841-9EF6-B041F55307FD}" type="presParOf" srcId="{0AEAE88A-F810-504C-B764-C7BCF4ED2D64}" destId="{7C0FA1E5-09BB-A143-8E3C-8EC0847AF55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2187FF-E1F1-2A40-8423-2AA986BD7C6C}" type="doc">
      <dgm:prSet loTypeId="urn:microsoft.com/office/officeart/2005/8/layout/hChevron3" loCatId="" qsTypeId="urn:microsoft.com/office/officeart/2005/8/quickstyle/simple3" qsCatId="simple" csTypeId="urn:microsoft.com/office/officeart/2005/8/colors/accent2_4" csCatId="accent2" phldr="1"/>
      <dgm:spPr/>
    </dgm:pt>
    <dgm:pt modelId="{C3852C34-A6BA-EB49-AEC0-11CAC0F9668D}">
      <dgm:prSet phldrT="[Texte]"/>
      <dgm:spPr/>
      <dgm:t>
        <a:bodyPr/>
        <a:lstStyle/>
        <a:p>
          <a:r>
            <a:rPr lang="fr-FR" dirty="0"/>
            <a:t>Talk about a habit in the </a:t>
          </a:r>
          <a:r>
            <a:rPr lang="fr-FR" dirty="0" err="1"/>
            <a:t>past</a:t>
          </a:r>
          <a:endParaRPr lang="fr-FR" dirty="0"/>
        </a:p>
      </dgm:t>
    </dgm:pt>
    <dgm:pt modelId="{D7DE5694-92F1-CA48-8CE0-05489546EF03}" type="parTrans" cxnId="{DD224FE9-C353-9D4C-9059-D38A23A170DD}">
      <dgm:prSet/>
      <dgm:spPr/>
      <dgm:t>
        <a:bodyPr/>
        <a:lstStyle/>
        <a:p>
          <a:endParaRPr lang="fr-FR"/>
        </a:p>
      </dgm:t>
    </dgm:pt>
    <dgm:pt modelId="{6A4D1171-D120-614F-AD11-F9D33268B1AB}" type="sibTrans" cxnId="{DD224FE9-C353-9D4C-9059-D38A23A170DD}">
      <dgm:prSet/>
      <dgm:spPr/>
      <dgm:t>
        <a:bodyPr/>
        <a:lstStyle/>
        <a:p>
          <a:endParaRPr lang="fr-FR"/>
        </a:p>
      </dgm:t>
    </dgm:pt>
    <dgm:pt modelId="{33C7279A-FBE4-A344-B331-E867EE3AAE6B}">
      <dgm:prSet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fr-FR" dirty="0"/>
            <a:t>Express </a:t>
          </a:r>
          <a:r>
            <a:rPr lang="fr-FR" dirty="0" err="1"/>
            <a:t>desire</a:t>
          </a:r>
          <a:r>
            <a:rPr lang="fr-FR" dirty="0"/>
            <a:t>, </a:t>
          </a:r>
          <a:r>
            <a:rPr lang="fr-FR" dirty="0" err="1"/>
            <a:t>polite</a:t>
          </a:r>
          <a:r>
            <a:rPr lang="fr-FR" dirty="0"/>
            <a:t> </a:t>
          </a:r>
          <a:r>
            <a:rPr lang="fr-FR" dirty="0" err="1"/>
            <a:t>request</a:t>
          </a:r>
          <a:r>
            <a:rPr lang="fr-FR" dirty="0"/>
            <a:t>, opinion, </a:t>
          </a:r>
          <a:r>
            <a:rPr lang="fr-FR" dirty="0" err="1"/>
            <a:t>hope</a:t>
          </a:r>
          <a:r>
            <a:rPr lang="fr-FR" dirty="0"/>
            <a:t>…</a:t>
          </a:r>
        </a:p>
      </dgm:t>
    </dgm:pt>
    <dgm:pt modelId="{118EDEE3-23B3-3E4E-97A4-92F9C92D5D76}" type="parTrans" cxnId="{B21D8080-564E-2B44-BEE3-727B07B57E1C}">
      <dgm:prSet/>
      <dgm:spPr/>
      <dgm:t>
        <a:bodyPr/>
        <a:lstStyle/>
        <a:p>
          <a:endParaRPr lang="fr-FR"/>
        </a:p>
      </dgm:t>
    </dgm:pt>
    <dgm:pt modelId="{09B68C12-BE5D-AA4D-9A6C-D27120BB8A47}" type="sibTrans" cxnId="{B21D8080-564E-2B44-BEE3-727B07B57E1C}">
      <dgm:prSet/>
      <dgm:spPr/>
      <dgm:t>
        <a:bodyPr/>
        <a:lstStyle/>
        <a:p>
          <a:endParaRPr lang="fr-FR"/>
        </a:p>
      </dgm:t>
    </dgm:pt>
    <dgm:pt modelId="{0AEAE88A-F810-504C-B764-C7BCF4ED2D64}" type="pres">
      <dgm:prSet presAssocID="{302187FF-E1F1-2A40-8423-2AA986BD7C6C}" presName="Name0" presStyleCnt="0">
        <dgm:presLayoutVars>
          <dgm:dir/>
          <dgm:resizeHandles val="exact"/>
        </dgm:presLayoutVars>
      </dgm:prSet>
      <dgm:spPr/>
    </dgm:pt>
    <dgm:pt modelId="{67FD4383-956F-4145-AF72-6C549F9C7BE1}" type="pres">
      <dgm:prSet presAssocID="{C3852C34-A6BA-EB49-AEC0-11CAC0F9668D}" presName="parTxOnly" presStyleLbl="node1" presStyleIdx="0" presStyleCnt="2">
        <dgm:presLayoutVars>
          <dgm:bulletEnabled val="1"/>
        </dgm:presLayoutVars>
      </dgm:prSet>
      <dgm:spPr/>
    </dgm:pt>
    <dgm:pt modelId="{8181D607-932D-274D-82A4-0CB3D16B61A1}" type="pres">
      <dgm:prSet presAssocID="{6A4D1171-D120-614F-AD11-F9D33268B1AB}" presName="parSpace" presStyleCnt="0"/>
      <dgm:spPr/>
    </dgm:pt>
    <dgm:pt modelId="{A30B6C38-5309-CA4C-A5E1-3CB976314527}" type="pres">
      <dgm:prSet presAssocID="{33C7279A-FBE4-A344-B331-E867EE3AAE6B}" presName="parTxOnly" presStyleLbl="node1" presStyleIdx="1" presStyleCnt="2">
        <dgm:presLayoutVars>
          <dgm:bulletEnabled val="1"/>
        </dgm:presLayoutVars>
      </dgm:prSet>
      <dgm:spPr/>
    </dgm:pt>
  </dgm:ptLst>
  <dgm:cxnLst>
    <dgm:cxn modelId="{95AA4914-7232-6540-A428-68286AD659BE}" type="presOf" srcId="{33C7279A-FBE4-A344-B331-E867EE3AAE6B}" destId="{A30B6C38-5309-CA4C-A5E1-3CB976314527}" srcOrd="0" destOrd="0" presId="urn:microsoft.com/office/officeart/2005/8/layout/hChevron3"/>
    <dgm:cxn modelId="{8AF0621D-2519-0440-9BEE-886F33E42B83}" type="presOf" srcId="{302187FF-E1F1-2A40-8423-2AA986BD7C6C}" destId="{0AEAE88A-F810-504C-B764-C7BCF4ED2D64}" srcOrd="0" destOrd="0" presId="urn:microsoft.com/office/officeart/2005/8/layout/hChevron3"/>
    <dgm:cxn modelId="{B21D8080-564E-2B44-BEE3-727B07B57E1C}" srcId="{302187FF-E1F1-2A40-8423-2AA986BD7C6C}" destId="{33C7279A-FBE4-A344-B331-E867EE3AAE6B}" srcOrd="1" destOrd="0" parTransId="{118EDEE3-23B3-3E4E-97A4-92F9C92D5D76}" sibTransId="{09B68C12-BE5D-AA4D-9A6C-D27120BB8A47}"/>
    <dgm:cxn modelId="{C297A48F-3DB1-494A-8B72-5CCD51AB1F94}" type="presOf" srcId="{C3852C34-A6BA-EB49-AEC0-11CAC0F9668D}" destId="{67FD4383-956F-4145-AF72-6C549F9C7BE1}" srcOrd="0" destOrd="0" presId="urn:microsoft.com/office/officeart/2005/8/layout/hChevron3"/>
    <dgm:cxn modelId="{DD224FE9-C353-9D4C-9059-D38A23A170DD}" srcId="{302187FF-E1F1-2A40-8423-2AA986BD7C6C}" destId="{C3852C34-A6BA-EB49-AEC0-11CAC0F9668D}" srcOrd="0" destOrd="0" parTransId="{D7DE5694-92F1-CA48-8CE0-05489546EF03}" sibTransId="{6A4D1171-D120-614F-AD11-F9D33268B1AB}"/>
    <dgm:cxn modelId="{A2430275-694A-3B46-92D8-D3B78FC43B37}" type="presParOf" srcId="{0AEAE88A-F810-504C-B764-C7BCF4ED2D64}" destId="{67FD4383-956F-4145-AF72-6C549F9C7BE1}" srcOrd="0" destOrd="0" presId="urn:microsoft.com/office/officeart/2005/8/layout/hChevron3"/>
    <dgm:cxn modelId="{E18829A9-ADEE-FA48-B058-875F8FA97056}" type="presParOf" srcId="{0AEAE88A-F810-504C-B764-C7BCF4ED2D64}" destId="{8181D607-932D-274D-82A4-0CB3D16B61A1}" srcOrd="1" destOrd="0" presId="urn:microsoft.com/office/officeart/2005/8/layout/hChevron3"/>
    <dgm:cxn modelId="{7956D955-7D1B-FE41-96FE-6AED2BB4EF5B}" type="presParOf" srcId="{0AEAE88A-F810-504C-B764-C7BCF4ED2D64}" destId="{A30B6C38-5309-CA4C-A5E1-3CB976314527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70991-F97A-3549-8796-9A86673FC85E}">
      <dsp:nvSpPr>
        <dsp:cNvPr id="0" name=""/>
        <dsp:cNvSpPr/>
      </dsp:nvSpPr>
      <dsp:spPr>
        <a:xfrm rot="10800000">
          <a:off x="0" y="0"/>
          <a:ext cx="8153400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always                  </a:t>
          </a:r>
          <a:r>
            <a:rPr lang="fr-FR" sz="1200" kern="1200"/>
            <a:t>100%</a:t>
          </a:r>
          <a:endParaRPr lang="fr-FR" sz="1200" kern="1200" dirty="0"/>
        </a:p>
      </dsp:txBody>
      <dsp:txXfrm rot="-10800000">
        <a:off x="1426844" y="0"/>
        <a:ext cx="5299710" cy="488667"/>
      </dsp:txXfrm>
    </dsp:sp>
    <dsp:sp modelId="{2ACEDCF8-A6BE-8F4E-8224-CC6306FCEF5E}">
      <dsp:nvSpPr>
        <dsp:cNvPr id="0" name=""/>
        <dsp:cNvSpPr/>
      </dsp:nvSpPr>
      <dsp:spPr>
        <a:xfrm rot="10800000">
          <a:off x="452966" y="488667"/>
          <a:ext cx="7247466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648"/>
                <a:lumOff val="108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3648"/>
                <a:lumOff val="108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3648"/>
                <a:lumOff val="108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usually                     </a:t>
          </a:r>
          <a:r>
            <a:rPr lang="fr-FR" sz="1200" kern="1200"/>
            <a:t>90%</a:t>
          </a:r>
          <a:endParaRPr lang="fr-FR" sz="1200" kern="1200" dirty="0"/>
        </a:p>
      </dsp:txBody>
      <dsp:txXfrm rot="-10800000">
        <a:off x="1721273" y="488667"/>
        <a:ext cx="4710853" cy="488667"/>
      </dsp:txXfrm>
    </dsp:sp>
    <dsp:sp modelId="{D0C2A36E-C1BB-424C-ACD6-0EEEDCD49CFF}">
      <dsp:nvSpPr>
        <dsp:cNvPr id="0" name=""/>
        <dsp:cNvSpPr/>
      </dsp:nvSpPr>
      <dsp:spPr>
        <a:xfrm rot="10800000">
          <a:off x="905933" y="977335"/>
          <a:ext cx="6341533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7295"/>
                <a:lumOff val="216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7295"/>
                <a:lumOff val="216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7295"/>
                <a:lumOff val="216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Normally/generally    </a:t>
          </a:r>
          <a:r>
            <a:rPr lang="fr-FR" sz="1200" kern="1200"/>
            <a:t>80%</a:t>
          </a:r>
          <a:endParaRPr lang="fr-FR" sz="1200" kern="1200" dirty="0"/>
        </a:p>
      </dsp:txBody>
      <dsp:txXfrm rot="-10800000">
        <a:off x="2015701" y="977335"/>
        <a:ext cx="4121996" cy="488667"/>
      </dsp:txXfrm>
    </dsp:sp>
    <dsp:sp modelId="{6E66C74B-051C-CD49-A335-06330115325C}">
      <dsp:nvSpPr>
        <dsp:cNvPr id="0" name=""/>
        <dsp:cNvSpPr/>
      </dsp:nvSpPr>
      <dsp:spPr>
        <a:xfrm rot="10800000">
          <a:off x="1358900" y="1466003"/>
          <a:ext cx="5435600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10943"/>
                <a:lumOff val="32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Often/frequently       </a:t>
          </a:r>
          <a:r>
            <a:rPr lang="fr-FR" sz="1200" kern="1200"/>
            <a:t>70%</a:t>
          </a:r>
          <a:endParaRPr lang="fr-FR" sz="1200" kern="1200" dirty="0"/>
        </a:p>
      </dsp:txBody>
      <dsp:txXfrm rot="-10800000">
        <a:off x="2310129" y="1466003"/>
        <a:ext cx="3533140" cy="488667"/>
      </dsp:txXfrm>
    </dsp:sp>
    <dsp:sp modelId="{614518BA-E5A3-8B4A-AE33-6218186DC764}">
      <dsp:nvSpPr>
        <dsp:cNvPr id="0" name=""/>
        <dsp:cNvSpPr/>
      </dsp:nvSpPr>
      <dsp:spPr>
        <a:xfrm rot="10800000">
          <a:off x="1811866" y="1954671"/>
          <a:ext cx="4529666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14590"/>
                <a:lumOff val="432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4590"/>
                <a:lumOff val="432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4590"/>
                <a:lumOff val="432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sometimes               </a:t>
          </a:r>
          <a:r>
            <a:rPr lang="fr-FR" sz="1200" kern="1200"/>
            <a:t>50%  </a:t>
          </a:r>
          <a:endParaRPr lang="fr-FR" sz="1200" kern="1200" dirty="0"/>
        </a:p>
      </dsp:txBody>
      <dsp:txXfrm rot="-10800000">
        <a:off x="2604558" y="1954671"/>
        <a:ext cx="2944283" cy="488667"/>
      </dsp:txXfrm>
    </dsp:sp>
    <dsp:sp modelId="{1C7861E3-1C43-E44C-AA04-9CA3C5CB9BE4}">
      <dsp:nvSpPr>
        <dsp:cNvPr id="0" name=""/>
        <dsp:cNvSpPr/>
      </dsp:nvSpPr>
      <dsp:spPr>
        <a:xfrm rot="10800000">
          <a:off x="2264833" y="2443338"/>
          <a:ext cx="3623733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14590"/>
                <a:lumOff val="432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4590"/>
                <a:lumOff val="432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4590"/>
                <a:lumOff val="432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occassionally            </a:t>
          </a:r>
          <a:r>
            <a:rPr lang="fr-FR" sz="1200" kern="1200"/>
            <a:t>30%</a:t>
          </a:r>
          <a:endParaRPr lang="fr-FR" sz="1200" kern="1200" dirty="0"/>
        </a:p>
      </dsp:txBody>
      <dsp:txXfrm rot="-10800000">
        <a:off x="2898986" y="2443338"/>
        <a:ext cx="2355426" cy="488667"/>
      </dsp:txXfrm>
    </dsp:sp>
    <dsp:sp modelId="{E591EBF0-798C-1346-851F-4C7A058F9F93}">
      <dsp:nvSpPr>
        <dsp:cNvPr id="0" name=""/>
        <dsp:cNvSpPr/>
      </dsp:nvSpPr>
      <dsp:spPr>
        <a:xfrm rot="10800000">
          <a:off x="2717800" y="2932006"/>
          <a:ext cx="2717800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10943"/>
                <a:lumOff val="32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/>
            <a:t>seldom    </a:t>
          </a:r>
          <a:r>
            <a:rPr lang="fr-FR" sz="1400" kern="1200"/>
            <a:t>                10%           </a:t>
          </a:r>
          <a:endParaRPr lang="fr-FR" sz="1400" kern="1200" dirty="0"/>
        </a:p>
      </dsp:txBody>
      <dsp:txXfrm rot="-10800000">
        <a:off x="3193414" y="2932006"/>
        <a:ext cx="1766570" cy="488667"/>
      </dsp:txXfrm>
    </dsp:sp>
    <dsp:sp modelId="{A2F1E988-FE88-B345-B2BE-E2A8BED9ABCB}">
      <dsp:nvSpPr>
        <dsp:cNvPr id="0" name=""/>
        <dsp:cNvSpPr/>
      </dsp:nvSpPr>
      <dsp:spPr>
        <a:xfrm rot="10800000">
          <a:off x="3170766" y="3420674"/>
          <a:ext cx="1811866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7295"/>
                <a:lumOff val="216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7295"/>
                <a:lumOff val="216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7295"/>
                <a:lumOff val="216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/>
            <a:t>rarely </a:t>
          </a:r>
          <a:r>
            <a:rPr lang="fr-FR" sz="1400" kern="1200"/>
            <a:t>       5%</a:t>
          </a:r>
          <a:endParaRPr lang="fr-FR" sz="1400" kern="1200" dirty="0"/>
        </a:p>
      </dsp:txBody>
      <dsp:txXfrm rot="-10800000">
        <a:off x="3487843" y="3420674"/>
        <a:ext cx="1177713" cy="488667"/>
      </dsp:txXfrm>
    </dsp:sp>
    <dsp:sp modelId="{376D6155-8EB0-D348-8F04-3CE458EE603E}">
      <dsp:nvSpPr>
        <dsp:cNvPr id="0" name=""/>
        <dsp:cNvSpPr/>
      </dsp:nvSpPr>
      <dsp:spPr>
        <a:xfrm rot="10800000">
          <a:off x="3623733" y="3909342"/>
          <a:ext cx="905933" cy="488667"/>
        </a:xfrm>
        <a:prstGeom prst="trapezoid">
          <a:avLst>
            <a:gd name="adj" fmla="val 92694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-3648"/>
                <a:lumOff val="108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3648"/>
                <a:lumOff val="108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3648"/>
                <a:lumOff val="108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/>
            <a:t>never   </a:t>
          </a:r>
          <a:r>
            <a:rPr lang="fr-FR" sz="1050" kern="1200"/>
            <a:t>0%</a:t>
          </a:r>
          <a:endParaRPr lang="fr-FR" sz="1050" kern="1200" dirty="0"/>
        </a:p>
      </dsp:txBody>
      <dsp:txXfrm rot="-10800000">
        <a:off x="3623733" y="3909342"/>
        <a:ext cx="905933" cy="4886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B25B9-685F-194F-9218-91E7F9016B7C}">
      <dsp:nvSpPr>
        <dsp:cNvPr id="0" name=""/>
        <dsp:cNvSpPr/>
      </dsp:nvSpPr>
      <dsp:spPr>
        <a:xfrm>
          <a:off x="3207295" y="1693192"/>
          <a:ext cx="1618159" cy="1618159"/>
        </a:xfrm>
        <a:prstGeom prst="ellipse">
          <a:avLst/>
        </a:prstGeom>
        <a:solidFill>
          <a:srgbClr val="9330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 err="1"/>
            <a:t>day</a:t>
          </a:r>
          <a:r>
            <a:rPr lang="fr-FR" sz="2000" kern="1200" dirty="0"/>
            <a:t>, </a:t>
          </a:r>
          <a:r>
            <a:rPr lang="fr-FR" sz="2000" kern="1200" dirty="0" err="1"/>
            <a:t>week</a:t>
          </a:r>
          <a:r>
            <a:rPr lang="fr-FR" sz="2000" kern="1200" dirty="0"/>
            <a:t>, </a:t>
          </a:r>
          <a:r>
            <a:rPr lang="fr-FR" sz="2000" kern="1200" dirty="0" err="1"/>
            <a:t>month</a:t>
          </a:r>
          <a:r>
            <a:rPr lang="fr-FR" sz="2000" kern="1200" dirty="0"/>
            <a:t>, </a:t>
          </a:r>
          <a:r>
            <a:rPr lang="fr-FR" sz="2000" kern="1200" dirty="0" err="1"/>
            <a:t>year</a:t>
          </a:r>
          <a:endParaRPr lang="fr-FR" sz="2000" kern="1200" dirty="0"/>
        </a:p>
      </dsp:txBody>
      <dsp:txXfrm>
        <a:off x="3444269" y="1930166"/>
        <a:ext cx="1144211" cy="1144211"/>
      </dsp:txXfrm>
    </dsp:sp>
    <dsp:sp modelId="{CE5B514D-4764-154A-BDC1-E56F702D5FA2}">
      <dsp:nvSpPr>
        <dsp:cNvPr id="0" name=""/>
        <dsp:cNvSpPr/>
      </dsp:nvSpPr>
      <dsp:spPr>
        <a:xfrm rot="11700000">
          <a:off x="1984535" y="1888450"/>
          <a:ext cx="1203186" cy="461175"/>
        </a:xfrm>
        <a:prstGeom prst="leftArrow">
          <a:avLst>
            <a:gd name="adj1" fmla="val 60000"/>
            <a:gd name="adj2" fmla="val 50000"/>
          </a:avLst>
        </a:prstGeom>
        <a:solidFill>
          <a:srgbClr val="7530C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AFDAFA-3CF1-024C-9234-D15304895985}">
      <dsp:nvSpPr>
        <dsp:cNvPr id="0" name=""/>
        <dsp:cNvSpPr/>
      </dsp:nvSpPr>
      <dsp:spPr>
        <a:xfrm>
          <a:off x="1236408" y="1348434"/>
          <a:ext cx="1537251" cy="1229801"/>
        </a:xfrm>
        <a:prstGeom prst="roundRect">
          <a:avLst>
            <a:gd name="adj" fmla="val 10000"/>
          </a:avLst>
        </a:prstGeom>
        <a:solidFill>
          <a:srgbClr val="DE7F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Once a</a:t>
          </a:r>
        </a:p>
      </dsp:txBody>
      <dsp:txXfrm>
        <a:off x="1272428" y="1384454"/>
        <a:ext cx="1465211" cy="1157761"/>
      </dsp:txXfrm>
    </dsp:sp>
    <dsp:sp modelId="{D715100B-F835-1F49-9812-9FD36E0DA1CC}">
      <dsp:nvSpPr>
        <dsp:cNvPr id="0" name=""/>
        <dsp:cNvSpPr/>
      </dsp:nvSpPr>
      <dsp:spPr>
        <a:xfrm rot="14700000">
          <a:off x="2789011" y="929714"/>
          <a:ext cx="1203186" cy="461175"/>
        </a:xfrm>
        <a:prstGeom prst="leftArrow">
          <a:avLst>
            <a:gd name="adj1" fmla="val 60000"/>
            <a:gd name="adj2" fmla="val 50000"/>
          </a:avLst>
        </a:prstGeom>
        <a:solidFill>
          <a:srgbClr val="7530C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8CD3DE-DD3D-A945-8ED6-43A0DDC66017}">
      <dsp:nvSpPr>
        <dsp:cNvPr id="0" name=""/>
        <dsp:cNvSpPr/>
      </dsp:nvSpPr>
      <dsp:spPr>
        <a:xfrm>
          <a:off x="2367734" y="173"/>
          <a:ext cx="1537251" cy="1229801"/>
        </a:xfrm>
        <a:prstGeom prst="roundRect">
          <a:avLst>
            <a:gd name="adj" fmla="val 10000"/>
          </a:avLst>
        </a:prstGeom>
        <a:solidFill>
          <a:srgbClr val="B04FF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 err="1"/>
            <a:t>Twice</a:t>
          </a:r>
          <a:r>
            <a:rPr lang="fr-FR" sz="3200" kern="1200" dirty="0"/>
            <a:t> a</a:t>
          </a:r>
        </a:p>
      </dsp:txBody>
      <dsp:txXfrm>
        <a:off x="2403754" y="36193"/>
        <a:ext cx="1465211" cy="1157761"/>
      </dsp:txXfrm>
    </dsp:sp>
    <dsp:sp modelId="{06411E91-F161-074C-9633-941271D1B831}">
      <dsp:nvSpPr>
        <dsp:cNvPr id="0" name=""/>
        <dsp:cNvSpPr/>
      </dsp:nvSpPr>
      <dsp:spPr>
        <a:xfrm rot="17700000">
          <a:off x="4040552" y="929714"/>
          <a:ext cx="1203186" cy="461175"/>
        </a:xfrm>
        <a:prstGeom prst="leftArrow">
          <a:avLst>
            <a:gd name="adj1" fmla="val 60000"/>
            <a:gd name="adj2" fmla="val 50000"/>
          </a:avLst>
        </a:prstGeom>
        <a:solidFill>
          <a:srgbClr val="7530C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E92B79-03AA-D644-A74A-F53632F1BBF0}">
      <dsp:nvSpPr>
        <dsp:cNvPr id="0" name=""/>
        <dsp:cNvSpPr/>
      </dsp:nvSpPr>
      <dsp:spPr>
        <a:xfrm>
          <a:off x="4127764" y="173"/>
          <a:ext cx="1537251" cy="1229801"/>
        </a:xfrm>
        <a:prstGeom prst="roundRect">
          <a:avLst>
            <a:gd name="adj" fmla="val 10000"/>
          </a:avLst>
        </a:prstGeom>
        <a:solidFill>
          <a:srgbClr val="972BA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 err="1"/>
            <a:t>Three</a:t>
          </a:r>
          <a:r>
            <a:rPr lang="fr-FR" sz="3200" kern="1200" dirty="0"/>
            <a:t> times a</a:t>
          </a:r>
        </a:p>
      </dsp:txBody>
      <dsp:txXfrm>
        <a:off x="4163784" y="36193"/>
        <a:ext cx="1465211" cy="1157761"/>
      </dsp:txXfrm>
    </dsp:sp>
    <dsp:sp modelId="{CB86EA47-8D1F-5144-9A20-99BAD238D31A}">
      <dsp:nvSpPr>
        <dsp:cNvPr id="0" name=""/>
        <dsp:cNvSpPr/>
      </dsp:nvSpPr>
      <dsp:spPr>
        <a:xfrm rot="20700000">
          <a:off x="4845028" y="1888450"/>
          <a:ext cx="1203186" cy="461175"/>
        </a:xfrm>
        <a:prstGeom prst="leftArrow">
          <a:avLst>
            <a:gd name="adj1" fmla="val 60000"/>
            <a:gd name="adj2" fmla="val 50000"/>
          </a:avLst>
        </a:prstGeom>
        <a:solidFill>
          <a:srgbClr val="7530C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F9849A-658A-E749-84B2-B1C12142CCA4}">
      <dsp:nvSpPr>
        <dsp:cNvPr id="0" name=""/>
        <dsp:cNvSpPr/>
      </dsp:nvSpPr>
      <dsp:spPr>
        <a:xfrm>
          <a:off x="5259089" y="1348434"/>
          <a:ext cx="1537251" cy="1229801"/>
        </a:xfrm>
        <a:prstGeom prst="roundRect">
          <a:avLst>
            <a:gd name="adj" fmla="val 10000"/>
          </a:avLst>
        </a:prstGeom>
        <a:solidFill>
          <a:srgbClr val="7530C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 err="1"/>
            <a:t>Every</a:t>
          </a:r>
          <a:endParaRPr lang="fr-FR" sz="3200" kern="1200" dirty="0"/>
        </a:p>
      </dsp:txBody>
      <dsp:txXfrm>
        <a:off x="5295109" y="1384454"/>
        <a:ext cx="1465211" cy="11577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D4383-956F-4145-AF72-6C549F9C7BE1}">
      <dsp:nvSpPr>
        <dsp:cNvPr id="0" name=""/>
        <dsp:cNvSpPr/>
      </dsp:nvSpPr>
      <dsp:spPr>
        <a:xfrm>
          <a:off x="0" y="1389881"/>
          <a:ext cx="8352916" cy="1859292"/>
        </a:xfrm>
        <a:prstGeom prst="homePlat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2702" tIns="141351" rIns="70676" bIns="141351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5300" kern="1200" dirty="0"/>
            <a:t>Talk about </a:t>
          </a:r>
          <a:r>
            <a:rPr lang="fr-FR" sz="5300" kern="1200" dirty="0" err="1"/>
            <a:t>activities</a:t>
          </a:r>
          <a:r>
            <a:rPr lang="fr-FR" sz="5300" kern="1200" dirty="0"/>
            <a:t> at the moment of </a:t>
          </a:r>
          <a:r>
            <a:rPr lang="fr-FR" sz="5300" kern="1200" dirty="0" err="1"/>
            <a:t>speaking</a:t>
          </a:r>
          <a:endParaRPr lang="fr-FR" sz="5300" kern="1200" dirty="0"/>
        </a:p>
      </dsp:txBody>
      <dsp:txXfrm>
        <a:off x="0" y="1389881"/>
        <a:ext cx="7888093" cy="1859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F82F3-DC72-5747-8396-99C446D2CF81}">
      <dsp:nvSpPr>
        <dsp:cNvPr id="0" name=""/>
        <dsp:cNvSpPr/>
      </dsp:nvSpPr>
      <dsp:spPr>
        <a:xfrm>
          <a:off x="6525" y="787848"/>
          <a:ext cx="4633258" cy="1853303"/>
        </a:xfrm>
        <a:prstGeom prst="homePlate">
          <a:avLst/>
        </a:prstGeom>
        <a:gradFill rotWithShape="0">
          <a:gsLst>
            <a:gs pos="0">
              <a:srgbClr val="93A535"/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106680" rIns="53340" bIns="1066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kern="1200" dirty="0"/>
            <a:t>TELLS US ABOUT THE PAST</a:t>
          </a:r>
        </a:p>
      </dsp:txBody>
      <dsp:txXfrm>
        <a:off x="6525" y="787848"/>
        <a:ext cx="4169932" cy="1853303"/>
      </dsp:txXfrm>
    </dsp:sp>
    <dsp:sp modelId="{7C0FA1E5-09BB-A143-8E3C-8EC0847AF556}">
      <dsp:nvSpPr>
        <dsp:cNvPr id="0" name=""/>
        <dsp:cNvSpPr/>
      </dsp:nvSpPr>
      <dsp:spPr>
        <a:xfrm>
          <a:off x="3719657" y="787848"/>
          <a:ext cx="4633258" cy="1853303"/>
        </a:xfrm>
        <a:prstGeom prst="chevron">
          <a:avLst/>
        </a:prstGeom>
        <a:gradFill rotWithShape="0">
          <a:gsLst>
            <a:gs pos="0">
              <a:srgbClr val="93A535"/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0020" tIns="106680" rIns="53340" bIns="1066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kern="1200" dirty="0"/>
            <a:t>ACTION FINISHED</a:t>
          </a:r>
        </a:p>
      </dsp:txBody>
      <dsp:txXfrm>
        <a:off x="4646309" y="787848"/>
        <a:ext cx="2779955" cy="18533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BEFD19-CF07-604A-9D13-23CC91905BA0}">
      <dsp:nvSpPr>
        <dsp:cNvPr id="0" name=""/>
        <dsp:cNvSpPr/>
      </dsp:nvSpPr>
      <dsp:spPr>
        <a:xfrm>
          <a:off x="2865197" y="1218"/>
          <a:ext cx="2622521" cy="1049008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 err="1"/>
            <a:t>Refer</a:t>
          </a:r>
          <a:r>
            <a:rPr lang="fr-FR" sz="1200" kern="1200" dirty="0"/>
            <a:t> to an action </a:t>
          </a:r>
          <a:r>
            <a:rPr lang="fr-FR" sz="1200" kern="1200" dirty="0" err="1"/>
            <a:t>that</a:t>
          </a:r>
          <a:r>
            <a:rPr lang="fr-FR" sz="1200" kern="1200" dirty="0"/>
            <a:t> </a:t>
          </a:r>
          <a:r>
            <a:rPr lang="fr-FR" sz="1200" kern="1200" dirty="0" err="1"/>
            <a:t>was</a:t>
          </a:r>
          <a:r>
            <a:rPr lang="fr-FR" sz="1200" kern="1200" dirty="0"/>
            <a:t> happening in the </a:t>
          </a:r>
          <a:r>
            <a:rPr lang="fr-FR" sz="1200" kern="1200" dirty="0" err="1"/>
            <a:t>past</a:t>
          </a:r>
          <a:endParaRPr lang="fr-FR" sz="1200" kern="1200" dirty="0"/>
        </a:p>
      </dsp:txBody>
      <dsp:txXfrm>
        <a:off x="3389701" y="1218"/>
        <a:ext cx="1573513" cy="1049008"/>
      </dsp:txXfrm>
    </dsp:sp>
    <dsp:sp modelId="{3999FA57-FF7E-EC43-B24B-C287BDED410A}">
      <dsp:nvSpPr>
        <dsp:cNvPr id="0" name=""/>
        <dsp:cNvSpPr/>
      </dsp:nvSpPr>
      <dsp:spPr>
        <a:xfrm>
          <a:off x="2865197" y="1197088"/>
          <a:ext cx="2622521" cy="1049008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8207"/>
                <a:lumOff val="243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8207"/>
                <a:lumOff val="243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8207"/>
                <a:lumOff val="243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 err="1"/>
            <a:t>Refer</a:t>
          </a:r>
          <a:r>
            <a:rPr lang="fr-FR" sz="1200" kern="1200" dirty="0"/>
            <a:t> to </a:t>
          </a:r>
          <a:r>
            <a:rPr lang="fr-FR" sz="1200" kern="1200" dirty="0" err="1"/>
            <a:t>two</a:t>
          </a:r>
          <a:r>
            <a:rPr lang="fr-FR" sz="1200" kern="1200" dirty="0"/>
            <a:t> actions </a:t>
          </a:r>
          <a:r>
            <a:rPr lang="fr-FR" sz="1200" kern="1200" dirty="0" err="1"/>
            <a:t>that</a:t>
          </a:r>
          <a:r>
            <a:rPr lang="fr-FR" sz="1200" kern="1200" dirty="0"/>
            <a:t> </a:t>
          </a:r>
          <a:r>
            <a:rPr lang="fr-FR" sz="1200" kern="1200" dirty="0" err="1"/>
            <a:t>were</a:t>
          </a:r>
          <a:r>
            <a:rPr lang="fr-FR" sz="1200" kern="1200" dirty="0"/>
            <a:t> happening in the </a:t>
          </a:r>
          <a:r>
            <a:rPr lang="fr-FR" sz="1200" kern="1200" dirty="0" err="1"/>
            <a:t>past</a:t>
          </a:r>
          <a:endParaRPr lang="fr-FR" sz="1200" kern="1200" dirty="0"/>
        </a:p>
      </dsp:txBody>
      <dsp:txXfrm>
        <a:off x="3389701" y="1197088"/>
        <a:ext cx="1573513" cy="1049008"/>
      </dsp:txXfrm>
    </dsp:sp>
    <dsp:sp modelId="{C022103D-6CF0-584F-B467-3ABF41F25C64}">
      <dsp:nvSpPr>
        <dsp:cNvPr id="0" name=""/>
        <dsp:cNvSpPr/>
      </dsp:nvSpPr>
      <dsp:spPr>
        <a:xfrm>
          <a:off x="2865197" y="2392958"/>
          <a:ext cx="2622521" cy="1049008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16414"/>
                <a:lumOff val="48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6414"/>
                <a:lumOff val="48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6414"/>
                <a:lumOff val="48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1200" b="0" i="0" u="none" kern="1200" dirty="0"/>
            <a:t>Describe something that was happening continuously in the past when another action interrupted it.</a:t>
          </a:r>
          <a:endParaRPr lang="en" sz="1200" kern="1200" dirty="0"/>
        </a:p>
      </dsp:txBody>
      <dsp:txXfrm>
        <a:off x="3389701" y="2392958"/>
        <a:ext cx="1573513" cy="1049008"/>
      </dsp:txXfrm>
    </dsp:sp>
    <dsp:sp modelId="{18B6AEEC-D413-244B-B5C0-7B2D58CD7243}">
      <dsp:nvSpPr>
        <dsp:cNvPr id="0" name=""/>
        <dsp:cNvSpPr/>
      </dsp:nvSpPr>
      <dsp:spPr>
        <a:xfrm>
          <a:off x="2865197" y="3588828"/>
          <a:ext cx="2622521" cy="1049008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8207"/>
                <a:lumOff val="243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8207"/>
                <a:lumOff val="243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8207"/>
                <a:lumOff val="243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1200" kern="1200" dirty="0"/>
            <a:t>Refer to a habitual action in the past</a:t>
          </a:r>
        </a:p>
      </dsp:txBody>
      <dsp:txXfrm>
        <a:off x="3389701" y="3588828"/>
        <a:ext cx="1573513" cy="10490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D4383-956F-4145-AF72-6C549F9C7BE1}">
      <dsp:nvSpPr>
        <dsp:cNvPr id="0" name=""/>
        <dsp:cNvSpPr/>
      </dsp:nvSpPr>
      <dsp:spPr>
        <a:xfrm>
          <a:off x="3670" y="1677560"/>
          <a:ext cx="3209836" cy="1283934"/>
        </a:xfrm>
        <a:prstGeom prst="homePlat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8684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Talk about the future</a:t>
          </a:r>
        </a:p>
      </dsp:txBody>
      <dsp:txXfrm>
        <a:off x="3670" y="1677560"/>
        <a:ext cx="2888853" cy="1283934"/>
      </dsp:txXfrm>
    </dsp:sp>
    <dsp:sp modelId="{086F82F3-DC72-5747-8396-99C446D2CF81}">
      <dsp:nvSpPr>
        <dsp:cNvPr id="0" name=""/>
        <dsp:cNvSpPr/>
      </dsp:nvSpPr>
      <dsp:spPr>
        <a:xfrm>
          <a:off x="2571539" y="1677560"/>
          <a:ext cx="3209836" cy="1283934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10943"/>
                <a:lumOff val="32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Talk about a promise</a:t>
          </a:r>
        </a:p>
      </dsp:txBody>
      <dsp:txXfrm>
        <a:off x="3213506" y="1677560"/>
        <a:ext cx="1925902" cy="1283934"/>
      </dsp:txXfrm>
    </dsp:sp>
    <dsp:sp modelId="{7C0FA1E5-09BB-A143-8E3C-8EC0847AF556}">
      <dsp:nvSpPr>
        <dsp:cNvPr id="0" name=""/>
        <dsp:cNvSpPr/>
      </dsp:nvSpPr>
      <dsp:spPr>
        <a:xfrm>
          <a:off x="5139408" y="1677560"/>
          <a:ext cx="3209836" cy="1283934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-10943"/>
                <a:lumOff val="32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4013" tIns="69342" rIns="34671" bIns="6934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Talk about </a:t>
          </a:r>
          <a:r>
            <a:rPr lang="fr-FR" sz="2600" kern="1200" dirty="0" err="1"/>
            <a:t>predictions</a:t>
          </a:r>
          <a:endParaRPr lang="fr-FR" sz="2600" kern="1200" dirty="0"/>
        </a:p>
      </dsp:txBody>
      <dsp:txXfrm>
        <a:off x="5781375" y="1677560"/>
        <a:ext cx="1925902" cy="12839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D4383-956F-4145-AF72-6C549F9C7BE1}">
      <dsp:nvSpPr>
        <dsp:cNvPr id="0" name=""/>
        <dsp:cNvSpPr/>
      </dsp:nvSpPr>
      <dsp:spPr>
        <a:xfrm>
          <a:off x="6525" y="1392876"/>
          <a:ext cx="4633258" cy="1853303"/>
        </a:xfrm>
        <a:prstGeom prst="homePlat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4686" tIns="77343" rIns="38672" bIns="77343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Talk about a habit in the </a:t>
          </a:r>
          <a:r>
            <a:rPr lang="fr-FR" sz="2900" kern="1200" dirty="0" err="1"/>
            <a:t>past</a:t>
          </a:r>
          <a:endParaRPr lang="fr-FR" sz="2900" kern="1200" dirty="0"/>
        </a:p>
      </dsp:txBody>
      <dsp:txXfrm>
        <a:off x="6525" y="1392876"/>
        <a:ext cx="4169932" cy="1853303"/>
      </dsp:txXfrm>
    </dsp:sp>
    <dsp:sp modelId="{A30B6C38-5309-CA4C-A5E1-3CB976314527}">
      <dsp:nvSpPr>
        <dsp:cNvPr id="0" name=""/>
        <dsp:cNvSpPr/>
      </dsp:nvSpPr>
      <dsp:spPr>
        <a:xfrm>
          <a:off x="3713132" y="1392876"/>
          <a:ext cx="4633258" cy="1853303"/>
        </a:xfrm>
        <a:prstGeom prst="chevron">
          <a:avLst/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-10943"/>
                <a:lumOff val="32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6015" tIns="77343" rIns="38672" bIns="77343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900" kern="1200" dirty="0"/>
            <a:t>Express </a:t>
          </a:r>
          <a:r>
            <a:rPr lang="fr-FR" sz="2900" kern="1200" dirty="0" err="1"/>
            <a:t>desire</a:t>
          </a:r>
          <a:r>
            <a:rPr lang="fr-FR" sz="2900" kern="1200" dirty="0"/>
            <a:t>, </a:t>
          </a:r>
          <a:r>
            <a:rPr lang="fr-FR" sz="2900" kern="1200" dirty="0" err="1"/>
            <a:t>polite</a:t>
          </a:r>
          <a:r>
            <a:rPr lang="fr-FR" sz="2900" kern="1200" dirty="0"/>
            <a:t> </a:t>
          </a:r>
          <a:r>
            <a:rPr lang="fr-FR" sz="2900" kern="1200" dirty="0" err="1"/>
            <a:t>request</a:t>
          </a:r>
          <a:r>
            <a:rPr lang="fr-FR" sz="2900" kern="1200" dirty="0"/>
            <a:t>, opinion, </a:t>
          </a:r>
          <a:r>
            <a:rPr lang="fr-FR" sz="2900" kern="1200" dirty="0" err="1"/>
            <a:t>hope</a:t>
          </a:r>
          <a:r>
            <a:rPr lang="fr-FR" sz="2900" kern="1200" dirty="0"/>
            <a:t>…</a:t>
          </a:r>
        </a:p>
      </dsp:txBody>
      <dsp:txXfrm>
        <a:off x="4639784" y="1392876"/>
        <a:ext cx="2779955" cy="1853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AutoShape 1">
            <a:extLst>
              <a:ext uri="{FF2B5EF4-FFF2-40B4-BE49-F238E27FC236}">
                <a16:creationId xmlns:a16="http://schemas.microsoft.com/office/drawing/2014/main" id="{0C4434A2-18BB-E148-90C3-7E85E55B5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75" name="AutoShape 2">
            <a:extLst>
              <a:ext uri="{FF2B5EF4-FFF2-40B4-BE49-F238E27FC236}">
                <a16:creationId xmlns:a16="http://schemas.microsoft.com/office/drawing/2014/main" id="{53B4A754-2FFD-5941-B2A1-9D526E453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76" name="AutoShape 3">
            <a:extLst>
              <a:ext uri="{FF2B5EF4-FFF2-40B4-BE49-F238E27FC236}">
                <a16:creationId xmlns:a16="http://schemas.microsoft.com/office/drawing/2014/main" id="{B2D3D28D-DE38-4645-B21F-2D434B448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77" name="AutoShape 4">
            <a:extLst>
              <a:ext uri="{FF2B5EF4-FFF2-40B4-BE49-F238E27FC236}">
                <a16:creationId xmlns:a16="http://schemas.microsoft.com/office/drawing/2014/main" id="{60501236-1F49-D549-BB23-D5B718CFA8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78" name="AutoShape 5">
            <a:extLst>
              <a:ext uri="{FF2B5EF4-FFF2-40B4-BE49-F238E27FC236}">
                <a16:creationId xmlns:a16="http://schemas.microsoft.com/office/drawing/2014/main" id="{C5EDA48A-8FF8-8844-A6D6-43D612F83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79" name="AutoShape 6">
            <a:extLst>
              <a:ext uri="{FF2B5EF4-FFF2-40B4-BE49-F238E27FC236}">
                <a16:creationId xmlns:a16="http://schemas.microsoft.com/office/drawing/2014/main" id="{A1E2A30B-F1B0-AD47-B847-5EAF574FB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0" name="AutoShape 7">
            <a:extLst>
              <a:ext uri="{FF2B5EF4-FFF2-40B4-BE49-F238E27FC236}">
                <a16:creationId xmlns:a16="http://schemas.microsoft.com/office/drawing/2014/main" id="{D6566B8C-3960-FD4D-993E-A2532E87F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1" name="AutoShape 8">
            <a:extLst>
              <a:ext uri="{FF2B5EF4-FFF2-40B4-BE49-F238E27FC236}">
                <a16:creationId xmlns:a16="http://schemas.microsoft.com/office/drawing/2014/main" id="{6DA4ED51-84C5-9241-B05A-ECC169385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2" name="AutoShape 9">
            <a:extLst>
              <a:ext uri="{FF2B5EF4-FFF2-40B4-BE49-F238E27FC236}">
                <a16:creationId xmlns:a16="http://schemas.microsoft.com/office/drawing/2014/main" id="{6E69FA52-8D4D-114B-9857-785210957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3" name="AutoShape 10">
            <a:extLst>
              <a:ext uri="{FF2B5EF4-FFF2-40B4-BE49-F238E27FC236}">
                <a16:creationId xmlns:a16="http://schemas.microsoft.com/office/drawing/2014/main" id="{AF2B6FD0-9D91-724B-B96E-C37EDD8CB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4" name="AutoShape 11">
            <a:extLst>
              <a:ext uri="{FF2B5EF4-FFF2-40B4-BE49-F238E27FC236}">
                <a16:creationId xmlns:a16="http://schemas.microsoft.com/office/drawing/2014/main" id="{18E0A615-9B4D-034A-ABFB-7C918ACA4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5" name="AutoShape 12">
            <a:extLst>
              <a:ext uri="{FF2B5EF4-FFF2-40B4-BE49-F238E27FC236}">
                <a16:creationId xmlns:a16="http://schemas.microsoft.com/office/drawing/2014/main" id="{20084321-FD83-F944-9332-B950D2031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6" name="AutoShape 13">
            <a:extLst>
              <a:ext uri="{FF2B5EF4-FFF2-40B4-BE49-F238E27FC236}">
                <a16:creationId xmlns:a16="http://schemas.microsoft.com/office/drawing/2014/main" id="{08739429-9087-474D-8410-B0173150D8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7" name="AutoShape 14">
            <a:extLst>
              <a:ext uri="{FF2B5EF4-FFF2-40B4-BE49-F238E27FC236}">
                <a16:creationId xmlns:a16="http://schemas.microsoft.com/office/drawing/2014/main" id="{CFF050B0-0CA5-1547-890F-344D7068F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8" name="AutoShape 15">
            <a:extLst>
              <a:ext uri="{FF2B5EF4-FFF2-40B4-BE49-F238E27FC236}">
                <a16:creationId xmlns:a16="http://schemas.microsoft.com/office/drawing/2014/main" id="{598A56F1-DBB6-8B49-9C71-6EF688A41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89" name="AutoShape 16">
            <a:extLst>
              <a:ext uri="{FF2B5EF4-FFF2-40B4-BE49-F238E27FC236}">
                <a16:creationId xmlns:a16="http://schemas.microsoft.com/office/drawing/2014/main" id="{E896002C-9B1A-334F-AC09-7247AF54C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90" name="AutoShape 17">
            <a:extLst>
              <a:ext uri="{FF2B5EF4-FFF2-40B4-BE49-F238E27FC236}">
                <a16:creationId xmlns:a16="http://schemas.microsoft.com/office/drawing/2014/main" id="{23EAB001-C7B8-CB43-A568-03E001CDA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9091" name="Rectangle 18">
            <a:extLst>
              <a:ext uri="{FF2B5EF4-FFF2-40B4-BE49-F238E27FC236}">
                <a16:creationId xmlns:a16="http://schemas.microsoft.com/office/drawing/2014/main" id="{8126D088-F023-A546-8CAE-C9576ADEAFD4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71312" cy="12465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19">
            <a:extLst>
              <a:ext uri="{FF2B5EF4-FFF2-40B4-BE49-F238E27FC236}">
                <a16:creationId xmlns:a16="http://schemas.microsoft.com/office/drawing/2014/main" id="{44F90F8A-841F-1544-8222-2C9B3FCC2A7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Text Box 1">
            <a:extLst>
              <a:ext uri="{FF2B5EF4-FFF2-40B4-BE49-F238E27FC236}">
                <a16:creationId xmlns:a16="http://schemas.microsoft.com/office/drawing/2014/main" id="{48DA8486-A8CD-9548-B865-8519321D22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1123" name="Text Box 2">
            <a:extLst>
              <a:ext uri="{FF2B5EF4-FFF2-40B4-BE49-F238E27FC236}">
                <a16:creationId xmlns:a16="http://schemas.microsoft.com/office/drawing/2014/main" id="{38202233-8CBD-8142-93CE-8FDF8A747D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Text Box 1">
            <a:extLst>
              <a:ext uri="{FF2B5EF4-FFF2-40B4-BE49-F238E27FC236}">
                <a16:creationId xmlns:a16="http://schemas.microsoft.com/office/drawing/2014/main" id="{3AEB2221-4FC5-FA49-98C1-57A6380EF1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8771" name="Text Box 2">
            <a:extLst>
              <a:ext uri="{FF2B5EF4-FFF2-40B4-BE49-F238E27FC236}">
                <a16:creationId xmlns:a16="http://schemas.microsoft.com/office/drawing/2014/main" id="{96D07835-132D-BC4F-A1E0-A14CF44401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1">
            <a:extLst>
              <a:ext uri="{FF2B5EF4-FFF2-40B4-BE49-F238E27FC236}">
                <a16:creationId xmlns:a16="http://schemas.microsoft.com/office/drawing/2014/main" id="{28F1188A-BF7E-7841-A9C0-6FB3BA1AE3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0819" name="Text Box 2">
            <a:extLst>
              <a:ext uri="{FF2B5EF4-FFF2-40B4-BE49-F238E27FC236}">
                <a16:creationId xmlns:a16="http://schemas.microsoft.com/office/drawing/2014/main" id="{0DE0BDBC-C56F-2F4A-810A-A9B60C357C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 Box 1">
            <a:extLst>
              <a:ext uri="{FF2B5EF4-FFF2-40B4-BE49-F238E27FC236}">
                <a16:creationId xmlns:a16="http://schemas.microsoft.com/office/drawing/2014/main" id="{3E17BCD2-575B-BD40-927C-D97C5948A6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4915" name="Text Box 2">
            <a:extLst>
              <a:ext uri="{FF2B5EF4-FFF2-40B4-BE49-F238E27FC236}">
                <a16:creationId xmlns:a16="http://schemas.microsoft.com/office/drawing/2014/main" id="{F6D973E0-E5B4-0F44-88BC-5BD29F128C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>
            <a:extLst>
              <a:ext uri="{FF2B5EF4-FFF2-40B4-BE49-F238E27FC236}">
                <a16:creationId xmlns:a16="http://schemas.microsoft.com/office/drawing/2014/main" id="{A42A1007-7C5C-E343-8377-750AC63393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9011" name="Text Box 3">
            <a:extLst>
              <a:ext uri="{FF2B5EF4-FFF2-40B4-BE49-F238E27FC236}">
                <a16:creationId xmlns:a16="http://schemas.microsoft.com/office/drawing/2014/main" id="{4D795920-4044-5B40-A31E-AB2722DF00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  <p:extLst>
      <p:ext uri="{BB962C8B-B14F-4D97-AF65-F5344CB8AC3E}">
        <p14:creationId xmlns:p14="http://schemas.microsoft.com/office/powerpoint/2010/main" val="3540166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>
            <a:extLst>
              <a:ext uri="{FF2B5EF4-FFF2-40B4-BE49-F238E27FC236}">
                <a16:creationId xmlns:a16="http://schemas.microsoft.com/office/drawing/2014/main" id="{A42A1007-7C5C-E343-8377-750AC63393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9011" name="Text Box 3">
            <a:extLst>
              <a:ext uri="{FF2B5EF4-FFF2-40B4-BE49-F238E27FC236}">
                <a16:creationId xmlns:a16="http://schemas.microsoft.com/office/drawing/2014/main" id="{4D795920-4044-5B40-A31E-AB2722DF00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Text Box 1">
            <a:extLst>
              <a:ext uri="{FF2B5EF4-FFF2-40B4-BE49-F238E27FC236}">
                <a16:creationId xmlns:a16="http://schemas.microsoft.com/office/drawing/2014/main" id="{3ABD2B2F-5CF4-4647-B9C6-2B6D1C919C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2083" name="Text Box 2">
            <a:extLst>
              <a:ext uri="{FF2B5EF4-FFF2-40B4-BE49-F238E27FC236}">
                <a16:creationId xmlns:a16="http://schemas.microsoft.com/office/drawing/2014/main" id="{8082C052-D704-5D46-A0C2-A5B0F04AB8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1">
            <a:extLst>
              <a:ext uri="{FF2B5EF4-FFF2-40B4-BE49-F238E27FC236}">
                <a16:creationId xmlns:a16="http://schemas.microsoft.com/office/drawing/2014/main" id="{59C79563-6A0C-7E42-879C-591217F32C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4131" name="Text Box 2">
            <a:extLst>
              <a:ext uri="{FF2B5EF4-FFF2-40B4-BE49-F238E27FC236}">
                <a16:creationId xmlns:a16="http://schemas.microsoft.com/office/drawing/2014/main" id="{67418198-88F8-1D47-A4CF-0F8E5FBA03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1">
            <a:extLst>
              <a:ext uri="{FF2B5EF4-FFF2-40B4-BE49-F238E27FC236}">
                <a16:creationId xmlns:a16="http://schemas.microsoft.com/office/drawing/2014/main" id="{59C79563-6A0C-7E42-879C-591217F32C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4131" name="Text Box 2">
            <a:extLst>
              <a:ext uri="{FF2B5EF4-FFF2-40B4-BE49-F238E27FC236}">
                <a16:creationId xmlns:a16="http://schemas.microsoft.com/office/drawing/2014/main" id="{67418198-88F8-1D47-A4CF-0F8E5FBA03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  <p:extLst>
      <p:ext uri="{BB962C8B-B14F-4D97-AF65-F5344CB8AC3E}">
        <p14:creationId xmlns:p14="http://schemas.microsoft.com/office/powerpoint/2010/main" val="31836636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Text Box 1">
            <a:extLst>
              <a:ext uri="{FF2B5EF4-FFF2-40B4-BE49-F238E27FC236}">
                <a16:creationId xmlns:a16="http://schemas.microsoft.com/office/drawing/2014/main" id="{91ACFCF9-EEF7-DB4C-AF31-C3E6538A620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6179" name="Text Box 2">
            <a:extLst>
              <a:ext uri="{FF2B5EF4-FFF2-40B4-BE49-F238E27FC236}">
                <a16:creationId xmlns:a16="http://schemas.microsoft.com/office/drawing/2014/main" id="{D6DC6F74-C59A-9740-BCDE-64C7BF62CC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Text Box 1">
            <a:extLst>
              <a:ext uri="{FF2B5EF4-FFF2-40B4-BE49-F238E27FC236}">
                <a16:creationId xmlns:a16="http://schemas.microsoft.com/office/drawing/2014/main" id="{B27F3C2C-F62E-144B-869F-CE643F56E5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8227" name="Text Box 2">
            <a:extLst>
              <a:ext uri="{FF2B5EF4-FFF2-40B4-BE49-F238E27FC236}">
                <a16:creationId xmlns:a16="http://schemas.microsoft.com/office/drawing/2014/main" id="{224A85BF-8E4E-1A47-81CD-DE127B8F21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Text Box 1">
            <a:extLst>
              <a:ext uri="{FF2B5EF4-FFF2-40B4-BE49-F238E27FC236}">
                <a16:creationId xmlns:a16="http://schemas.microsoft.com/office/drawing/2014/main" id="{54EE998B-7D08-3C47-B5C2-2B2379BD45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5219" name="Text Box 2">
            <a:extLst>
              <a:ext uri="{FF2B5EF4-FFF2-40B4-BE49-F238E27FC236}">
                <a16:creationId xmlns:a16="http://schemas.microsoft.com/office/drawing/2014/main" id="{47D853DE-D346-5141-82ED-0F18DC60EB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Text Box 1">
            <a:extLst>
              <a:ext uri="{FF2B5EF4-FFF2-40B4-BE49-F238E27FC236}">
                <a16:creationId xmlns:a16="http://schemas.microsoft.com/office/drawing/2014/main" id="{4FFDA3E3-AC92-4045-9D8D-41E6653A03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0275" name="Text Box 2">
            <a:extLst>
              <a:ext uri="{FF2B5EF4-FFF2-40B4-BE49-F238E27FC236}">
                <a16:creationId xmlns:a16="http://schemas.microsoft.com/office/drawing/2014/main" id="{A9EF0CED-658A-4647-BF52-B6BB8BD852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Text Box 2">
            <a:extLst>
              <a:ext uri="{FF2B5EF4-FFF2-40B4-BE49-F238E27FC236}">
                <a16:creationId xmlns:a16="http://schemas.microsoft.com/office/drawing/2014/main" id="{8D3D6461-604C-714B-8D24-ACA8A1C5D8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2323" name="Text Box 3">
            <a:extLst>
              <a:ext uri="{FF2B5EF4-FFF2-40B4-BE49-F238E27FC236}">
                <a16:creationId xmlns:a16="http://schemas.microsoft.com/office/drawing/2014/main" id="{C6511727-D76D-4540-A7DF-064D0E171C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Text Box 1">
            <a:extLst>
              <a:ext uri="{FF2B5EF4-FFF2-40B4-BE49-F238E27FC236}">
                <a16:creationId xmlns:a16="http://schemas.microsoft.com/office/drawing/2014/main" id="{D8F68CD5-EB8C-104F-A4E2-AC27895D64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6419" name="Text Box 2">
            <a:extLst>
              <a:ext uri="{FF2B5EF4-FFF2-40B4-BE49-F238E27FC236}">
                <a16:creationId xmlns:a16="http://schemas.microsoft.com/office/drawing/2014/main" id="{6D84A575-EA6C-8341-9389-26147CC34C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Text Box 1">
            <a:extLst>
              <a:ext uri="{FF2B5EF4-FFF2-40B4-BE49-F238E27FC236}">
                <a16:creationId xmlns:a16="http://schemas.microsoft.com/office/drawing/2014/main" id="{E10CC3C3-7B60-0F42-8DFD-08B6048EBC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9491" name="Text Box 2">
            <a:extLst>
              <a:ext uri="{FF2B5EF4-FFF2-40B4-BE49-F238E27FC236}">
                <a16:creationId xmlns:a16="http://schemas.microsoft.com/office/drawing/2014/main" id="{CC8AD921-4C36-2C49-AC77-4FB8B41E2A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Text Box 1">
            <a:extLst>
              <a:ext uri="{FF2B5EF4-FFF2-40B4-BE49-F238E27FC236}">
                <a16:creationId xmlns:a16="http://schemas.microsoft.com/office/drawing/2014/main" id="{29BE4E45-BFDC-F640-B1D9-B033CC0E73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7267" name="Text Box 2">
            <a:extLst>
              <a:ext uri="{FF2B5EF4-FFF2-40B4-BE49-F238E27FC236}">
                <a16:creationId xmlns:a16="http://schemas.microsoft.com/office/drawing/2014/main" id="{AF074EFD-855B-E648-B863-3041B933E5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1">
            <a:extLst>
              <a:ext uri="{FF2B5EF4-FFF2-40B4-BE49-F238E27FC236}">
                <a16:creationId xmlns:a16="http://schemas.microsoft.com/office/drawing/2014/main" id="{2842A763-F18B-834A-9117-EC5C96B2CB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9315" name="Text Box 2">
            <a:extLst>
              <a:ext uri="{FF2B5EF4-FFF2-40B4-BE49-F238E27FC236}">
                <a16:creationId xmlns:a16="http://schemas.microsoft.com/office/drawing/2014/main" id="{733DE1FC-DE5B-2C41-9A8C-6474721178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1">
            <a:extLst>
              <a:ext uri="{FF2B5EF4-FFF2-40B4-BE49-F238E27FC236}">
                <a16:creationId xmlns:a16="http://schemas.microsoft.com/office/drawing/2014/main" id="{12A01C00-B14E-534B-839E-06AB8B7E86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7507" name="Text Box 2">
            <a:extLst>
              <a:ext uri="{FF2B5EF4-FFF2-40B4-BE49-F238E27FC236}">
                <a16:creationId xmlns:a16="http://schemas.microsoft.com/office/drawing/2014/main" id="{E414FAAF-E4AE-5044-B8B2-675BFBF8E7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Text Box 1">
            <a:extLst>
              <a:ext uri="{FF2B5EF4-FFF2-40B4-BE49-F238E27FC236}">
                <a16:creationId xmlns:a16="http://schemas.microsoft.com/office/drawing/2014/main" id="{07454DFB-D773-7642-A408-C192EE2917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9555" name="Text Box 2">
            <a:extLst>
              <a:ext uri="{FF2B5EF4-FFF2-40B4-BE49-F238E27FC236}">
                <a16:creationId xmlns:a16="http://schemas.microsoft.com/office/drawing/2014/main" id="{4DE46C3E-B3E1-0A41-B074-8B3DC8CA80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Text Box 1">
            <a:extLst>
              <a:ext uri="{FF2B5EF4-FFF2-40B4-BE49-F238E27FC236}">
                <a16:creationId xmlns:a16="http://schemas.microsoft.com/office/drawing/2014/main" id="{E31951B2-C72E-CB4A-A18F-466BC2D0FD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1603" name="Text Box 2">
            <a:extLst>
              <a:ext uri="{FF2B5EF4-FFF2-40B4-BE49-F238E27FC236}">
                <a16:creationId xmlns:a16="http://schemas.microsoft.com/office/drawing/2014/main" id="{958944BD-0644-C642-9EC1-AAAA06E570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Text Box 1">
            <a:extLst>
              <a:ext uri="{FF2B5EF4-FFF2-40B4-BE49-F238E27FC236}">
                <a16:creationId xmlns:a16="http://schemas.microsoft.com/office/drawing/2014/main" id="{B4E56BD1-9E65-D147-B54A-90267151E2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3651" name="Text Box 2">
            <a:extLst>
              <a:ext uri="{FF2B5EF4-FFF2-40B4-BE49-F238E27FC236}">
                <a16:creationId xmlns:a16="http://schemas.microsoft.com/office/drawing/2014/main" id="{EFDC07CC-DDEA-C041-856E-CD646C6FF6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ext Box 1">
            <a:extLst>
              <a:ext uri="{FF2B5EF4-FFF2-40B4-BE49-F238E27FC236}">
                <a16:creationId xmlns:a16="http://schemas.microsoft.com/office/drawing/2014/main" id="{F1E4B54C-9427-DA42-A0E0-EC5A1ED04E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23" name="Text Box 2">
            <a:extLst>
              <a:ext uri="{FF2B5EF4-FFF2-40B4-BE49-F238E27FC236}">
                <a16:creationId xmlns:a16="http://schemas.microsoft.com/office/drawing/2014/main" id="{DA1947C1-DEC9-294B-B28F-FD503ECC37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A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D5C9E5-0FD0-364F-899F-F29A1604D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EDB609-7566-1C41-BC52-923E8112A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2D416B-9CF0-BB4E-8CD0-438B88FD0A2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AFF035C-5498-BD40-8793-14040ABA64D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723C-B5EE-A04D-BA39-EB4A1A41C02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7358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1ECDF-6387-B740-8974-A9C1D882C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8CE0D02-ED7B-D346-8193-C525773775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320DCA-13C8-C449-B060-256051C8BD3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DDB3297-70B8-9242-84D8-837053EA1FC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F50C0-53FE-1C4A-9165-62B64DFAD15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764488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0FA52E-B8FD-794C-8FB7-37F6C486D4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CBFFCA9-F2B0-C54C-80DF-B3C6F0B6AF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AE17A32-4CCC-294B-A5CD-67AD7BEBD27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40CF689-E5FF-AD4B-81D5-116A1445CBF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C10D6-EAEC-0A43-8171-3045B4D07C5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89941282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2F0B82-A1AD-3F4A-AE52-8BDCD9D65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6A1596-E045-7846-AA56-D95644398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DE6BDD6-F7DB-2B47-A3BE-A7BF4AA5525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6EF4E96-E14E-4943-86B2-AE3328C7A04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50EE9-579B-2545-AC02-AE603514293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2355557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1EC926-66DB-3942-B9B9-242C52214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56A74F-4A78-7A4F-B871-9BDF606B5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237EC52-50D6-6C4B-B8DC-685883CFE57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E095797-362D-D640-8D60-4DCFEE6B2A9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0EC9C-8DC0-1348-A88B-A21A0A44B71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1332488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8FBF9A-B2DB-9645-8D76-D84B7542B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FA77C1E-EDE0-8141-A943-8A1DA6ACC6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6769FEA-D332-1D4B-8487-AA6FF67A04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2111ECE-2B03-354B-AEF1-5C755A2EC7D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A3A5927-58F0-C243-B657-8F47B8A1229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96A56-768D-7B46-98CC-89562EEE919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2065608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CA63C1-C4A2-5E42-AA54-EC9DB4210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204ED1-A2D4-6C4D-9A91-798A99FA59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0169CC2-A42C-D64B-B173-3DA470377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07A6F3D-C67C-0048-BC96-E4ACAC6B74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8B8A583-F05C-9944-9E70-252B7D44C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C9C5C0F-293B-1245-81FD-71AA1DD1679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EEED700-CF9A-9241-A330-E1B854CF856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3B8F2-AC0C-4D43-AB8E-E7D06EFADDD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137654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026299-8177-4140-9B75-77DA383B2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37211CD-312F-FF49-87A0-0C9C6263BC2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4220255C-C683-E548-8C9B-BFE99CAED41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38309-4CEE-B545-B81C-DB9E4DA373A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6360525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4B240E48-DFCA-B84A-9DAA-5782946FA45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683D78E8-EB7A-7446-A54F-33861EFAE02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CA2E5-6401-7E4F-BF3C-FD68960F3CC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8051765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9FE9BE-74D2-4941-86B3-6170AFBA7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638812-E069-D14F-924D-5118619CA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C24E429-D73F-B14C-B9ED-308B0D20A2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4BD9ED4-344E-DA44-A8C8-98AEB580ACF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E7169ED-EED7-9446-B2BF-7BC38C615F2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9064F-B832-4341-A28A-E9B35FED742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1957475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7A1EB1-E89F-2C43-B382-09CCBA148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4F5A7D5-4F51-B24C-811C-6CA690C0F2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847E24A-9DF3-1D4B-815A-98A1DDFC83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3B99DD4-C73D-BE49-A4AC-C2A98A1D3A5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BCF7F5F-72AF-E843-AF7E-064B831F1B7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7CF43-C64C-1B47-8D86-00E84398598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8614471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6CD50C-7F37-0042-9DB1-EDD66A1A4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562D7E5-4648-6D4C-A439-CB51D89F0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0894CEB-B87C-7240-9364-20C6E0106F1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4AEEA40-1D6E-2D4C-86B8-6AD556CE0E2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4BE5-8B06-3B4E-A1F6-6A9E7553F1B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2076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33DBDCB-B576-8E4C-9E55-CA2FA18B21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273B4BA-2803-7F42-B0CA-33D3DC20B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E8B4F7-7171-D540-9876-87CDE7C3C0E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F9DA76-8556-E44C-AB05-D5FD5B199D9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5173C-F185-9540-AC56-0C268816DB2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3348573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535C3DD-EBE2-4C48-892E-4666BC4BA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71AACF-1D60-8F44-ABCF-0A9A7CA35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815A812-CA64-4441-97A6-3E1692945EF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03ECD59-BDCE-6240-873E-701196403B1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375B-31B4-CD41-BEB2-AD20567C950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0398497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7CBED9-23FE-F647-9462-77FC53051B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34FFBB8-E98A-4B4A-9475-408FE6D8EA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0F86A9-FB53-0F4C-894F-9F857BA91FB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A5BCC59-0DA8-A14B-8DB0-6098F5019EC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0ED17-DF79-D749-848D-FDD0753A0A4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895637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F52D27-05E6-B545-94A7-3BA01A8B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FDDEEF-ED9E-A545-9C66-5D732BA60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64A65B3-7CF8-154A-832E-BDF2105C8DD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9BE3071-9020-E743-A9FA-3CE05E3B8D7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20305-0346-8C44-8709-3DFBD0D891B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80862694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5CEA52-5B71-A94E-9DDD-D13684326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ECFE62-CDB4-4249-9D77-A352E0672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AFEF42D-548B-E449-84EC-8E66EF887DA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DEF8474-25E9-9B4A-AB95-3060778267C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5670A-0F79-C34B-A5E1-E9CBDC42F55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6172320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D0028-D252-6847-9A1C-B8E69577B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FEDA47-3AF4-5246-B974-0A5C8E1068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D57354-27B2-464D-B150-6F09C1CBE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7DCAEF7-424F-C545-B4BB-543792BA7F2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D14F481-3964-6C4A-B2E9-2544F9C1E6F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81436-75A7-1F46-B414-6C54FF47443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0630681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DC74D-8167-5840-A40B-288CD2A8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2AAD24-41CB-024B-B4FC-0245E26F3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8E31F3C-0F45-2A48-BCBC-9A7CDF4E4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C67CD87-6A74-344C-B032-E1909ED58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4A93735-9216-0F40-9403-29C4F7557F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DC263F9-4F18-BA45-9722-A1F44FDA33D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CFF9E4-27AF-FF46-B181-17F53C2BE12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3C64F-F57B-9D46-A969-CA247A7C42F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7025179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9B1A92-D42D-544A-8158-C203DAB2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C1569B7-B5B4-E748-ABDC-0E88B660915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AA268F1-5855-C840-A23F-D92D4B1E58A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6ADCA-9F05-0647-8417-08DBE2499E5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2841152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E8DD437-EBB1-8F4E-AC88-57A28D15C5D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3C7BD6B0-F362-8C49-AEE0-317CBA2BA13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444E7-6814-1244-8F13-3EB2520F2D4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8919371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54A6D-F70B-F247-8612-910B0F047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252CB1-E706-884D-B8A8-5747F25E0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A663BD-4E45-F744-8480-6AB1D4614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050795-2052-7C4C-A296-48413350DE7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F18C257-99A3-254E-B99B-03871422F93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6AB49-7F8A-A94D-B442-DF394F00F2C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820966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68432A-4669-A549-BFF0-B8F462DC2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730A741-C2F1-F849-8398-FD035A657A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50A0E5-8F73-194C-8A08-2A78351706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6865FFA-DED1-9140-9C26-7E2C64A4427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77FEB7-70D3-2E45-B772-8B9FEC4CA3C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F68A9-CF4F-8641-835C-77F8C26109F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75481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7C4CFA-B644-5547-8026-55FD8C0AA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72FF460-A868-A840-A2A5-C71EE1C39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115B93B4-EBEA-EA4F-A082-FE345654EC0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1702625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C8245E-7D67-324B-921C-95D7C120A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3605AD-60D0-D04B-BCF0-5DDB0C585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DEF9F6E-0579-AE44-8750-A8476486A32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56AF546-14E0-7A40-AB2D-062CBE25E20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46483-7D84-0E41-AF95-4BF3FA48514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6902897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67D11C8-0D95-EC40-AF0F-76D62399EC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6B70274-8D7B-6743-B606-2417FDAEE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ED364D9-662C-C243-918D-61719788619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92F0DAA-6D3B-D646-BA7A-0BDA13C665B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99AD6-BDB7-5044-806C-FC748DD603C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9597091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AC0DF-050B-0E4C-B43C-2A43030BB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7C6A719-A0E6-E241-AE51-E84D965BE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B3CA6DA-5D51-EF4A-8B22-C2262286F64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36BACDA-0082-4D49-AF5C-C54378D75B1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B49CA-FD9B-0146-B719-488CF14E18A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950563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8FCDB3-6F83-8D44-8DED-11CD08E43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96053C-DF38-2D4C-B0D2-2B68F84BE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58934B7-039F-114A-B21D-B067536A761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A5E292B-0201-6E42-A4C6-5492317596C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2934E-0B34-2D42-995C-5BD7C248CBD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9770931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C2DC4C-D06E-104E-AF91-97637E9E6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825B5C-6B2A-464E-B01A-624E9B788B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DB8707E-C528-8D48-ADEE-FF9382B1E6E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F1A7DB7-19D5-4A4D-BCB8-7F8CB54EA3C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E47E3-D417-D547-BFD2-EEBADB1EE10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5895913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9FD3E7-44D5-2E48-A75A-7CEC13AD6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A1496B-0CA4-F64B-B3E5-38B909438E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266B1E7-5CF0-6A48-BE67-B34326025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4AA3DB-53AE-D144-8BF0-17EE3242DE5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475C330-1445-0B44-9BDC-10A5A059D96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3A4E5-9D56-234B-9658-77B65FEA39C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5252654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D77AA7-297A-9F4C-AB58-395259D91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677708-8D39-8044-94F5-AFF488B15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06EC0C-7AD4-9943-AC8B-D3B469BAC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07ECCB7-63BA-164F-A2A1-5BE69B323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D61AC87-25DC-8F43-86F4-3892EDCA3C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678A240-732C-8448-B7FC-2C6F11EBA2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3BEBCD-E970-374C-B413-993D35B9DA4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8B61C-E563-A942-9FF4-8535910743A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1191594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A98F9A-878D-CA4A-8FBC-982FEF51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2425FAB-FED3-4E4E-82C8-24D4AC1A754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7D0300E-4CC5-A747-8DA5-CE880C647AA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70F2F-C320-4C4E-AEFD-B56A12BF3D5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9089127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D7FC1E0E-31B4-BE41-AFF5-86BE425AF10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52129218-2154-9D45-9343-6256AC356CC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05DE-BEFD-AF46-BC28-C8585458A00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7346533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21380-9D06-7B49-A22D-F19D5A4C4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C22A59-16CD-4744-98E5-6F369FB17D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972155-3936-9341-B943-1A1E06B338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81A0440-AC05-7340-ABC0-508DECD2BA6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0F3937F-E6C2-364B-9AEF-BAA1DEC9A06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72963-50D0-A042-862E-8DF06B29296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87312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69E216-0CDA-0C40-B56B-646BDB3B5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368CB0-9398-6240-9D83-BC3137865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591FAE3B-BC3B-854E-8AAE-0DE8B748D43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1680666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974DA-A8FA-3C4D-9BCC-61E1D7D8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5B37F4-B393-A34E-A2C2-42F1399D1E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FFC9DB4-5FD4-D64F-A9F7-568A937FF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4150DA-97B9-524F-ABB5-878AEEEBA1B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E7FFCA1-C8B1-7B44-90E2-CCACBBD1B3E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034B8-6731-994A-9B98-4151148856B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4913025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E233DC-07FA-094A-8A6E-A4BAF2910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311213E-903F-9B48-8F44-92D69DAC8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D453710-E192-5E49-9F90-4B856ED713D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E735103-A6F8-224D-9D10-0F1C3D891CF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37C06-1831-7545-A9FB-8D0E558F8D7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06793064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6FBE4E5-EFAC-8241-87F9-3C1C5FDF85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F4C3C4-A246-B543-BD8B-2287E7BE3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E188F19-0E16-2E4C-BF99-BC2BDA8CEF4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E17895D-4D83-274D-9281-2C6ECC6DC2F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A4162-1F65-DD4E-A72F-561A7063912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9803661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EA859-798A-2341-8571-0DFF1654A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EEA3649-973C-5E44-9422-C8C5BC4A2D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A1BCA46-9925-3D4D-84D2-D2B8555F697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BC78B66-0A8A-2C49-A771-74FE1EF2D4C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BF27B-4017-FC43-ABB5-91509EF9898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14814440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37BAB8-BD19-9D49-9D6B-97088A1CE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C6B341-4752-D84E-B419-B6416E7EE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444AEA5-6935-FD4E-9AEF-1284560BE3A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0D67792-7E31-FA4B-94F1-A41682E89B7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E0111-2E4B-E04B-B996-961907FC950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1428251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DD045-6031-774B-8D39-2457D4E7B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8D3E0B-D46F-E34A-89F8-1A5033049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003EB22-8E10-124D-A68C-B9C90A40631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AAE1CED-8E82-1F43-A877-A01FFC394A9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15B5C-D755-C447-A22B-E0DAD183C1E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8391482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869B7E-D04C-7C43-B9B5-3E425DEF7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EFACF4-F35C-5540-AC95-CE1D7E5CB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703EB0-6A79-5240-A4D3-9C882858F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8AEC47-4DD8-9A4E-B2D0-A6F786F4B65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DB225CB-9E24-8C4A-AC7E-0D78A7B0952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6DCC3-8F97-5247-9955-EF534FB5004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9162277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79930C-21D2-8E44-B6DF-69C94119D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5BF599B-CABD-0C45-BBE2-3D1269BC7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AD5428-A352-AF4E-8442-34E8583B4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F04C4D8-1330-6E46-994F-C8133F1D23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7948415-436D-B446-9938-CBBE81FFA1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98928CF-1304-F24F-A1EE-F148AAB3B5C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E2D28A1F-A6A0-754A-9657-714889B6679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8C4A6-C9E4-374C-A314-7CBDB4F394F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4116587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14FB8C-0E7D-FC43-B3D7-6E2A18A51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4024F9F-4AB0-D14F-A36E-88DFA08984D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B243E73-7FCB-BF4E-8BB9-52F60645B31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9762D-3A92-5145-A22F-E4E6D01D1BD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815374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8B6EC81-D911-B745-BBE0-51A54F34C43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4320241C-D3F3-AB40-9573-F42A8155B75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A389D-E3E1-3C4C-BC1F-3BE27070CA3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31683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B49DF1-9345-9E47-A886-5CE94FDF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52F425-ABD1-4B4C-ABDD-5E06A9626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B67EF68-82EA-3944-BF58-B0920F4B175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866568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EF044B-791F-4348-B710-45088BC93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A4BF2A-1ADF-BF4D-B520-4153F6767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AA4787-8B29-094C-BC69-F87C7527F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EA2F34-DBAE-CF4F-B642-C71D39A6914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FE956E-1341-8F49-BF02-A01B0CFB524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8C54F-6AE4-5843-BBE2-F26D4802A6F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7779187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DBE8DE-5302-3143-A3AC-EDB456569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A987CC8-E12B-EB4B-B1B7-DC38A915D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BFEC00-BD43-7241-8A54-F90FC0EF1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F5F83B-8598-D745-A6CF-C224F96704E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A55C7B-FD2F-F046-A7E5-5BB646AC430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32B59-AA0E-284F-9ED9-740A1BC5A0E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5982388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661855-A272-2647-8B61-F4B3DB58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D650763-1342-934F-B06B-7BEC1D480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E438D4A-B81B-624D-B9CD-77CFA47BD68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2218A3A-CA4B-3E45-9168-4192E43C53D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F24B9-4873-124C-8431-F5D03CAEC8C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5097408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752D321-918A-0E41-BECB-F9607D3BEF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B3908F6-3843-314C-8444-DDE6DD58F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569C198-10BE-9946-8962-98DA876AE39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1977823-A2E9-B041-B798-44AA7F73E97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25254-2CEC-6147-B276-F7E7AEC592D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7454971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5CC302-DAE6-EC4F-A4DF-E0DB57A3D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D4FAEE8-EEB4-F149-8A1C-565C8754F6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38EABC5-006E-EE46-BB86-4D711BEF7C3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0168237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2C859F-6B89-E34F-9B98-30C88CCF4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FC5030-ECF3-9A49-8DA9-248480DA9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0755046-7DE2-554F-8087-54F9B801CB4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6050051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A1E68E-EA2B-0C44-ACBE-DA15614D0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4EF3EB-D9B6-6E4B-A543-3E589ADF7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AE5CC86-FFE7-A444-BC26-894F7395C2B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228159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E2F6AD-8237-8545-8C12-5D82BCBA2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4C0846-C011-3C4C-8315-9F5A90CA9A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A1B47F-A3B0-A24A-9D01-E2CE4954A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41D8FEC-E3AE-7E40-A45B-A8C5C96E787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9378779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34B425-7607-624D-B8C8-F43AA78B0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1A0341-D1AC-6A46-AD39-964CE98F4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9A17CE-5667-1040-B1C5-EF01C5B4B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BA4DEDA-86A3-934A-B8EA-00EA808DF4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E098B89-C096-E241-99F8-B08E3C7506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4869BFE-A70B-074A-9DF5-3251460FBF1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2398387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C5C080-23E7-8A4A-BB49-D93A1C57A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BAF8940-BFB2-A945-9C44-C5770637298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54446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5A5B0C-541C-5543-86FF-8A4C34635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7D8BE1-AF1F-3C4B-8771-FA0B17AB8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7CCAA6-16B7-EB41-BB42-9E96C0F3A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99C771EF-3858-5E42-93C4-0E7BAF3AF75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1241487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899CBAAC-C85A-2243-8996-B402895091B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6560273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97FBF7-75C2-774B-8C8B-C1CFA4CCB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D22A6BF-BEAF-3D48-A179-CC9BC78D4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A929A2-A082-F34E-8323-B1F61A195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68D403F-9681-AE49-95DF-F04BD739035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3953245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BE45BD-1DA9-1449-A6F1-FF1ED6CC0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FAAB6CF-01A5-FE4B-A1A7-1A4F2D815B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C1F6E0-8342-0447-B409-B8788F085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04AD93D-5823-C749-B8BB-8484298888E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7634125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EF143E-2835-A14A-8EEA-4C163E609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00F611-BC19-1840-BDFB-3A28D3575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1354F55-4229-C843-9C1B-467EF964BD9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0693419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597E2E-9E59-BA49-90E9-B8CE8D8CA9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35BE30-DF1E-6641-92D3-CC361BAAB4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453230C-783E-9940-859F-4D8BBAD2B86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8438149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D880C4-73FC-E743-A365-A928660E9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231F59-9C6C-014A-9F25-FEF4468F53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5C45F1E-3527-2D4D-82B8-8373F1F29DD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77DDD96-F942-B146-9C16-D46031F208C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86361-48C1-2C40-9DF7-7B22659E72E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7049688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939DA2-8089-5E42-AFF8-14C697676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278B8D-85DA-9248-9702-CF7A41528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479C9BA-7469-FB4A-829F-BCAEF64BE9E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598B9D0-AC34-4349-9DBD-84E02B6566F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30782-77C1-1F4C-8782-3BBC111FD34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2096180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91F55-2078-1B4D-B15B-D189979A8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5F29354-9CD2-7444-A424-716BA97DE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682128A-24BD-7842-8539-392DC7F0B5B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9BFD218-6E69-4741-B4CA-8CA81EE57BE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29EEF-099B-D246-AA57-D090BDD1B0B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120577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4CC5F5-BBE3-3E4A-A694-D0AF7DC5F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32DF25-3F8F-C34F-973E-A7D2875749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8E06D97-86C4-ED47-8713-E6BF374CA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2C3E8C-469F-7C4E-A609-D6A33BC3965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8F09E0F-B9F8-5149-BC55-B8D23A49024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EC452-1E33-FE44-A44C-DF0CD7382F8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27827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C52BD2-D68F-7842-92C7-69754568C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379AFE-B359-6249-9BC0-28A544783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E33BA4-10A5-4944-9CC3-28E53F16E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1CE70A-D583-3041-9345-FD7AB462F6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7AD8F08-8DD8-0248-A7B1-568BD29331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67CBDBD-DDDD-534A-87FE-2057A60D62E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D41196-DD9F-C045-9283-29F953D0C66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BBB9F-5801-8D48-9EDB-44CA39CA34C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53320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F08A62-282D-4C4D-83F7-F5A5F7406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5F1AA6-1274-0D40-8A4E-E0D9C6220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589F6E9-8EB3-9642-8EFD-D8550D936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0374EF5-3EA3-5440-909E-B1C7E9E37B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369343F-BA39-084B-829E-C816A9B7F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270D49FD-A617-CA40-BA8A-58A33047953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7335921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5F726E-C710-C54B-BF9E-338553022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D738A7A-D899-2E48-8CA4-31EEB8E8B11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9B2144BC-A415-164B-86D6-BF624C60769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149A-9883-4847-8D6D-AE35E8E448E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2131892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B08B3BB-87C9-2746-9A24-D68079D979F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14EC7002-8C20-574F-89F9-DAE618B9D49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DDECE-1C4B-F94F-BB10-342E9CE9D15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9922080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86E764-8852-D346-98A1-11D54956A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EBF9C2-6CDC-3E44-B9A0-6E117CF61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8F8288-4404-5648-9C4B-034AB53DE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A79E292-ED13-494C-9283-50944840ACC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24FA3A5-E062-C942-90F1-9735C0FEEE1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C5AE5-88D5-DB4B-ADF9-FD9C2766A49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7423830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05B5C9-AF76-C54C-8550-E7457A5AC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20E7582-8938-CE45-9335-F76B61DD6F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D906941-EC1D-DA45-81CC-746E00E41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F58BC32-C493-3548-AB5E-D0A4B9F78E9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17356A9-6A26-6640-95AB-FFE67C4CC8B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423B3-0D8F-6743-9CFF-5F5238BE940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4461605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D200DA-87AC-1C46-988E-F1C477DCD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8A7F6A6-9CA9-294A-81F9-248EB1A95E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8612722-4671-E64C-ADD9-50AA6FDDDE9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16BFE9E-B3CB-9A47-AC7F-8F5FA49EB3E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0A039-BBA8-DD48-822A-A31C5A2E9CB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2159786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1430E3-2EB9-7646-9982-03BA168806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6726093-74BC-074C-BF7E-A6FB0AE28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8E05A9A-6E45-3A43-80E7-EAE5CEB61D3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75264A3-6184-8F46-96C2-08B020B0CCB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219C1-105F-0E4E-B25C-5FE5DC69C3B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7402389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BFE7EA-D0B4-854F-B900-16E20CA9B5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1C4B6B1-87F7-9A4F-AA82-C56D8818D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C06C216-BBC9-2542-8742-F2A5E075FDF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2A85704E-26FD-1E46-AE5A-E284DF053CA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8550C-EA47-7943-BF15-DA90EFB98FB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609836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F60747-B194-3C43-BC21-B8279D7EF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A8E203B-1191-514A-B417-CFE05ECC7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7594298-3D73-8748-96E6-282685AC0BC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F148457-9F26-A242-A778-A76CFB38E9D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BAA26-FDE8-2347-B4BF-99822F1A50A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8532175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C9DAE4-AEC8-9945-B040-DC37AD00B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4D2FF6-1CE2-CE49-A8F3-8B73BAC978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9B67831-643B-5742-ABB2-FA1E80212AB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625C344-0F8E-3049-87BB-77A9D8306AD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8AF56-DC7D-E649-B4F8-BCB0093A98D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7127776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E1A899-C1E1-DC4F-B514-7260B435A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EC5A91-5FD5-974B-BAFD-C4E0913355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50138FC-385A-CA46-B74F-46A4E4C2C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1554CD9-574A-F942-BC5D-8E8D7E6C0F4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B3D8EB1-29E3-E843-9733-C60FD40D37D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3CB0C-FE0D-0643-B38F-7D5A4C38E56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16080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5FB66D-565A-6C45-812E-C8BDF6D77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8FA2AEFE-CBDF-EB45-B542-7185BCDED25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13641859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F2F9CF-E77E-BA4F-ABB9-65ED47795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C759F9-F799-8846-BC28-E6DC992B5B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58BEB9-7A79-DE44-9AD9-6A30ED7BA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1D6D37D-26F6-E747-857B-1CF741268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73A5405-DC99-D043-9EC7-76DC2B1C36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DF66A2-B334-7049-AC03-4D558E006C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EF6759CE-3D98-7248-AEB2-F7E957F2824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F1024-5174-7044-B661-7E06C12398B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3606188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C9A4BC-66DF-3944-9962-A46F1626D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7067D959-C257-564C-B992-C7F58EF3A56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2A3F8DFD-7223-1B4B-B65B-9060CFE65EE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F6036-CF2C-CB4A-B450-5D0FF4311E7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7261995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4B937AE7-40AD-EA41-82EE-97DC89A6C17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398D9B13-29BE-1F4E-828D-DDD4A0831F1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18BC8-BB18-0E49-AF2C-F775F8A7617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1783989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36D811-DE97-B949-8CFD-0845C8BEB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AC5541-CF05-0646-86D5-BE261193C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C09709D-517D-C347-94C9-AD1005029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C02C9D0-F3FF-9342-B1B3-DC0D1659A54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F0663C2-E1B4-B447-B7D9-DE1D6C03527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3AF3A-43CD-4B4B-805B-1531C5E19EE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9090300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EEF434-F7F2-5941-B381-E5E90064F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8D06F01-0948-7847-8226-79492E0937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B29F51-EEEC-3E46-A1B3-A87DD6C1A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6070859-8C44-9244-B083-43A5B618515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2290EBB0-BA71-BC40-A0B9-08738C76A41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FD615-8E5B-CB43-B827-145D2EB133D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8240995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59FB05-7E3E-2A4F-A057-0A06C91F6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04B48DE-BA2A-F543-B920-B6F9485390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2A3B649-318A-654C-9152-F2049649D45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BE0AFEB0-D0A9-FD44-B66C-5A21B8EDE40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DD177-4214-0D4F-8252-F1BEF28F1BC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3259927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873A2A4-6648-CA46-881F-E97264DD04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E68CEF-2E97-704B-8774-31D81D14D6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B7EAB4E-B1DB-1842-A60D-BADF13BAC6E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69754F3-51A0-C34B-BB18-F07E8781F5E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0B92-6C6C-C941-A098-39E965A9854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19844144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6BF7F7-E77A-AC4D-AA3C-06C1322A5D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D02B652-BE6C-3340-A9EA-E2F8E2EA0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183ED73-75AF-B543-A5E8-3F1B4570095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8CDE860E-7C7A-C841-8C0B-F4649553C55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DBC91-3176-5343-A4DD-5CE135CEA35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1762788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788D5E-A399-E84F-AAD5-E64374A63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13E33FB-8A03-FE46-A41C-9DC26FBBF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F36EE42-1E60-A84E-BBBA-A9D099D71F3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84C4B15-09E6-A548-83B8-C6D8DC6A59D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D1D19-3C8E-9F46-B1FE-D4576BEFD2F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8094436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B429C0-1065-3B4D-A83F-5054E1900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D5169A-E90E-0846-BE6E-BB337484B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604B926-BCA4-1645-A9EC-CC9FBCC18BE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66C80B7F-094F-994D-A167-A4BBD33FE19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39DC2-8F11-9043-9D64-4B4E6B4FD46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80046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0AEE85BD-BDB0-8347-8A46-E0325FD00D5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920594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C09E61-E8CD-9C43-9E83-B193CEC97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20D597-5C7F-BF4D-849B-B4DEFA5F78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53EF68-8C26-4747-9F7A-F9C83A541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B4B7F89-837F-DF44-9DA4-C6297C1BF11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C779E11-F6D3-864D-8CA4-55F899FB541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56065-8B2A-D34F-AFA5-176D28E41FF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805716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0F32EC-6004-CF45-9D31-6C3001B6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7E31AC-46CC-8A41-9243-4C61841A2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CE905A-C4FC-8E49-9BD1-AAE63F94B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BA4214A-EA66-A34E-8ED8-B29E7C8430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C6DC6DD-05C5-8742-B308-59EF54AC2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996E1F-9C07-A94D-A8CC-3CA517F1E37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CC7FBA1-1E48-1D42-83EE-5D63581022F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E4774-FCD7-674A-A338-83ABF192AC5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7325590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FBAD43-23B0-874C-8B09-B5E4E5DB2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8BE71CFF-19F7-7B46-984F-2C6A856F607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8112E77B-1396-C34B-A5AB-72634DFE97A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35EE7-6B88-C743-BFAB-264F1F4CD07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363468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40DED138-E417-4A42-91D0-76640A4BA7F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85650AF3-6F5E-2349-B985-0221298E6FB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0828C-ED28-3E4D-9C5D-069BCECD3A2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8096008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9760E0-3C6D-9646-8633-62B62100F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02A207-AF68-504E-ABD2-76A91A664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1E4EBB-6CA7-D24A-82E5-37EB157F8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6035067-E7FB-8B4C-811A-B9589666245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2805BF9-E28A-CA48-AD82-89C6D4737CB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3C764-8D61-3149-9388-05E80BC7535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70246293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2DA24E-B1E0-6248-9161-608718586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D833B6D-86B9-444F-A9E9-C865D9F463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892F3D-F507-7648-8238-72348E0BF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94D74A3-CC34-D84C-9B9B-E2DD5734330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9858E6C-F3B9-1646-9428-0B1CCCB0C5C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25135-4CE8-C04E-8093-B7E828E9DC5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9304811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F5BE44-27A5-2C48-A342-438164B7B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C1629B1-ECF2-5545-B156-951D517449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8194FA6-47E1-DD40-982F-98485AEEA08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1CBEB5F-CF13-AB46-8189-1BAE85F4567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91B8C-F737-9A46-82C4-042BB5210E5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8594319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2B81B02-F367-2340-9CF4-DA0B52B69C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0FB6D41-86B6-5C4F-A0B0-E72026D0E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CAE7D45-BE78-9C41-ABCB-7A423D62CDC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E9CA1A2-4ABB-CD4B-8F93-6D5E09105B5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BFCAF-2D5B-CF4F-8E81-3107B2DE39F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01143201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AB0CCC-0BAE-8C43-9E96-137C87C96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9267AF5-4955-EC4C-9F08-2DD80B9246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4303529-8691-F44D-8C35-7B352344F9E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EB99FFD-BA14-6042-A0AA-298152346B4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F34A3-BA6F-0540-AB03-5E94B5B7249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2121103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27ADBE-9693-2745-B8B1-82D3BD674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88B58F-14DC-364C-A4DE-F0E3BFF64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4DFE8A1-EB59-7540-B97D-85F8400E61F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21F715E-6C51-6846-BFB9-7BD4846BAF4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98FC4-550D-2A45-801A-93143815611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80625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11E109-B442-B446-801C-0B3477603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FF34FF-C333-6945-B47F-4F04BBD55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3AF0DE-0EC1-7643-A9B1-8D0622B35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0F9D651A-9D67-CD41-AB88-951AA9D4B08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1613623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3A2C46-FB5F-8F40-BE7D-F9253F8A8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DBFEC0-8041-204D-813D-3EAFDE42C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363C744-8FFB-2C40-BDE6-960A1A2B549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7221B377-075F-2C40-90A2-637EA6524F5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1A6F8-EE45-8942-BAC4-9A9122EE87C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843825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BCBE6A-B799-6640-887A-C59340470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6894A1-0801-F54D-8180-5C2A0878A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70AF75-D5E1-924E-9294-69AFCF4896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ED08CD9-6B6B-1341-89C7-D836E059002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348F728F-ECC6-AA45-8296-877EBE22398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ABCFA-5653-BE4D-A91C-296D99AA3A6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85578080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29AF22-EBD3-F449-9950-7B776D10A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E09E6D-293D-B345-981E-E792F767A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8B66A4C-DEE8-094B-BC6F-15B8479B4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3D5BB1-A0DB-1142-ACF6-99D498A22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3364C40-0252-9442-B56E-C1B1CD9563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25F48AE-5C64-1A46-A92F-4887E799EBC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756F1ED0-A5D5-9D49-852A-527BE612F8F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F1619-F4FC-3448-AE9B-C8E3B99CD7C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9582739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0C4993-BE68-5F49-89C3-0967DCF78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D0E504EC-2750-3442-83DE-B206F1B6C1D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3FEE524-FA95-5043-8F52-FF7C59C5D9E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8672A-236B-DE42-A992-8CE4FC6EE96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5347046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1597FE1-2592-354E-9FDC-DCDD7E34562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9BBA9840-4046-A543-B7EA-D30A9EE9AA8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3F7C8-DA0E-1344-B947-F5C683B8B77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7303499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62314-F703-4A4E-B86B-FBDFBE632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72C9C2-9CA9-0742-84D4-35BFA4F59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BA6EA65-74E4-9847-8860-B4898B028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037B19B-96E4-0040-B37E-FC4C4D15F90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EE502459-EB8C-D745-BD2A-72023497FE6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281D0-53EF-624D-934C-157E5559D84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0544134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B83566-E11C-3E49-BBD0-C128B925A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E41CDEE-B61B-A940-9FAC-3D7EB9AC81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BD075A-0139-F74A-BB4D-5200B7778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8CA442C-313D-FC4B-BDE9-BA184D330A7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41FFA086-DE10-A64C-9245-96874A9A6D1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C242B-1333-4C48-B72A-89BB6C72059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817401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A8B6DC-6C7A-AC41-ABE8-C6060CFFE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2FE208F-DF9E-E14A-B5DC-F9A411473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94B6CF05-DC06-0846-A238-68B6F0AFDE8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29A0C70-602B-3E43-A875-45F1B6E705C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2902E-CB16-6148-BF28-AFC4E75268A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0984372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FC708D1-CCD6-A54B-88EA-F2F4E9F929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A1C8184-2D0C-3949-9657-52F1FE0E5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744E0120-2835-D64E-A47D-25A6316CC53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52CDEAC3-12D4-004B-985E-2629DF8F31C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AAFD5-305D-CC40-8280-6762A9F7CC1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3219357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5120A1-8DBD-A140-91B8-0EF3571B25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B021B1-2746-504E-B164-B4C00F19AB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F14308F-A62A-C04D-BC92-646B46E7F67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5B50DC3-C993-A545-AAA8-E0D3AE10065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89DB-65B3-1048-B5C2-6E9BB77F137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4436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CCAC31-5966-AB48-ADE0-95A8C2D76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B6C283-93B1-D943-9938-AB7F2343A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32581B-C683-3B45-A641-084F5B50DA1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10A6528-E48E-7749-854A-207018300B4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E86B1-B940-7A48-BE3A-80ECDE40457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67450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1940D-9CA5-8349-B371-E658C4EF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1B234C3-6276-8244-A3ED-3F0D870789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C61354-F85C-A548-9475-B22676CDA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A0E465B4-6CFE-2640-9A89-681B1C096DE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66436628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17FA46-6920-F242-BD8E-0EFEB7B8D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18B9C0-905E-1B49-9CC5-2BCD5CD0F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F4FA073-15A2-E146-98AE-CB0A59D8DCD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310A935-E8B6-3C4C-AF87-98009D2F2DA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F3AF4-7EB2-794A-A1E3-ACF044D6DA1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0011829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78FB02-C890-2548-812D-DB8DBFA3D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EDF69E-4BD4-3347-9965-1382C3F94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884C210-0843-BF41-989F-9B74E7C2ECE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BFF26B5-C2CF-E744-9CF7-16F11B48D3F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13E0D-8BAF-2A48-9DC9-E0EA06B3ABD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1490006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83F1C0-C9A4-CB42-9B43-3E5BD1913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F26C06-5875-7E47-9ADE-81CA6CD914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6C14EF3-31E3-0040-8F98-5852C9B97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3E84ED5-B3F6-824F-825B-58AEA221734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8CE7C4E-FA1F-8E40-B14F-7DEA1801105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C706F-1B04-3D41-8CF4-3898152B027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7983434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4F498A-5D3F-7C46-B00C-112D21D03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076022-BA5B-674F-A8CB-D0D64E8AC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CB585C-F4D4-E64A-83CD-79A5C8EB00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9F31DD-A9D6-1E4E-97EF-A3030F12FF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B138767-4036-5242-96EE-9366D31C1E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849A531-F1CC-6543-AA07-8FBCC539E9B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37274E-8EAD-9747-A0A0-D82DD0B5639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44C1B-F44D-9348-A1BF-44AD89D90C6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555745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F9DE9B-3BEA-4A4B-846F-1026411B9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CDC7181-4DDC-3E47-BC37-B0EE063F69E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4466F4ED-DC70-7D45-B4BE-3A542A3B49B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36E71-E37D-7F43-90CF-ADA0B18C624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7020780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4647C3E5-040D-904A-8133-2CC80DDB88E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C215B522-5AF9-DD4B-85E2-5F000B1E34B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ACAAF-DE25-4444-B439-3F15D5EEC65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0105483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EB8DE-3900-0F42-B0AF-23FDD2BF4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DA5633-F551-C543-8293-C63B60FF8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2AE6369-1EAE-624C-98F5-5EF5243CD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47CA8C-56FA-E04C-B648-90EB443ADA5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37C2A59-A221-A84E-829A-9AFB11E98C7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9CFA1-FB30-2C4E-867E-76BE788B9EA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1476093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5B4BC4-7DFE-F040-B205-99D41175A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63970AC-7471-3B45-91E4-0F8B9473D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71A2CE-6CFC-8A49-B8A6-B7CFF44DA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D95AB0-BAAB-1B40-9DE4-2140F956482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951A00E-3607-934D-BEA6-FAEA9C7190B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E6384-EC8A-6B4D-8E8A-3735A7E9BCB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9839892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7E83EA-D740-7744-A6DE-356A1F32A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8757D86-8384-DB4B-A040-283B20BB6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963BDCE-9116-0644-80F4-DA8E1ED940C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56B0F00-9235-5B44-BB90-B4D21B372C1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C63A4-0D9F-6B49-9063-54A32D02C42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72577523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83F33C9-20E6-BF46-8588-10303CF195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676890-8A4D-6042-91A6-6AB88DD41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FFBC36-5EB8-9E45-A81D-D6D44282E0C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32DA2FF-1AD3-A943-AA2F-3CF74098CEC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BB3FC-8F6B-6A47-971C-B5012250F9F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94697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9A98D1-CD5A-3943-BD3D-B3904B68B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8AF4466-5789-094A-A692-51C75370B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E140FB8-ECC2-8343-B5E7-127D42162C6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7408494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E85DDD-06D0-6D4D-B26D-DF1D14F2C8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7A2D20-2D18-0345-A262-12D7DC4758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DA359D9-DB87-EE4E-9593-432D7DA7C22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5DDDEB5-B36D-BC45-A588-DB855477009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CCB3D-4842-E640-A271-370D42E07B4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66020904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B6041E-2274-F64C-BF83-3C3E084CE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EDCBD8-0EF1-9D42-BCA5-2FD03BF96D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6E388E2-82D4-EF40-978B-F5A8280A9D8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79F1D9D-C1E6-C14D-838D-E2AFD462852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D8585-0A32-C148-BCB4-E711CF5A0B6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67484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E224B8-EB8C-DA4B-A30A-EFE3D2085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3FC635-6752-5844-8CC9-211FD0D8BE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C87AFFF-250E-1C46-BF94-0AD64D1FB94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49F2F09-B58D-A648-85EB-A407ED5B7A2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23623-7196-5349-B966-9DBCDB9DBD9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652748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F33790-5D25-B34C-AD7B-3ECAB3B60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A3693E9-568F-144E-B8E3-66A77F041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958346-24D4-6441-A742-553B894DE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5E34929-2801-5048-9E7E-5310E4CEA05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7460DEE-2250-C14A-BEAA-6E6F9A2D720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53FE7-4DCF-DE4B-92E8-69826B580F8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10000592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D50566-6A1A-F34A-8BE7-56DD48862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04CB2F-B2A1-534E-BED1-8D77CE61E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1D031D-7638-A543-8BCF-0EAFA8884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B1C9D2-4DFC-C144-AA4C-65D168B872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E6C8E95-A447-A045-A4FF-36D880D4E3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B17E8B1-FBB5-1147-88F4-60190D22ADD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55F0DB-4472-0043-9F23-9DF39F23DE9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3EE66-DA09-A040-9903-0256BB45F1F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5017270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3690A8-B1BA-6F4C-ABD7-EC1FE1DC5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45CB34C-DB68-7749-B220-56E61ECB8DC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90AD83B-BE85-6746-9F0E-1738EF7FCFB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0BC7D-05A5-274A-BBB8-F631D58A93D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73394802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719DE653-CB11-314C-BAAE-4E238468CCD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7C05E767-7A34-0A42-84D2-849B87DA85C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7E063-93EA-AC4C-80CA-F02E6C53065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87940402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01D606-02E4-204C-9345-2DA1FF206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E4C366-7455-8440-8F46-610B23D7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7273FA-8DA9-B74D-AB64-840AFBFFC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65C3FF-8B65-D14B-87E6-AB4D4F0C487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7E95434-8409-AE44-A71F-556C6D98335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A175E-5711-CF43-842E-EDB590208E5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1657589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D6BA2C-81D8-9345-A2B8-24C3A6941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FAA8C49-9DF0-E140-97ED-1F29B025A8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471C26D-8FD0-0549-8941-BE8E38AA3B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2780E7-027F-5B42-A9E9-E1CF4772D2E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AFDCD37-74F4-F240-9481-D82B66B512B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9DDE8-E89E-3545-BEF2-A846A8CF7B0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8465449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D30BE0-0D77-914B-935B-59094067D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05D6BA6-D86E-164E-8176-97BBA2120D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02ABD64-C0E5-B447-BE44-B20F8B1295C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E05754B-CED4-CF4D-B6C3-A9FA505E46D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EF02A-EB58-7A4D-BC3F-5761C58D517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87238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957AD24-0791-184E-BF51-8B47B1B9A1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3C410D-10AE-1640-BE7B-AA8383F80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596F6A8-A7BD-6F48-AA5B-665DC74685B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58699057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EA87ED3-45FA-9B43-B037-4832BC5EF0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C9077BB-F752-0C4E-9EAD-A0BA2C823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5A0C244-8768-5447-88F8-8903CE55000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46871D8-8662-F746-A1F5-8327A6F6A14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5690E-83F4-8048-A689-8AE91143CE3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22590921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83BF3E-1C96-3548-B353-F9445D69A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B8D680A-7819-F740-AFE4-2FD8ECDCE4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FF661B0-1675-9144-8B11-2E454901D62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02AB316-EAA6-6D49-8D2B-2AF87F1DB19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1CEFB-798D-B843-BDE3-4161CC44734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7984074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6A651E-2B71-A04D-8E4E-A61E83334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A084D8-4F45-4143-B712-7B527FA36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A374839-EEBC-BC4B-9E07-6ABB91C122C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30E4B37-BE05-F14B-99EF-568A3F80898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9E1EE-D58F-A44F-8314-7F6C976FAAB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42596348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127AD7-32D5-864B-A928-76B320DA7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D53103-EEE9-354C-B312-9981220D9B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AE70F6B-6C46-F842-8FFA-3CC86F0D18C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2C7221D-D909-B347-927E-EDFC850BC12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2E4AA-7D84-8545-AF31-76949C6B53C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99993036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5692B1-B256-894B-A20D-7E9D6BD06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16AD75-AFC5-6249-9EEC-53F4EC130D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E938571-4E0D-FD45-92BF-10313569D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ADAF89-B3BB-4543-B190-C1074006770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2616FD0-4791-AF47-8FF7-293D93B08A9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81DCB-088B-2A47-8E1A-67F34F1950F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7227778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0A0D6-9AC4-7A40-868B-CDCB7B500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7CBD6D-5263-AB44-860E-762AEA1B3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C2508B-2FB8-2244-8447-DD5BC93AA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83DFC74-61FD-5949-8E47-59052ABFD5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43B5ED-6C27-4549-A1A1-117A88609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0570E81-EF71-864C-B541-72DA9126CED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8141E4-7C11-4145-A226-D79224D3EB5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F3034-09C7-3342-BD65-53D6A93617A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8089639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39EC0F-00C8-374A-9CAC-EF21C769C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C698B30-6C97-E643-8439-369978B8127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0F4BBB8-F1D0-AA44-9BE6-8B0CC8152BF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22486-648D-C24E-B125-4155DBE80DD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0808317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9BE0FA23-166D-494F-B07A-43876E75935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F5FF2953-2E9E-AC48-B112-6E14C94EB00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D82A4-C999-7A4E-B9E4-019504EB46D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7192743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2DA75F-BA4C-0546-8744-85A9E2759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68A397-A037-584F-9703-BEE68B2C62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BCAC21-1D82-0240-BAE5-0C2024C82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228B7A-2A88-4941-BDF1-F32EE128F93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7369FBD-474F-CB44-8DB5-8FDC034BFB1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7DFCA-5091-5E40-BF7C-7FD0EDAB6EB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0629531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BDBBA6-702B-834A-9B42-7A4100E09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AD41C83-C15B-9348-814D-E4B74295CF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2CB1CE-BD91-7341-AC6D-07AEA5C88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4F7D76-EEC4-214D-88D5-51682D5D13F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19C9644-CFC8-2E4A-BA70-D55D2E3E79D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18BD1-B459-B444-8E61-79DF6865BDB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24927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F85F5C-0FB9-FC49-8826-1CACBBC9C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9AEF541-F078-EE46-8A7B-51B907B5C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617D107-4420-754E-B8FC-9D53CAFB392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E1AFBE0D-A32C-2444-9548-2C321ACBF88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C8FED-3646-E848-B68C-34C95D42583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12228194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7B0950-B764-D749-B180-FF03EAB21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66253D3-BD8B-A245-B3BE-2E7481DBE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4C8481F-05A0-374A-97CA-5DB4DEB4D0F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6359956-FDF2-054F-A729-2DA1BD895A6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A3748-0ABD-C041-A29A-51A53B0CAB7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15397050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880EFFA-D772-404B-8765-D98B1857C0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A3B741-1B44-7A44-B7CF-FAFA65BF9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94B73C5-9A30-8A4C-9D46-3F3B4C2B261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4054357-2402-4C44-910D-3C534375A0C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2DB4F-1975-F24E-BFDE-71EB9B473CC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165992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4005E6-0415-6C45-B2A1-684D6DA0C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AB403E-9D6C-0D49-9B1A-DF3D846FC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00B06F3-6E3F-FC49-8249-E3FEF0E49DC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F680A5F-A025-CE47-A0F0-842B90884F8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12BF5-C58C-224E-8028-5E34B28FD52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220753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EA1F9A-C65D-4C4D-9795-A84B3981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19E247-492C-3044-BA85-7D457E909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EBBC834-1C73-7743-A386-ABFD60569A2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92057D9-DD3C-FC40-869A-15EFCBFF223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CFB91-42F2-2543-9230-9F80B2078A5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46511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17B458-F816-5643-98CC-8A4CC75CF5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08EE32-9E6C-BD42-A9A5-7EA320A1BB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1BF49DB-ECFD-6F41-9B45-A784A2CD3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72CF8EC-4481-A942-8922-B499703C90E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FE96D375-A55C-0A4E-9F22-2926766763B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70640-F762-A147-A329-3CBC028D255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52028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8AAC10-C137-104C-900A-2B4724EBA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32C9C1-27EC-BC4C-AE3F-7B07DD21F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94149C3-AF44-DA4E-BA5A-42F7A90CC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D9BCB8C-87D8-4444-8322-B05CA84D2D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5ECCB09-829F-804F-A2D8-6209D20AF5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5B3AA7-92E1-5E46-8B3C-54C3FAACE34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273DE8A-F5E5-8F42-A6CA-809554211F6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78AB4-F0C5-FD45-AB81-2E853706A91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97357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40389-020E-A148-BDAD-82B23AF8B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DCDC8C6D-9A9A-0B41-87DA-CE98FE07DEF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A30B132-1069-CF4C-B071-1B2562FEBFD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9D0BC-6E7E-B941-8B22-43705F9BC55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999794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9F0DE6E5-CEF1-454B-BAF1-10EB8AC5502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01A0B166-ED1F-1340-9FFB-533AABA749D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FCCB8-2A8F-2842-B7CF-B02517A26A7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50639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4EA784-45F6-8742-8ABD-24BDA15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D37D05-FE22-EF48-B6C9-820A8447A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EEC174-9BE4-AC44-9CA4-7C8CBF430A1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D341939-ED28-DE48-8330-4CA27BB34A6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6EAA2-29BD-5348-ACC9-767F299C63A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287012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38AA97-0836-8D49-BE67-7E86BEA65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890031-AD29-114E-907E-A59BA4BBF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DF5A645-3380-F447-81CD-7EA63B142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943C575-5288-E945-8921-95CD1C3E86E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3ACBCE6-2A35-124A-A028-E9BCA1B0DFE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D6C73-3E40-254A-B8AC-B11698458E6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1360583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C68004-6F44-164F-954D-65A88E656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B149B0-2C3D-E546-925C-54416E2BCD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47B3A7F-7345-204D-9AFD-A2872CF41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8649B57-C3E3-B947-BA65-8DA09685E5B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3BAE93E-BD58-114C-9F6E-CED4ADCB793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1DCB7-9FFF-4D43-94F0-DBED5F88ABC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104002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BB654A-F592-B145-9145-8762FEE3F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085F1D7-8D16-FA4A-8FE8-54A7B566D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5A21987-D43A-0243-B0C6-6371FDF2BDB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2F2068D9-8CAE-9242-AD13-1FF0C372A23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418F3-2ACF-FD4B-8005-7E361AF8FA9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14835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2B8572E-9B1A-A546-B797-292493CBF6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22D547D-97A9-A242-A213-B1A05629D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40B3623-9FFF-A543-A0D4-B7C1BD819CD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DD5BDF-531D-7848-87FD-0E1EC2C5AB7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333F8-EB2A-DD4D-8EC6-1245F34341B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3194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953175-9219-1B4A-AF26-9D111B2A3A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315F3EE-E033-CE4A-8CD8-0119A4675D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EF53B0-32E2-B74E-A5E7-98F13943775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657FC8E-412D-824B-AE33-4D43745FE7C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47E0B-D948-1344-B824-8305A8AB03C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276704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768D7-0946-5C4C-A52F-2957A58AB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BC31D74-A807-F642-BEB6-FF28CBF24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27CC953-53DA-9A49-8678-A788ADD01E4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513E031-968E-FC48-B7C8-2DCF66E9289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41D72-9008-8148-85FE-B65E7033C37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532292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055F5D-F1E2-B34C-9003-43E43EDCE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FA8360-F32E-174E-9F3C-339948591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450877A-B915-2544-AD2F-6F05D083477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91DE4F1-2550-A74B-9A2E-F44A6B0791D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D02E3-94D8-8C47-ACE8-1849AC28230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55068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CAC491-51DD-5E49-A4CB-E44A56DDF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F066E3-0E14-8647-908E-E65B8915EB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99AF8B-D8A9-AF4B-9F6F-49A2C59F1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34AD0A1-A600-5741-800A-21DF3CB2CE8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6DD0C5E-DB92-5F40-AD7E-A5CFD0773DB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53EF3-3DE5-F640-8277-636A8B8D035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056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CECE57-A3E2-474A-8D8C-F81CA8C0F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83D728-03CE-9D45-A8C1-CF52126C1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CA375C-53D2-1045-9E82-1D9B9E403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9BBD964-42D2-2C46-AC7B-548AA06BF1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9F857CD-0CE6-2046-A8F9-1F3E7047D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9705ADA-D3B4-3744-94CA-B9DBAB1B38A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309DAF-3354-4749-A74C-B46AA7EAB09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BE370-EE11-1549-BED1-58CFECB3F81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741144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A0CC6B-5E9B-8A4B-894E-012000327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7D1374E-6CC6-394B-B8F0-09AC6057D14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0F43F5D-5910-1048-BC25-1EBD043831C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8577A-A9C1-1645-BF81-BCAD356B0E8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64103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3170C3-DE2E-8A48-8072-ED0507FAB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401201-2AF4-5242-AFA7-12FD29882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F850228-9290-274E-AAC4-236F07587A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A05BF68-73BC-D044-8AEF-314BBEF41F4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73BCB8-9E5D-9043-B0A9-DB943D8351E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67755-B440-0F4F-84D0-998193E5F98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1923749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6206C608-1D7F-A44E-BD82-07777E89D2A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C4BFD329-338C-E14A-888E-9F31ACCB029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4EB5C-A370-F24D-A12D-7C247D6208F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60073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887EF1-C2E1-7F47-993C-1A2C0E95D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8BBCCC-4BF5-3944-848D-846E28BE5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79B09E-671F-5542-8B6B-7B3455559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FE8D84-7B36-2240-943D-E211411A0A3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0B40AFB-0F51-AE43-8117-3A561875551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54A32-9C62-6047-890F-B08521DB341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6882865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B1A06-F6E1-8545-9A3B-00B7A9816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1A399-9B97-1F4F-875E-0F33BFADCA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AEE5F8-A5DE-764F-A3F3-A2DD741DF0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6FF65D-CD72-B446-B8B8-A8E05FEB208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C8A3F89-8651-724C-9E06-ACBE4BB57FC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4B02B-C6BD-434F-B38C-300D535D0AC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198714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5BD44E-A4D6-6C44-94B4-189DABD71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C0D4E0F-752F-4340-83FA-D1C7F210F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83718ED-0C24-8F4A-A9EC-64E769E595A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7BE52B3-B5F7-0D44-9D9A-B46ED1CB3BE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AB96C-66BB-EC4A-B219-4A4207FA9D7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111737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6B2114B-08B6-EA44-B488-AF266703C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0929FBB-C9A3-D84C-BACB-E783282664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29925D5-3B1A-FA40-A0C8-9CD2CBA9930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C918D2C-52C6-9F41-8F82-A0D34674077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7A7AE-DD87-FE46-B350-102380AEF57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120650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70D8A-DB4C-F640-9197-92DA9666C2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910B07C-9D3C-E643-A41B-336839A56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58DEE32-89B5-8245-8243-C7CB344F243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125980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2E4D32-90CB-044E-811B-2D81A7206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AEBFDA-B767-B843-B6CC-A93E579C8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50ED8B2-C763-0546-81F8-CA3C5EEDE97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481277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926589-E922-CD4E-B6DA-2E220575E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47599D-1FE8-8545-8C21-4172540E3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8599526-B27C-604E-B5CD-EF09DC3EBE8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238632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BDBEAD-BD7E-A149-AEE6-58D655B3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78D154-C2AF-9F42-BF6B-2E70EB5B21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490F0F-1F86-CA4A-A5C1-FC370B68E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CC0B0C6-ADD9-8A42-82F4-CF842F4B2DB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149418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4CF626-6259-504C-A55D-060B98574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DC9853D-5947-2746-A57D-1B77BAA6A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FCD84C-4359-2E40-AA71-4113AA0C35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C87F881-D4DC-334B-9F95-A634A361C1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BB4DD6E-30B2-E94A-89C5-8B329AEEE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5BFAAAF-464F-184D-B1E9-C4BAE60B71C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89135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F8FB6D-14D9-7948-94CF-6C312B67A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94C1A1-CB8C-174E-B27C-2F448F11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CA0DB91-696D-FE44-9798-75784A375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C576C66-E3B7-814F-951A-0F6516FFA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EF0A9F1-132D-554F-88B6-7198D90757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6C9B138-CCEE-ED43-94F7-100C0AF5494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3028B28-4BA2-8642-85E8-168DA3A1D04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1372A-60FB-BE4E-846E-D7266509DBF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45503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C6A731-EAA4-1D43-9AC9-4377E9F67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983EEC76-7600-5043-A135-FD416182EA1F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0394273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EC6D72D0-75DD-E74D-8C1C-B60A7C1504C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369948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01B1AA-5226-264C-AD74-B589EF8B8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F9A95C-8FC6-AB40-9C78-D5BEEC716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C7709C9-F293-AB49-B352-D163782A2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90B6726-1776-314B-962F-0C1CD806402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787713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7E5BF1-5F3D-2E41-8D5D-68AADA3FA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AC406C1-5E60-1044-90F4-CDE70FBAF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CB7C6B-DE64-AC46-86BE-5BC8BCB14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C991AD8-F44E-3A41-8669-2EF4C989574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530432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1D9207-450E-5F4E-8418-B2C234C95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D25710-7B40-5E4F-9FDB-233B66D60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D41D6D5-FACC-D342-8EDD-79C99A4ACD8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945438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9F73DD6-FE1D-654E-A177-1105F30A13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D5B6100-6D61-B846-8BE7-E4AF7BD75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84E0A4C-4049-604F-9246-CF27CCF0204C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4371687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844A6C-1EAC-F841-8E9C-EAAC6E965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E4EF20-20D0-1D4F-849F-466B354C1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88B6EC3-011C-864E-882B-7261E21EAF9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24E3B2E3-B5E2-7048-994E-1348E292608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4D36A-A24B-FF4F-AA92-78FE7F33EFB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700475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59D5B0-A6F3-3941-9496-EC4AEB156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45DC8B-A3CA-3844-A387-D54F5C68F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07A54BA-CD31-B248-878A-850000AD689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993B1289-4AB2-8944-B975-1B45498F3CA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B5531-FA5F-384E-A12A-7943E38D194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974012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4B6DD2-D4B6-5840-91CD-D476094AA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9A651F-DDBC-9047-93EE-4EC0CAD11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6D70BAE-A92A-EE4C-AEB7-3B2401A0A0A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6BFBD332-263D-FC4A-BBF0-E8B59A571A5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FE976-E774-464C-AA28-77114EBFC21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322524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4D2FCD-49F4-9F44-8846-598F4C8C6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7AA427-5849-D445-987A-6AD5801031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D8FAFFB-EB40-3549-8031-E861E6584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BCADEAD-CE4C-3640-A76D-A563FC7FB1C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D28840B-508E-AE4F-AAD0-28B1D9EDCB6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ADA4B-46C0-B049-89B0-1D03B89AA91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6651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F0E7E4-45F6-1E4C-AF46-9B5ED5DA8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A1E4E249-809C-C341-9660-C85BE9D5214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CA9A813-8F87-4B43-A60B-DD7E54AA51F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3E152-9C97-754C-9AB3-7E7F4388AB1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387776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9B1939-063E-F246-A30A-49788697A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8189F9-2AD2-AC42-A06A-7BD0ED5FD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C2ADFC-304B-BB4F-A3B0-82BC851358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D7128A-AD64-7142-95FC-A02CC7BCC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E916C9A-7265-E24A-9DBC-F5EB6BC964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FFC159-B4CD-5241-8C95-2F684128150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72699CB3-84A7-674F-A3A0-C41B4AAE0C0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51789-C063-AB4E-9EF4-9C4FEDC51C9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040219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C5AC40-98C6-7B47-9E7C-FBB65177C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8A9CCB8-3F5E-1047-97D5-5791A285DE5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DC7D50EF-501C-D947-8330-40CDD11E52C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F99D-D5DB-0D41-A753-45E4EE080F9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9634676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5895837B-8D39-B848-9FB4-C4949FADA59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554B266F-17E6-0049-AC61-A48BECA116C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87748-6405-5749-ADE3-6C1A5053974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846866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053CB7-73E5-8B4E-9FAA-CD9A53339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9C0BF3-61B3-5742-A039-93B44F93C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9E139C-2119-4045-B057-0E3D07AD0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E05DD84-164A-CE4A-9555-3414AB99532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D82434AF-F24E-1743-A95D-2692DADC546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4D037-5A4D-144E-8477-367ED31773D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193069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27E105-E330-7E4C-BA6E-7AEFF3788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ADC6815-BFC9-0847-937E-161E974E8D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F57329-E61E-DE44-9100-CA88B5D15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09F99E8-DF47-E04E-9335-888D97F4851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8BE1C9AC-EF66-EF41-83B2-8749B1F0C6C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563F1-FD6D-2B4E-9380-1A78F811EC7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545378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F4C566-565A-B141-82DB-0E6EDBF2F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DF0733A-A41E-3643-A2EC-606602302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5A34372-C021-244F-BA2A-1084269DBDE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5941119-36CA-6F4D-97F5-3E64221A870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DB111-81C6-5748-8137-37F4ABDDBB5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761126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3854BD9-F662-8148-9F2D-37DE86EB7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0B5BA8-DC91-FD4F-8EAA-235A320D7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3FBBBCC-A3D1-9140-B90B-2D5C1EF8AB4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40AA1E50-8944-574B-BF31-50CDBB67377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48229-6711-D845-95E2-641061ECBFF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395964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B3CA30-8B4F-7746-9302-AEC08C3B7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DE77B06-D6EA-2C47-A888-20D71CAA9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DC77594-4254-D043-93CC-CFDBABF6323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03AE42B4-4BE1-244A-8B53-C7A2352A8B2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B088D-D0EB-A94B-BB42-8AA6987FB7D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6604915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4209A7-7C55-C54F-9172-007E916DE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53F7C8-C95F-A34C-BEBF-C34902A53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AF5948D-6911-8243-ACD9-DF12E684385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7F04DEFA-7E9B-1344-9D7B-3262A0D4416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13356-21E7-9541-9D05-43A9419F4B0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52390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F7889D-10E2-3344-B276-18D3CFA58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F1ED90-23A7-FE4C-946F-44F2E579F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2DE8A9F-080F-9746-9A87-ECC01576E0B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5CB3A93C-AFDD-3C4E-8E41-1DF7D57599EA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B8D5D-7CA0-9E4B-9A22-369F0E1308B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10384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B28CA319-A86A-7945-BE23-C6E5715F12C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FF8C02D-77E8-5C47-A898-C7C902BA6B71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1C16C-5852-D947-8AB2-7E70A2A9F11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6126033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7B8CC5-931C-D84E-9FE7-510A03940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F05598-8056-6A48-8C5C-8173E340DE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8D38CBE-0FE1-3241-BFC7-097BB6097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EAD30C1-17BF-604E-98C0-5BF315785E8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F023B16-1870-0E45-9172-AAC7DC2B97C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5CFCF-9718-CC4E-AA4B-743F571520C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8644486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E863F-E2D9-7447-901F-6C821CEFC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79FDDF-A66F-7F4C-AF14-6A23DD52F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F5B09CF-0F96-5C4E-955A-2D0B77BC0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AB02B6-5767-1A42-AE74-EDF0D9AFF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CBF2DEF-E989-AC48-B240-CB07531EF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760FED-582F-CC44-90D5-AAAA7769B0D9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0AA204AF-4271-F742-9421-0B5150427183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B7FC4-BF89-7547-B067-82981ED4099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402613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E2518F-DD77-8D41-903D-2D245E031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49B7791-06B5-9C40-AF3F-9A775451DED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833E3C4C-6CD1-D540-9D84-4F3F6438359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AA18-C041-C943-B86E-44B8BD62DEA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566504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33A73469-CFA7-384A-9A22-95F015A0413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3966BBE0-AEDC-A14D-A038-69F8566985F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D2A19-8C65-4F42-A156-ADAD829CF4E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909567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2E211C-DD12-0B47-B226-D914D0E66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F4E923-F15C-CE46-B75C-A6CFA84B8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363031-20AD-634F-BFDA-917D59CB2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D6DCEE3-D416-5F46-B019-F1F05F705F67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A87B68B9-C717-4A48-9D17-3A4DE04BBFA7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1E67B-0D31-F941-80BE-BBA30D66398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7636586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C2366D-632A-F242-9D11-0A5F47FC0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6D913C5-7894-214E-A851-1536B5C803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891840E-8905-A247-8DCC-7ABF2FEA7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BDC5E91-7A9A-3144-87FF-EC18A381136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8819FEF-2F08-8647-8E12-DBADA60AFE36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2AEC2-1360-C243-9BE6-4E24B5E7B41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065043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9B83D-E1C1-6149-9E14-626C89D52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11FF368-BD0D-0F47-9946-0ACE7EB7EF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F7A37C2-D8B4-914F-AFF2-C42CA57726E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CCF8F527-A47C-FF4D-8ED3-3B8FD7B7DFE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41BA7-E6E2-084F-9952-CE06CA687F8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8415297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533341D-97EF-6640-B9AA-6E721EFF7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96E1FD-46B9-6142-AE56-5FCB4A3248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2B851DC-C7C8-8F4F-87C6-81B9AB1A293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0437A5B-3C10-D647-8C5C-0DA7B0C4E74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635B4-9594-2342-B047-6CEBDD14AA1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560654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F703D2-9B33-0E47-AB3C-2A10C498A0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895FB65-5801-CA40-8339-0DCAB42B0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505A427-3749-AA4E-871B-A44635F3B50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871FFD4-C150-0F44-B825-9B085D777A2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93939-F534-6C4A-8CA0-38DED8B2833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8368294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C8DF75-D2D0-6742-8435-D2DAB71AD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131A45-4DB5-0341-ABED-E9B10056B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1884A13-4400-0242-95F9-DB97DE17110D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D2D8B23-652D-7F44-82B8-72088EDEEF18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9CD28-31AD-7B49-8C3B-8F68FCFD77E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3583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B7FAD5-5B20-F04E-B23C-0B09A7781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C5C93A-E648-1849-8D83-2E4E11365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E70A030-6E85-5D47-ACF2-031D27F5D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5ECAAFF-345D-A04E-B1E1-65328240F6F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9CF604-B931-9041-8215-A2D596EFF8D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E461B-4644-EC48-8F53-6D1A5A3A267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347131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F3A82A-18E4-9940-BE01-611553C73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E298C8-25A5-124C-AB0B-8A30D1B7D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909C718-5659-9F41-8521-6E1522EED7C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69B710C-C6DD-844F-8143-B0CB27E858D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1800-1778-BF46-9686-CEDC365D462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8889635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0A7ED7-1378-0540-B111-DF612EBAE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2794FD-3789-8647-9E82-6436DFAE28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2C606BF-C5A3-0C40-9391-5494CDF9F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36208F-FAF1-9646-B098-E9AD02AF9EC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BD37353-420F-F74E-A256-BC8F8327F33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AE308-5189-1144-9C54-CDC8DF0E1DB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520909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50D34C-7162-4445-BE3C-8D18C5C60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35894F-EE91-854C-827D-5CFFCB287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448AB2C-1CD2-694D-B19F-5E57BECED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40A35B1-89A5-CC4D-89AB-48F9B07E7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E3B9662-59CA-CB4D-B599-746E741A8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C35FA4F-38C2-114E-AFDC-CF8DA38700D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16D9AA-E607-A544-A74A-1B4CEB5B165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DCCD4-3550-BF4F-B298-814A40CFFBA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893803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62868B-55D2-8943-8AD2-A68D15449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2085772-F4F7-1540-8B25-B3287F200F4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5BC518C-B506-FF43-A593-23E6DC851B8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374FB-D14E-144B-B46D-A24CC18A162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13766728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1A7B49F7-F792-4142-A72A-0092FDAB6888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9ED6624B-EA12-A240-81AF-D277FC6D4CA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47748-CF95-6B4D-9845-2873F5FCCDF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4960920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51E7CB-778A-9B4A-9DF1-603640692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C31909-4904-BA4F-884C-8DBF9E060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5706080-E0D7-D441-B2C6-EB3DC0ECE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722C84-3E93-D24A-8C70-E50E925248E1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7D33AEB-16F3-504A-8A8F-A592B726595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EC50A-368B-B548-8376-A3F5D6D78CC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049597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8279AF-465E-A049-8F41-2A0FB03FB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6E84931-F9F1-744C-9AB5-17717CEB1C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A2361C9-BB0A-E144-8970-EB2B4BB30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08AEBD0-B3C2-1F42-A852-F3DE99B293C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2630130-171D-1A48-A911-FA6A5F1C824D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AA1E0-30C9-734E-844F-AB224AB6608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6387739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B35B6B-E41C-0B4B-B115-532155A6F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BC2E37C-4677-E44C-A946-E245DC576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EA687FE-70DB-6747-B30C-929CF3910F4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A33D63C-561B-6A4E-81DF-623381A6973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8816C-66C6-6941-B258-31C04ECC803D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030716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3659FEE-F21D-C046-A634-6144BDB309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CBF6977-BDF3-BC4D-903E-AEC344407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FABA91E-7375-6444-9DBC-0127EF77163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008C2E3-7D93-F640-968B-F195BC95768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7CBD9-0E52-0243-8587-0941EF44FE1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99411125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45DBD2-D3AF-0F4D-B760-DB9D6585F4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28E21CE-024D-474D-A1D6-AFA6B56733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26ADF24-6A3A-FD44-A332-2CB777315943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8430B31-8FEB-F440-A9FC-F076666ED79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1D770-DAE0-B046-8917-23E5A194408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5841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C2F86C-AA8F-8A4B-A497-F244FAECD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F8752F3-B0ED-954F-8712-1B8CB96B06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F6871D7-BD21-3044-8D51-5725D66CB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CEDC29B-299D-4B40-9585-3001399B221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C42212-33B5-864F-A2E0-935DC85F1E1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F78BD-8B38-424A-AB54-0ABEA7A76D1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830990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4BB19D-0810-484A-BF52-07FB53A99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304E4-1D85-744D-94ED-3E50C54437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9472F16-7A96-EE45-BE5E-614FAF049C7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9C3B83D-DD30-1346-8525-808FB3943E2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CCD57-1039-6B43-BFB2-9EC40E8163D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312082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52079A-07BC-D849-B88F-268B87D04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ACB831-32C7-4844-A79B-BE8DE488DE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0FC9343-A673-BF4E-B7E7-FA94D92BE8E6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BB13E36-AAA9-4343-9D61-67F15CF8CAAF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9D4CB-EC3B-C34B-A6D3-EDB24F3F4A2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618017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EA9EC4-F1B2-344B-8030-70CACDC09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26A6A-14F6-BA4C-9E2B-03921713E1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8475" y="1981200"/>
            <a:ext cx="3687763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9D9B493-6E06-8F45-8DAD-41DE20615C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38638" y="1981200"/>
            <a:ext cx="3687762" cy="41163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B6FD98-7B71-7947-A8F7-7476C0C60D6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B3C7B7F-468E-A14E-A586-9237D8CE8354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C3F8E-E6AE-DA42-A8A4-2E9832E9E84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5131606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55329A-B9A0-374A-B51F-79E4BA87B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776F8A7-C45B-0A43-8B1B-F3BF8A24D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E2CB5F-F6F7-FA49-9453-2AAD5BF421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DBB4ED-9D5F-D44D-B187-D3CBA930A1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81F8961-3360-A949-8820-27DA3E5E2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282C3CD-9017-5B40-B885-EA1B70685C4A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428550-1116-5346-BA17-BA24901B6760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AD640-7635-104E-AB2A-A4066B12738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125293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9DFFB0-64F6-6142-8A2B-11D8DE85B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298549D-9765-A746-A83B-3E455BCAECA2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297634A-77A6-1842-8059-39B9825CB492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29F1C-D977-3942-B7F4-F494FA31BED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229638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98C64A7-1CAD-6545-92F2-0A107C1AFB65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6402C0F0-8BFA-4149-A15D-61974F4BB37C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A8156-2106-8D42-8B09-13BAC213CC9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6195861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9B3CDD-ADCB-FA47-BD6C-7C72D33EF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66BBF2-9285-6F4D-BEF7-6AF9583D3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D1CB00-6092-DC40-9771-BD62547A0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280C73F-50B4-C045-81AA-3AE87FE02DE4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137CA7D-46DD-4C45-8EF1-0BBB6DF06C69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44536-469B-1B46-BB6E-A1EEDD0C011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85236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0B09EC-AF86-8747-AEDA-1F2B19472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345673-BF88-0848-87C4-08572AE124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0B8DAB0-040C-574C-8ED0-6368268483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92B21E-9979-AD4C-889A-BDE5417131DE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B4301D5-F194-154F-87A8-A5C7A70C417E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DB860-E425-004F-9D4F-4A3C4808999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4796148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A84055-F82F-C14D-A483-8A9D4B46E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7B56EF-6304-FB4A-B104-A9BDE8C6C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F1FADCD-F214-504A-9D80-0E40F8EEA8CB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541E63E-656D-3840-A71B-67C2998082BB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14730-7AD2-1F40-A408-1D5FAE546B4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13270433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F490B2A-6BEC-3C4A-9E3E-73C2BF2F4B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145213" y="484188"/>
            <a:ext cx="1881187" cy="5613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3F5A0AA-DD1F-7640-ADD9-43E6787A9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8475" y="484188"/>
            <a:ext cx="5494338" cy="5613400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BE891F-2BDC-984D-9D38-7DCCED5B6150}"/>
              </a:ext>
            </a:extLst>
          </p:cNvPr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4B89D11-C361-E748-80E5-43FE3ECDC0E5}"/>
              </a:ext>
            </a:extLst>
          </p:cNvPr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3FE76-9135-5B4A-B495-0EB12A8C6D0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9032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5E9820A8-0617-3A46-9A09-A30976C88A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5DFD8FF6-9004-954A-A04E-8244D48DE7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390B1C1C-715D-6A4D-8829-C749B55E8C83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18263"/>
            <a:ext cx="2105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59376708-4414-504B-8A0D-878A913A5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1438"/>
            <a:ext cx="61229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5139CEF-1B5D-4640-AD76-971BA42EAFE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34950"/>
            <a:ext cx="5254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FD15AFA-C3BB-1F4F-AB05-B83813A1594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">
            <a:extLst>
              <a:ext uri="{FF2B5EF4-FFF2-40B4-BE49-F238E27FC236}">
                <a16:creationId xmlns:a16="http://schemas.microsoft.com/office/drawing/2014/main" id="{A47B84C3-195E-9D42-884A-DCB59962D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BB2A8163-934B-CA4F-8EFD-C4F96BD6D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111620" name="Rectangle 3">
            <a:extLst>
              <a:ext uri="{FF2B5EF4-FFF2-40B4-BE49-F238E27FC236}">
                <a16:creationId xmlns:a16="http://schemas.microsoft.com/office/drawing/2014/main" id="{C2795251-F4B7-BF40-8ED5-1F5F0015F4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11621" name="Rectangle 4">
            <a:extLst>
              <a:ext uri="{FF2B5EF4-FFF2-40B4-BE49-F238E27FC236}">
                <a16:creationId xmlns:a16="http://schemas.microsoft.com/office/drawing/2014/main" id="{87594C68-5151-C649-9D6A-B9A1E3D9B3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9927EA7-244C-2E4C-8D1A-55F8E673C8B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11623" name="Text Box 6">
            <a:extLst>
              <a:ext uri="{FF2B5EF4-FFF2-40B4-BE49-F238E27FC236}">
                <a16:creationId xmlns:a16="http://schemas.microsoft.com/office/drawing/2014/main" id="{94857267-C153-F04A-B2EE-CE1B5B6A9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0CC89B8A-757D-084F-A451-647A51E30E7D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7BE98A55-2979-BA47-8804-12894C0E991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">
            <a:extLst>
              <a:ext uri="{FF2B5EF4-FFF2-40B4-BE49-F238E27FC236}">
                <a16:creationId xmlns:a16="http://schemas.microsoft.com/office/drawing/2014/main" id="{98D7C332-DB11-4241-ADD3-D4564CB7D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9EF12BD6-7579-D04E-8828-F713BE9B2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123908" name="Rectangle 3">
            <a:extLst>
              <a:ext uri="{FF2B5EF4-FFF2-40B4-BE49-F238E27FC236}">
                <a16:creationId xmlns:a16="http://schemas.microsoft.com/office/drawing/2014/main" id="{7085E01D-FDD9-2F47-AE9C-D5C34F9C47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23909" name="Rectangle 4">
            <a:extLst>
              <a:ext uri="{FF2B5EF4-FFF2-40B4-BE49-F238E27FC236}">
                <a16:creationId xmlns:a16="http://schemas.microsoft.com/office/drawing/2014/main" id="{4E915ECE-1CF7-894B-BC5D-48188A728B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2511507-987D-0F44-9F7F-8A834C7DA27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23911" name="Text Box 6">
            <a:extLst>
              <a:ext uri="{FF2B5EF4-FFF2-40B4-BE49-F238E27FC236}">
                <a16:creationId xmlns:a16="http://schemas.microsoft.com/office/drawing/2014/main" id="{B364BB2F-BB7A-184F-97BE-7EA6487482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C6516C0-9B3B-A743-B75F-089DE9DB922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53B3D2E6-ACED-1D4D-8004-9637F752D853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>
            <a:extLst>
              <a:ext uri="{FF2B5EF4-FFF2-40B4-BE49-F238E27FC236}">
                <a16:creationId xmlns:a16="http://schemas.microsoft.com/office/drawing/2014/main" id="{7D440111-E50A-A24F-92D1-A6913227B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230493A-C0E5-3040-96F1-8638099BC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136196" name="Rectangle 3">
            <a:extLst>
              <a:ext uri="{FF2B5EF4-FFF2-40B4-BE49-F238E27FC236}">
                <a16:creationId xmlns:a16="http://schemas.microsoft.com/office/drawing/2014/main" id="{3394207F-E67C-DF4D-9D2B-3E300610F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36197" name="Rectangle 4">
            <a:extLst>
              <a:ext uri="{FF2B5EF4-FFF2-40B4-BE49-F238E27FC236}">
                <a16:creationId xmlns:a16="http://schemas.microsoft.com/office/drawing/2014/main" id="{D18475A4-FDAA-E241-9247-C9B0B306B2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18E7EFB-B464-9442-BB54-588F9D3CB5B3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36199" name="Text Box 6">
            <a:extLst>
              <a:ext uri="{FF2B5EF4-FFF2-40B4-BE49-F238E27FC236}">
                <a16:creationId xmlns:a16="http://schemas.microsoft.com/office/drawing/2014/main" id="{7663C218-5C9F-BE41-9BD9-7E5B0F4D6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A307BD6-33DF-134D-953A-C0F50F55ED4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048BE57C-604A-0F4D-B669-E09D0E47A636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">
            <a:extLst>
              <a:ext uri="{FF2B5EF4-FFF2-40B4-BE49-F238E27FC236}">
                <a16:creationId xmlns:a16="http://schemas.microsoft.com/office/drawing/2014/main" id="{253D6643-6418-1A41-92BE-E457BFA70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301625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48483" name="Rectangle 2">
            <a:extLst>
              <a:ext uri="{FF2B5EF4-FFF2-40B4-BE49-F238E27FC236}">
                <a16:creationId xmlns:a16="http://schemas.microsoft.com/office/drawing/2014/main" id="{8603BCD2-14E2-DC48-AA5A-3F0CDD68BA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48484" name="Rectangle 3">
            <a:extLst>
              <a:ext uri="{FF2B5EF4-FFF2-40B4-BE49-F238E27FC236}">
                <a16:creationId xmlns:a16="http://schemas.microsoft.com/office/drawing/2014/main" id="{68F54427-ADE2-5240-85E5-DFC6E3A58B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64559003-B670-CF49-98C5-3C18717E992A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48486" name="Text Box 5">
            <a:extLst>
              <a:ext uri="{FF2B5EF4-FFF2-40B4-BE49-F238E27FC236}">
                <a16:creationId xmlns:a16="http://schemas.microsoft.com/office/drawing/2014/main" id="{DC688FEA-0C4D-8C43-9FAD-8025A4C57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9D7FD186-C47A-584F-A5BE-019CA6AC68B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2575603B-612F-5C45-B7F6-0D3330C943B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">
            <a:extLst>
              <a:ext uri="{FF2B5EF4-FFF2-40B4-BE49-F238E27FC236}">
                <a16:creationId xmlns:a16="http://schemas.microsoft.com/office/drawing/2014/main" id="{7E72825F-5EE9-EE46-AF5F-E994C39323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" y="228600"/>
            <a:ext cx="3451225" cy="6345238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99C860B6-251F-BB40-A8E0-8EA7B34B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" y="174625"/>
            <a:ext cx="4127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160772" name="Rectangle 3">
            <a:extLst>
              <a:ext uri="{FF2B5EF4-FFF2-40B4-BE49-F238E27FC236}">
                <a16:creationId xmlns:a16="http://schemas.microsoft.com/office/drawing/2014/main" id="{2E20DB2B-EBAC-3D4C-90F3-A4E6FE5E76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60773" name="Rectangle 4">
            <a:extLst>
              <a:ext uri="{FF2B5EF4-FFF2-40B4-BE49-F238E27FC236}">
                <a16:creationId xmlns:a16="http://schemas.microsoft.com/office/drawing/2014/main" id="{51AE02CD-2839-474C-9A6F-08BB7FC7BD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7D9FF82-6BF8-6644-A404-F7C8C70C3C9F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7391400" y="6423025"/>
            <a:ext cx="1508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60775" name="Text Box 6">
            <a:extLst>
              <a:ext uri="{FF2B5EF4-FFF2-40B4-BE49-F238E27FC236}">
                <a16:creationId xmlns:a16="http://schemas.microsoft.com/office/drawing/2014/main" id="{B269BDC0-3CE1-344E-9FD8-BA099AACB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9213" y="6423025"/>
            <a:ext cx="33162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1">
            <a:extLst>
              <a:ext uri="{FF2B5EF4-FFF2-40B4-BE49-F238E27FC236}">
                <a16:creationId xmlns:a16="http://schemas.microsoft.com/office/drawing/2014/main" id="{F2E740C2-7057-9349-AB55-834B7FE24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301625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52C9E8EC-2F5F-5A4A-8451-57D2AF6A7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9388" y="3370263"/>
            <a:ext cx="2206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2400" b="1">
                <a:solidFill>
                  <a:srgbClr val="B870B8"/>
                </a:solidFill>
              </a:rPr>
              <a:t>+ </a:t>
            </a:r>
          </a:p>
        </p:txBody>
      </p:sp>
      <p:sp>
        <p:nvSpPr>
          <p:cNvPr id="173060" name="Rectangle 3">
            <a:extLst>
              <a:ext uri="{FF2B5EF4-FFF2-40B4-BE49-F238E27FC236}">
                <a16:creationId xmlns:a16="http://schemas.microsoft.com/office/drawing/2014/main" id="{FD7DA780-16FD-6B47-AD66-6ED2379BB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73061" name="Rectangle 4">
            <a:extLst>
              <a:ext uri="{FF2B5EF4-FFF2-40B4-BE49-F238E27FC236}">
                <a16:creationId xmlns:a16="http://schemas.microsoft.com/office/drawing/2014/main" id="{BC9E6A3D-0364-784E-84C7-AF422CAADB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1C4D787-37EB-E747-BAAD-9BB8F79E3698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7391400" y="6423025"/>
            <a:ext cx="1508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73063" name="Text Box 6">
            <a:extLst>
              <a:ext uri="{FF2B5EF4-FFF2-40B4-BE49-F238E27FC236}">
                <a16:creationId xmlns:a16="http://schemas.microsoft.com/office/drawing/2014/main" id="{24DC25EF-4864-FF44-A864-1CD343A7F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423025"/>
            <a:ext cx="30051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46BC453-A454-824A-B3B0-5360500F9E7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C314DB93-878B-2344-A753-3BBC32A137D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1">
            <a:extLst>
              <a:ext uri="{FF2B5EF4-FFF2-40B4-BE49-F238E27FC236}">
                <a16:creationId xmlns:a16="http://schemas.microsoft.com/office/drawing/2014/main" id="{AE7A2EAB-2FB7-CB4B-8B89-61B46F5FB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28600"/>
            <a:ext cx="2057400" cy="2038350"/>
          </a:xfrm>
          <a:prstGeom prst="rect">
            <a:avLst/>
          </a:prstGeom>
          <a:solidFill>
            <a:srgbClr val="99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85347" name="Rectangle 2">
            <a:extLst>
              <a:ext uri="{FF2B5EF4-FFF2-40B4-BE49-F238E27FC236}">
                <a16:creationId xmlns:a16="http://schemas.microsoft.com/office/drawing/2014/main" id="{2AD4D1EE-4432-2B48-AA3A-853412072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378075"/>
            <a:ext cx="2057400" cy="203835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74391755-8FB9-B94A-A7ED-B893750A6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025" y="4632325"/>
            <a:ext cx="220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2400" b="1">
                <a:solidFill>
                  <a:srgbClr val="B870B8"/>
                </a:solidFill>
              </a:rPr>
              <a:t>+ </a:t>
            </a:r>
          </a:p>
        </p:txBody>
      </p:sp>
      <p:sp>
        <p:nvSpPr>
          <p:cNvPr id="185349" name="Rectangle 4">
            <a:extLst>
              <a:ext uri="{FF2B5EF4-FFF2-40B4-BE49-F238E27FC236}">
                <a16:creationId xmlns:a16="http://schemas.microsoft.com/office/drawing/2014/main" id="{AFF4E1FD-5625-1946-85FF-E330D42990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85350" name="Rectangle 5">
            <a:extLst>
              <a:ext uri="{FF2B5EF4-FFF2-40B4-BE49-F238E27FC236}">
                <a16:creationId xmlns:a16="http://schemas.microsoft.com/office/drawing/2014/main" id="{D4980B4B-D956-C440-AEA1-2BA8E68627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207B772-7B50-6944-98A3-56C223556D79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85352" name="Text Box 7">
            <a:extLst>
              <a:ext uri="{FF2B5EF4-FFF2-40B4-BE49-F238E27FC236}">
                <a16:creationId xmlns:a16="http://schemas.microsoft.com/office/drawing/2014/main" id="{3EAEE520-DBE4-5E43-BE1A-AE9D4FC6B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EBCE9941-CD4D-E446-97BA-A35D06E44DB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CF26C6C8-5D09-074E-B986-718656583EE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1">
            <a:extLst>
              <a:ext uri="{FF2B5EF4-FFF2-40B4-BE49-F238E27FC236}">
                <a16:creationId xmlns:a16="http://schemas.microsoft.com/office/drawing/2014/main" id="{70010687-D6E7-AE42-9108-D77D79EB2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" y="228600"/>
            <a:ext cx="6386513" cy="6345238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6F002591-AE09-944A-94FB-C6F4C015A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" y="174625"/>
            <a:ext cx="4127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197636" name="Rectangle 3">
            <a:extLst>
              <a:ext uri="{FF2B5EF4-FFF2-40B4-BE49-F238E27FC236}">
                <a16:creationId xmlns:a16="http://schemas.microsoft.com/office/drawing/2014/main" id="{340936DA-16DF-0D49-B30A-22630AF55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28600"/>
            <a:ext cx="2057400" cy="203835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97637" name="Rectangle 4">
            <a:extLst>
              <a:ext uri="{FF2B5EF4-FFF2-40B4-BE49-F238E27FC236}">
                <a16:creationId xmlns:a16="http://schemas.microsoft.com/office/drawing/2014/main" id="{A589ECA1-D638-E647-B5B1-D2DF51E5E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97638" name="Rectangle 5">
            <a:extLst>
              <a:ext uri="{FF2B5EF4-FFF2-40B4-BE49-F238E27FC236}">
                <a16:creationId xmlns:a16="http://schemas.microsoft.com/office/drawing/2014/main" id="{FD8B81E9-09D3-6F4A-93AD-0893265A4D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F8ADBE8-51BF-BA41-B6BB-D32066F819B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211763" y="6234113"/>
            <a:ext cx="1320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97640" name="Text Box 7">
            <a:extLst>
              <a:ext uri="{FF2B5EF4-FFF2-40B4-BE49-F238E27FC236}">
                <a16:creationId xmlns:a16="http://schemas.microsoft.com/office/drawing/2014/main" id="{75AB0FC9-1D7A-7D46-9FDF-2D82F22CE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234113"/>
            <a:ext cx="4648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74888FBA-6A02-1D40-AFAA-1A6EA678A515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15EFE0B2-EDA4-DD42-B096-920B39E3385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1">
            <a:extLst>
              <a:ext uri="{FF2B5EF4-FFF2-40B4-BE49-F238E27FC236}">
                <a16:creationId xmlns:a16="http://schemas.microsoft.com/office/drawing/2014/main" id="{189CB6B6-8A92-8F42-BC0D-C74CE3DFD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" y="228600"/>
            <a:ext cx="4235450" cy="6345238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FD4926A3-4E4F-AC47-8E46-074C63191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" y="174625"/>
            <a:ext cx="4127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09924" name="Rectangle 3">
            <a:extLst>
              <a:ext uri="{FF2B5EF4-FFF2-40B4-BE49-F238E27FC236}">
                <a16:creationId xmlns:a16="http://schemas.microsoft.com/office/drawing/2014/main" id="{FC0E0DFB-40B1-4A4C-B196-5903376B4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28600"/>
            <a:ext cx="2057400" cy="203835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09925" name="Rectangle 4">
            <a:extLst>
              <a:ext uri="{FF2B5EF4-FFF2-40B4-BE49-F238E27FC236}">
                <a16:creationId xmlns:a16="http://schemas.microsoft.com/office/drawing/2014/main" id="{76DB81DB-67E5-F04C-A72C-D48319390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4388" y="4535488"/>
            <a:ext cx="2057400" cy="2038350"/>
          </a:xfrm>
          <a:prstGeom prst="rect">
            <a:avLst/>
          </a:prstGeom>
          <a:solidFill>
            <a:srgbClr val="99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09926" name="Rectangle 5">
            <a:extLst>
              <a:ext uri="{FF2B5EF4-FFF2-40B4-BE49-F238E27FC236}">
                <a16:creationId xmlns:a16="http://schemas.microsoft.com/office/drawing/2014/main" id="{646493B5-7A28-9241-810D-AD5CCDBC23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09927" name="Rectangle 6">
            <a:extLst>
              <a:ext uri="{FF2B5EF4-FFF2-40B4-BE49-F238E27FC236}">
                <a16:creationId xmlns:a16="http://schemas.microsoft.com/office/drawing/2014/main" id="{5C27FF9E-3653-3243-8C60-7763194A9A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8E76D190-01AE-4545-92E0-EFCD279A860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048000" y="6234113"/>
            <a:ext cx="13192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09929" name="Text Box 8">
            <a:extLst>
              <a:ext uri="{FF2B5EF4-FFF2-40B4-BE49-F238E27FC236}">
                <a16:creationId xmlns:a16="http://schemas.microsoft.com/office/drawing/2014/main" id="{DD7D2E8B-F976-4345-B975-AD0332DF14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6234113"/>
            <a:ext cx="2590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AC2BA357-FF10-E349-A9AC-2D8191B87FE2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4B98C273-8F73-B447-8A2A-8702A5C0007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1">
            <a:extLst>
              <a:ext uri="{FF2B5EF4-FFF2-40B4-BE49-F238E27FC236}">
                <a16:creationId xmlns:a16="http://schemas.microsoft.com/office/drawing/2014/main" id="{2CD67259-956A-D74D-AFE3-0AB5FF0EA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301625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435DEE93-68E6-5841-9223-75EDE53A8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9800" y="3370263"/>
            <a:ext cx="2206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2400" b="1">
                <a:solidFill>
                  <a:srgbClr val="B870B8"/>
                </a:solidFill>
              </a:rPr>
              <a:t>+ </a:t>
            </a:r>
          </a:p>
        </p:txBody>
      </p:sp>
      <p:sp>
        <p:nvSpPr>
          <p:cNvPr id="222212" name="Rectangle 3">
            <a:extLst>
              <a:ext uri="{FF2B5EF4-FFF2-40B4-BE49-F238E27FC236}">
                <a16:creationId xmlns:a16="http://schemas.microsoft.com/office/drawing/2014/main" id="{CB64365C-17F7-694A-9DEF-8DC2A0B793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22213" name="Rectangle 4">
            <a:extLst>
              <a:ext uri="{FF2B5EF4-FFF2-40B4-BE49-F238E27FC236}">
                <a16:creationId xmlns:a16="http://schemas.microsoft.com/office/drawing/2014/main" id="{208C8543-9516-434F-8C19-B1CC247C43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2B63EC4-84BE-3845-BD5B-1972E5E85DDD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7391400" y="6423025"/>
            <a:ext cx="1508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22215" name="Text Box 6">
            <a:extLst>
              <a:ext uri="{FF2B5EF4-FFF2-40B4-BE49-F238E27FC236}">
                <a16:creationId xmlns:a16="http://schemas.microsoft.com/office/drawing/2014/main" id="{A976D57B-9B2B-DD4D-B94C-52030A294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423025"/>
            <a:ext cx="30051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4FFDAA4B-44D8-6E43-B383-6DB05F0AD25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41AD3E2F-35BD-BF45-ACA8-2A4A1654F33B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90721F73-37A0-4645-9CFE-3BBF5B639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" y="228600"/>
            <a:ext cx="4235450" cy="4187825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B8765A42-B337-3E49-A02A-A42CE445E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28600"/>
            <a:ext cx="2057400" cy="203835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921D882-A1EC-C54A-A7B1-25F06499F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4388" y="2378075"/>
            <a:ext cx="2057400" cy="2038350"/>
          </a:xfrm>
          <a:prstGeom prst="rect">
            <a:avLst/>
          </a:prstGeom>
          <a:solidFill>
            <a:srgbClr val="99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D44623FF-5520-D64A-9C2A-FFF6CBE00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" y="174625"/>
            <a:ext cx="4127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13318" name="Rectangle 5">
            <a:extLst>
              <a:ext uri="{FF2B5EF4-FFF2-40B4-BE49-F238E27FC236}">
                <a16:creationId xmlns:a16="http://schemas.microsoft.com/office/drawing/2014/main" id="{CB87863A-482B-A34C-A01C-B580B127D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4388" y="228600"/>
            <a:ext cx="2057400" cy="2038350"/>
          </a:xfrm>
          <a:prstGeom prst="rect">
            <a:avLst/>
          </a:prstGeom>
          <a:solidFill>
            <a:srgbClr val="A3A1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3319" name="Rectangle 6">
            <a:extLst>
              <a:ext uri="{FF2B5EF4-FFF2-40B4-BE49-F238E27FC236}">
                <a16:creationId xmlns:a16="http://schemas.microsoft.com/office/drawing/2014/main" id="{9B5B7659-80D2-6347-96AB-AF815617F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378075"/>
            <a:ext cx="2057400" cy="2038350"/>
          </a:xfrm>
          <a:prstGeom prst="rect">
            <a:avLst/>
          </a:prstGeom>
          <a:solidFill>
            <a:srgbClr val="330F4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13320" name="Rectangle 7">
            <a:extLst>
              <a:ext uri="{FF2B5EF4-FFF2-40B4-BE49-F238E27FC236}">
                <a16:creationId xmlns:a16="http://schemas.microsoft.com/office/drawing/2014/main" id="{1E857299-7F60-574E-A3D3-52597539C5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13321" name="Rectangle 8">
            <a:extLst>
              <a:ext uri="{FF2B5EF4-FFF2-40B4-BE49-F238E27FC236}">
                <a16:creationId xmlns:a16="http://schemas.microsoft.com/office/drawing/2014/main" id="{E220B879-DFBB-D24B-A50D-B57C55012B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B7FA0879-9B9E-C24F-BB7E-0FC4C1C3D910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800600" y="6426200"/>
            <a:ext cx="1203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13323" name="Text Box 10">
            <a:extLst>
              <a:ext uri="{FF2B5EF4-FFF2-40B4-BE49-F238E27FC236}">
                <a16:creationId xmlns:a16="http://schemas.microsoft.com/office/drawing/2014/main" id="{E990514C-945D-F842-AE3D-A1452EA21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0" y="6426200"/>
            <a:ext cx="2616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1">
            <a:extLst>
              <a:ext uri="{FF2B5EF4-FFF2-40B4-BE49-F238E27FC236}">
                <a16:creationId xmlns:a16="http://schemas.microsoft.com/office/drawing/2014/main" id="{C667AD31-E6D6-2A4C-A4D7-23CD5B44F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F2B49729-30E4-7040-A671-2120E34021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34500" name="Rectangle 3">
            <a:extLst>
              <a:ext uri="{FF2B5EF4-FFF2-40B4-BE49-F238E27FC236}">
                <a16:creationId xmlns:a16="http://schemas.microsoft.com/office/drawing/2014/main" id="{651161DD-3805-664A-AF11-E12395B56F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34501" name="Rectangle 4">
            <a:extLst>
              <a:ext uri="{FF2B5EF4-FFF2-40B4-BE49-F238E27FC236}">
                <a16:creationId xmlns:a16="http://schemas.microsoft.com/office/drawing/2014/main" id="{664E868A-B725-D84C-88DF-D1531CAD79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13887B9-A714-0346-98E7-2C7CE365B125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34503" name="Text Box 6">
            <a:extLst>
              <a:ext uri="{FF2B5EF4-FFF2-40B4-BE49-F238E27FC236}">
                <a16:creationId xmlns:a16="http://schemas.microsoft.com/office/drawing/2014/main" id="{DA195796-44C2-5243-BA20-D29BD8FE9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AB681DE4-4668-8044-B4F6-1E13CD3FB86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1C3BD6A1-2E2E-CC46-8816-6EC5B34A45E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1">
            <a:extLst>
              <a:ext uri="{FF2B5EF4-FFF2-40B4-BE49-F238E27FC236}">
                <a16:creationId xmlns:a16="http://schemas.microsoft.com/office/drawing/2014/main" id="{E4F5025A-EFC6-214A-A0F4-D0D3208F8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301625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49681B6-F04A-D14F-A2C1-253905D98D6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562976" y="563562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46788" name="Rectangle 3">
            <a:extLst>
              <a:ext uri="{FF2B5EF4-FFF2-40B4-BE49-F238E27FC236}">
                <a16:creationId xmlns:a16="http://schemas.microsoft.com/office/drawing/2014/main" id="{77B45CB3-68E9-2A47-B2B1-2A06FF8FE8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46789" name="Rectangle 4">
            <a:extLst>
              <a:ext uri="{FF2B5EF4-FFF2-40B4-BE49-F238E27FC236}">
                <a16:creationId xmlns:a16="http://schemas.microsoft.com/office/drawing/2014/main" id="{F8F1E831-41CA-314B-83E9-19DC070D5A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A2E9561C-AB09-294C-9EFF-EB24E99FFD2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46791" name="Text Box 6">
            <a:extLst>
              <a:ext uri="{FF2B5EF4-FFF2-40B4-BE49-F238E27FC236}">
                <a16:creationId xmlns:a16="http://schemas.microsoft.com/office/drawing/2014/main" id="{8E7CAF9B-7A43-244A-B405-2FB0BE919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900A07A-DB56-664F-ADE2-AB3B07F9C5A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5D379B89-CBA2-5B40-B87F-FA4C1246F89A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>
            <a:extLst>
              <a:ext uri="{FF2B5EF4-FFF2-40B4-BE49-F238E27FC236}">
                <a16:creationId xmlns:a16="http://schemas.microsoft.com/office/drawing/2014/main" id="{63E1FEE2-04C3-8049-8DB3-1D594368C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0550" y="282575"/>
            <a:ext cx="64135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5B2E74B-FE44-F346-8206-A4A96859B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E6C210D-93B3-164C-85D8-1A57602E4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675" y="282575"/>
            <a:ext cx="92075" cy="16002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5605" name="Rectangle 4">
            <a:extLst>
              <a:ext uri="{FF2B5EF4-FFF2-40B4-BE49-F238E27FC236}">
                <a16:creationId xmlns:a16="http://schemas.microsoft.com/office/drawing/2014/main" id="{2DD4517F-1C3C-9D43-B034-0A6ECEEB7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25606" name="Rectangle 5">
            <a:extLst>
              <a:ext uri="{FF2B5EF4-FFF2-40B4-BE49-F238E27FC236}">
                <a16:creationId xmlns:a16="http://schemas.microsoft.com/office/drawing/2014/main" id="{1C381011-29DF-F447-8BDE-DE592413FC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584530F7-88D2-E948-B4BF-A9C90AC0F641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5608" name="Text Box 7">
            <a:extLst>
              <a:ext uri="{FF2B5EF4-FFF2-40B4-BE49-F238E27FC236}">
                <a16:creationId xmlns:a16="http://schemas.microsoft.com/office/drawing/2014/main" id="{889D26DA-36B1-934D-8926-94EE489EC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FFBDB518-3734-EB4F-8CC2-AA88BB571E6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9980A19D-69BC-B740-8730-C13298057D6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>
            <a:extLst>
              <a:ext uri="{FF2B5EF4-FFF2-40B4-BE49-F238E27FC236}">
                <a16:creationId xmlns:a16="http://schemas.microsoft.com/office/drawing/2014/main" id="{99DFE51F-CFAE-F84B-975E-3B99F0723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37680491-CBDF-824A-843B-D85455CEF5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EC972D42-AB04-054D-93A8-9BD8C4038A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37893" name="Rectangle 4">
            <a:extLst>
              <a:ext uri="{FF2B5EF4-FFF2-40B4-BE49-F238E27FC236}">
                <a16:creationId xmlns:a16="http://schemas.microsoft.com/office/drawing/2014/main" id="{8D4ED2AF-3843-3A48-A5C9-10A569F791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C1E2565-1CD0-2249-92BB-EC4C740F5C3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37895" name="Text Box 6">
            <a:extLst>
              <a:ext uri="{FF2B5EF4-FFF2-40B4-BE49-F238E27FC236}">
                <a16:creationId xmlns:a16="http://schemas.microsoft.com/office/drawing/2014/main" id="{E465402A-385E-F540-915D-7F5027F6E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897F9F8D-BDE8-DA4B-B769-5D57017CAFE7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8D998174-BCCF-9342-8805-638A233BAFE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>
            <a:extLst>
              <a:ext uri="{FF2B5EF4-FFF2-40B4-BE49-F238E27FC236}">
                <a16:creationId xmlns:a16="http://schemas.microsoft.com/office/drawing/2014/main" id="{364E335A-ADBF-044F-BEF0-A27B15540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75" y="228600"/>
            <a:ext cx="4235450" cy="4187825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FB2EFB49-3387-D944-951E-30AB94496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228600"/>
            <a:ext cx="2057400" cy="203835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5EE4054B-D2B6-6644-9811-FA2C7664A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4388" y="2378075"/>
            <a:ext cx="2057400" cy="2038350"/>
          </a:xfrm>
          <a:prstGeom prst="rect">
            <a:avLst/>
          </a:prstGeom>
          <a:solidFill>
            <a:srgbClr val="99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3A27C7A6-5757-F94B-B491-0F82B6C24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450" y="174625"/>
            <a:ext cx="41275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54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50182" name="Rectangle 5">
            <a:extLst>
              <a:ext uri="{FF2B5EF4-FFF2-40B4-BE49-F238E27FC236}">
                <a16:creationId xmlns:a16="http://schemas.microsoft.com/office/drawing/2014/main" id="{F65D3F4E-08BB-664F-A8F4-AA00EB9007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50183" name="Rectangle 6">
            <a:extLst>
              <a:ext uri="{FF2B5EF4-FFF2-40B4-BE49-F238E27FC236}">
                <a16:creationId xmlns:a16="http://schemas.microsoft.com/office/drawing/2014/main" id="{438870FB-A446-4042-81A5-A528B7F3C9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56CB1A65-BDB7-0E4B-95C4-1F6F5400CBFB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800600" y="6426200"/>
            <a:ext cx="1203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50185" name="Text Box 8">
            <a:extLst>
              <a:ext uri="{FF2B5EF4-FFF2-40B4-BE49-F238E27FC236}">
                <a16:creationId xmlns:a16="http://schemas.microsoft.com/office/drawing/2014/main" id="{39319C44-A1DE-EB47-A5A1-9E6F4448D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1900" y="6426200"/>
            <a:ext cx="2616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>
            <a:extLst>
              <a:ext uri="{FF2B5EF4-FFF2-40B4-BE49-F238E27FC236}">
                <a16:creationId xmlns:a16="http://schemas.microsoft.com/office/drawing/2014/main" id="{4DE118D2-F377-A64F-A950-5BA05685C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3" y="228600"/>
            <a:ext cx="8201025" cy="6345238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14C4C48-37A5-3B43-A1BC-104F38906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3425" y="3111500"/>
            <a:ext cx="2603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40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DD97DC53-A0D4-0B42-A377-E05BA0BE8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228600"/>
            <a:ext cx="212725" cy="6345238"/>
          </a:xfrm>
          <a:prstGeom prst="rect">
            <a:avLst/>
          </a:prstGeom>
          <a:solidFill>
            <a:srgbClr val="99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62469" name="Rectangle 4">
            <a:extLst>
              <a:ext uri="{FF2B5EF4-FFF2-40B4-BE49-F238E27FC236}">
                <a16:creationId xmlns:a16="http://schemas.microsoft.com/office/drawing/2014/main" id="{9EC26B4D-49F2-8F44-AB54-4D076EA84A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62470" name="Rectangle 5">
            <a:extLst>
              <a:ext uri="{FF2B5EF4-FFF2-40B4-BE49-F238E27FC236}">
                <a16:creationId xmlns:a16="http://schemas.microsoft.com/office/drawing/2014/main" id="{FFA52516-346C-A143-B94A-77B349FAEF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7197C0F1-43DE-7846-9D26-350E1D7D8AEA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58813" y="6248400"/>
            <a:ext cx="14462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</a:tabLst>
              <a:defRPr sz="11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62472" name="Text Box 7">
            <a:extLst>
              <a:ext uri="{FF2B5EF4-FFF2-40B4-BE49-F238E27FC236}">
                <a16:creationId xmlns:a16="http://schemas.microsoft.com/office/drawing/2014/main" id="{E3774893-6380-D94D-9C55-3C43C3ED3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6248400"/>
            <a:ext cx="5638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0FA50E3C-3F51-4D4F-B8E3-FC3AF0AC14C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6248400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1FD8214C-5A17-9A4E-8151-E63BFAC36E4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>
            <a:extLst>
              <a:ext uri="{FF2B5EF4-FFF2-40B4-BE49-F238E27FC236}">
                <a16:creationId xmlns:a16="http://schemas.microsoft.com/office/drawing/2014/main" id="{8914A2B0-B7C1-E24B-A157-F309642C0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0550" y="282575"/>
            <a:ext cx="64135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0FF638A-1633-8341-8129-93484CD4C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675" y="282575"/>
            <a:ext cx="92075" cy="16002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88A74B75-1C11-334A-AB0B-3393A5110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74757" name="Rectangle 4">
            <a:extLst>
              <a:ext uri="{FF2B5EF4-FFF2-40B4-BE49-F238E27FC236}">
                <a16:creationId xmlns:a16="http://schemas.microsoft.com/office/drawing/2014/main" id="{A25C1EE0-5FE9-1A4B-8DC2-59DF6879CA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74758" name="Rectangle 5">
            <a:extLst>
              <a:ext uri="{FF2B5EF4-FFF2-40B4-BE49-F238E27FC236}">
                <a16:creationId xmlns:a16="http://schemas.microsoft.com/office/drawing/2014/main" id="{5415989A-5A98-F44E-A195-53D748DFF9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9D45A82-80B4-A846-A686-E2E045F12612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74760" name="Text Box 7">
            <a:extLst>
              <a:ext uri="{FF2B5EF4-FFF2-40B4-BE49-F238E27FC236}">
                <a16:creationId xmlns:a16="http://schemas.microsoft.com/office/drawing/2014/main" id="{D5E12685-30EC-444D-8A2F-F02793B0B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81F7C243-CF60-E747-9A81-7DA341B87C61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86C7FF95-4F5F-CD4D-9D9D-42570BC655C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>
            <a:extLst>
              <a:ext uri="{FF2B5EF4-FFF2-40B4-BE49-F238E27FC236}">
                <a16:creationId xmlns:a16="http://schemas.microsoft.com/office/drawing/2014/main" id="{04B23299-0949-F142-8E43-E5F2FFE9F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CB9F3729-2C08-204A-8DA4-CFF2A0B69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1401E8FB-3735-FD48-B832-6C6320ECC6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87045" name="Rectangle 4">
            <a:extLst>
              <a:ext uri="{FF2B5EF4-FFF2-40B4-BE49-F238E27FC236}">
                <a16:creationId xmlns:a16="http://schemas.microsoft.com/office/drawing/2014/main" id="{A00EC071-DC16-4E4C-89F6-F9087CFFA8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F5D3864-1980-9747-85FC-936174B2B384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87047" name="Text Box 6">
            <a:extLst>
              <a:ext uri="{FF2B5EF4-FFF2-40B4-BE49-F238E27FC236}">
                <a16:creationId xmlns:a16="http://schemas.microsoft.com/office/drawing/2014/main" id="{06EA09B8-5899-9C42-B9D7-0CEAFA42F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B7CDDF0-202F-3D4E-90A8-0A6749C6BE84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E5E2BEB9-2F48-3A48-B17A-2E47E619513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>
            <a:extLst>
              <a:ext uri="{FF2B5EF4-FFF2-40B4-BE49-F238E27FC236}">
                <a16:creationId xmlns:a16="http://schemas.microsoft.com/office/drawing/2014/main" id="{F664152A-83F9-BE4A-BD9C-504499B6C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8" y="228600"/>
            <a:ext cx="260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SzPct val="100000"/>
              <a:defRPr/>
            </a:pPr>
            <a:r>
              <a:rPr lang="fr-FR" altLang="fr-FR" sz="3600" b="1">
                <a:solidFill>
                  <a:srgbClr val="B870B8"/>
                </a:solidFill>
              </a:rPr>
              <a:t>+</a:t>
            </a:r>
          </a:p>
        </p:txBody>
      </p:sp>
      <p:sp>
        <p:nvSpPr>
          <p:cNvPr id="99331" name="Rectangle 2">
            <a:extLst>
              <a:ext uri="{FF2B5EF4-FFF2-40B4-BE49-F238E27FC236}">
                <a16:creationId xmlns:a16="http://schemas.microsoft.com/office/drawing/2014/main" id="{7C31DEEA-3185-8C4C-B3D9-5969C0479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6100" y="282575"/>
            <a:ext cx="685800" cy="16002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99332" name="Rectangle 3">
            <a:extLst>
              <a:ext uri="{FF2B5EF4-FFF2-40B4-BE49-F238E27FC236}">
                <a16:creationId xmlns:a16="http://schemas.microsoft.com/office/drawing/2014/main" id="{376F65C8-412D-0E45-BFD9-0A4D7A4F03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8475" y="484188"/>
            <a:ext cx="7527925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texte-titre</a:t>
            </a:r>
          </a:p>
        </p:txBody>
      </p:sp>
      <p:sp>
        <p:nvSpPr>
          <p:cNvPr id="99333" name="Rectangle 4">
            <a:extLst>
              <a:ext uri="{FF2B5EF4-FFF2-40B4-BE49-F238E27FC236}">
                <a16:creationId xmlns:a16="http://schemas.microsoft.com/office/drawing/2014/main" id="{E30EDFEE-94D4-954A-BEB1-B578950AAC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981200"/>
            <a:ext cx="7527925" cy="41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Cliquez pour éditer le format du plan de texte</a:t>
            </a:r>
          </a:p>
          <a:p>
            <a:pPr lvl="1"/>
            <a:r>
              <a:rPr lang="en-GB" altLang="fr-FR"/>
              <a:t>Second niveau de plan</a:t>
            </a:r>
          </a:p>
          <a:p>
            <a:pPr lvl="2"/>
            <a:r>
              <a:rPr lang="en-GB" altLang="fr-FR"/>
              <a:t>Troisième niveau de plan</a:t>
            </a:r>
          </a:p>
          <a:p>
            <a:pPr lvl="3"/>
            <a:r>
              <a:rPr lang="en-GB" altLang="fr-FR"/>
              <a:t>Quatrième niveau de plan</a:t>
            </a:r>
          </a:p>
          <a:p>
            <a:pPr lvl="4"/>
            <a:r>
              <a:rPr lang="en-GB" altLang="fr-FR"/>
              <a:t>Cinquième niveau de plan</a:t>
            </a:r>
          </a:p>
          <a:p>
            <a:pPr lvl="4"/>
            <a:r>
              <a:rPr lang="en-GB" altLang="fr-FR"/>
              <a:t>Sixième niveau de plan</a:t>
            </a:r>
          </a:p>
          <a:p>
            <a:pPr lvl="4"/>
            <a:r>
              <a:rPr lang="en-GB" altLang="fr-FR"/>
              <a:t>Septième niveau de plan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05898BD6-8B77-6B49-928F-14CC9D89388E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6794500" y="6423025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100">
                <a:solidFill>
                  <a:srgbClr val="595959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99335" name="Text Box 6">
            <a:extLst>
              <a:ext uri="{FF2B5EF4-FFF2-40B4-BE49-F238E27FC236}">
                <a16:creationId xmlns:a16="http://schemas.microsoft.com/office/drawing/2014/main" id="{00E75098-A9D3-6449-99D0-51BBA5375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3" y="6423025"/>
            <a:ext cx="61229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133953F7-6549-ED45-9ADF-7140C931949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8305800" y="242888"/>
            <a:ext cx="5254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</a:tabLst>
              <a:defRPr sz="1400">
                <a:solidFill>
                  <a:srgbClr val="FFFFFF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>
              <a:defRPr/>
            </a:pPr>
            <a:fld id="{48E4D799-9E86-074D-9FDD-C729C9E23EE8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kern="1200">
          <a:solidFill>
            <a:srgbClr val="66336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>
          <a:solidFill>
            <a:srgbClr val="663366"/>
          </a:solidFill>
          <a:latin typeface="Rockwell" panose="02060603020205020403" pitchFamily="18" charset="77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20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8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1">
            <a:extLst>
              <a:ext uri="{FF2B5EF4-FFF2-40B4-BE49-F238E27FC236}">
                <a16:creationId xmlns:a16="http://schemas.microsoft.com/office/drawing/2014/main" id="{D0BE5A8A-114B-CD47-B42A-FC7FC236A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624388"/>
            <a:ext cx="403860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4400">
                <a:solidFill>
                  <a:srgbClr val="663366"/>
                </a:solidFill>
              </a:rPr>
              <a:t>Grammar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480C0E-BF0B-5C46-8A19-EC8ADC36930A}"/>
              </a:ext>
            </a:extLst>
          </p:cNvPr>
          <p:cNvSpPr txBox="1"/>
          <p:nvPr/>
        </p:nvSpPr>
        <p:spPr>
          <a:xfrm>
            <a:off x="182880" y="1190845"/>
            <a:ext cx="218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Simple </a:t>
            </a:r>
            <a:r>
              <a:rPr lang="fr-FR" sz="2800" dirty="0" err="1"/>
              <a:t>Present</a:t>
            </a:r>
            <a:endParaRPr lang="fr-FR" sz="28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4B0E5C2-B7D3-3644-8C38-15C832C7C4C2}"/>
              </a:ext>
            </a:extLst>
          </p:cNvPr>
          <p:cNvSpPr txBox="1"/>
          <p:nvPr/>
        </p:nvSpPr>
        <p:spPr>
          <a:xfrm>
            <a:off x="377952" y="2786141"/>
            <a:ext cx="1780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Simple </a:t>
            </a:r>
          </a:p>
          <a:p>
            <a:pPr algn="ctr"/>
            <a:r>
              <a:rPr lang="fr-FR" sz="2800" dirty="0" err="1"/>
              <a:t>Past</a:t>
            </a:r>
            <a:endParaRPr lang="fr-FR" sz="28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AC06BDF-A547-1645-B3A6-B016EA3E030C}"/>
              </a:ext>
            </a:extLst>
          </p:cNvPr>
          <p:cNvSpPr txBox="1"/>
          <p:nvPr/>
        </p:nvSpPr>
        <p:spPr>
          <a:xfrm>
            <a:off x="2365248" y="2786140"/>
            <a:ext cx="218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/>
              <a:t>Past</a:t>
            </a:r>
            <a:r>
              <a:rPr lang="fr-FR" sz="2800" dirty="0"/>
              <a:t> </a:t>
            </a:r>
            <a:r>
              <a:rPr lang="fr-FR" sz="2800" dirty="0" err="1"/>
              <a:t>Continuous</a:t>
            </a:r>
            <a:endParaRPr lang="fr-FR" sz="28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61E2E5-6B40-5441-A6D1-69AD710DF659}"/>
              </a:ext>
            </a:extLst>
          </p:cNvPr>
          <p:cNvSpPr txBox="1"/>
          <p:nvPr/>
        </p:nvSpPr>
        <p:spPr>
          <a:xfrm>
            <a:off x="2389632" y="1213396"/>
            <a:ext cx="218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/>
              <a:t>Present</a:t>
            </a:r>
            <a:endParaRPr lang="fr-FR" sz="2800" dirty="0"/>
          </a:p>
          <a:p>
            <a:pPr algn="ctr"/>
            <a:r>
              <a:rPr lang="fr-FR" sz="2800" dirty="0" err="1"/>
              <a:t>Continuous</a:t>
            </a:r>
            <a:endParaRPr lang="fr-FR" sz="28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01C85E8-D599-BE42-BC26-A9D626EF5ABB}"/>
              </a:ext>
            </a:extLst>
          </p:cNvPr>
          <p:cNvSpPr txBox="1"/>
          <p:nvPr/>
        </p:nvSpPr>
        <p:spPr>
          <a:xfrm>
            <a:off x="4572000" y="1038552"/>
            <a:ext cx="218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Future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97D26BE-F70C-854F-8F1F-97AEFBB79E46}"/>
              </a:ext>
            </a:extLst>
          </p:cNvPr>
          <p:cNvSpPr txBox="1"/>
          <p:nvPr/>
        </p:nvSpPr>
        <p:spPr>
          <a:xfrm>
            <a:off x="6754368" y="993130"/>
            <a:ext cx="218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/>
              <a:t>Conditional</a:t>
            </a:r>
            <a:endParaRPr lang="fr-FR" sz="28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B77951-5B56-4844-85DC-7F73E1CE7F8B}"/>
              </a:ext>
            </a:extLst>
          </p:cNvPr>
          <p:cNvSpPr txBox="1"/>
          <p:nvPr/>
        </p:nvSpPr>
        <p:spPr>
          <a:xfrm>
            <a:off x="4462304" y="2811133"/>
            <a:ext cx="218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Modal </a:t>
            </a:r>
            <a:r>
              <a:rPr lang="fr-FR" sz="2800" dirty="0" err="1"/>
              <a:t>Auxiliaries</a:t>
            </a:r>
            <a:endParaRPr lang="fr-FR" sz="2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449933-BDE8-484A-9FAF-EBDF8970618F}"/>
              </a:ext>
            </a:extLst>
          </p:cNvPr>
          <p:cNvSpPr txBox="1"/>
          <p:nvPr/>
        </p:nvSpPr>
        <p:spPr>
          <a:xfrm>
            <a:off x="6754368" y="3963982"/>
            <a:ext cx="2084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Anne Marie Joseph</a:t>
            </a:r>
          </a:p>
          <a:p>
            <a:r>
              <a:rPr lang="fr-FR" sz="800" dirty="0"/>
              <a:t>CFM, CS  Saint-Hyacinthe  </a:t>
            </a:r>
          </a:p>
          <a:p>
            <a:r>
              <a:rPr lang="fr-FR" sz="800" dirty="0"/>
              <a:t>-</a:t>
            </a:r>
            <a:r>
              <a:rPr lang="fr-FR" sz="800" dirty="0" err="1"/>
              <a:t>February</a:t>
            </a:r>
            <a:r>
              <a:rPr lang="fr-FR" sz="800" dirty="0"/>
              <a:t> 2019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Titre 1">
            <a:extLst>
              <a:ext uri="{FF2B5EF4-FFF2-40B4-BE49-F238E27FC236}">
                <a16:creationId xmlns:a16="http://schemas.microsoft.com/office/drawing/2014/main" id="{EC2DAEAB-2DA4-1B46-9643-41BFF1CD2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0488" y="1454150"/>
            <a:ext cx="6423025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Verbs ending in « ss,sh,ch,x,o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CB17D6-CED6-114A-A80E-F60BFB9A6BAD}"/>
              </a:ext>
            </a:extLst>
          </p:cNvPr>
          <p:cNvSpPr txBox="1">
            <a:spLocks/>
          </p:cNvSpPr>
          <p:nvPr/>
        </p:nvSpPr>
        <p:spPr>
          <a:xfrm>
            <a:off x="1358900" y="2832100"/>
            <a:ext cx="6639052" cy="3309938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fr-FR" sz="4400" dirty="0" err="1"/>
              <a:t>Add</a:t>
            </a:r>
            <a:r>
              <a:rPr lang="fr-FR" sz="4400" dirty="0"/>
              <a:t> </a:t>
            </a: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Es</a:t>
            </a:r>
            <a:r>
              <a:rPr lang="fr-FR" sz="4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</a:p>
          <a:p>
            <a:pPr eaLnBrk="1" hangingPunct="1">
              <a:defRPr/>
            </a:pPr>
            <a:r>
              <a:rPr lang="fr-FR" sz="4400" dirty="0"/>
              <a:t>to </a:t>
            </a:r>
            <a:r>
              <a:rPr lang="fr-FR" sz="4400" dirty="0" err="1"/>
              <a:t>form</a:t>
            </a:r>
            <a:r>
              <a:rPr lang="fr-FR" sz="4400" dirty="0"/>
              <a:t> the </a:t>
            </a:r>
            <a:r>
              <a:rPr lang="fr-FR" sz="4400" dirty="0" err="1"/>
              <a:t>third</a:t>
            </a:r>
            <a:r>
              <a:rPr lang="fr-FR" sz="4400" dirty="0"/>
              <a:t> </a:t>
            </a:r>
            <a:r>
              <a:rPr lang="fr-FR" sz="4400" dirty="0" err="1"/>
              <a:t>person</a:t>
            </a:r>
            <a:r>
              <a:rPr lang="fr-FR" sz="4400" dirty="0"/>
              <a:t> </a:t>
            </a:r>
            <a:r>
              <a:rPr lang="fr-FR" sz="4400" dirty="0" err="1"/>
              <a:t>singular</a:t>
            </a:r>
            <a:r>
              <a:rPr lang="fr-FR" sz="4400" dirty="0"/>
              <a:t> (</a:t>
            </a:r>
            <a:r>
              <a:rPr lang="fr-FR" sz="4400" dirty="0" err="1"/>
              <a:t>he</a:t>
            </a:r>
            <a:r>
              <a:rPr lang="fr-FR" sz="4400" dirty="0"/>
              <a:t>, </a:t>
            </a:r>
            <a:r>
              <a:rPr lang="fr-FR" sz="4400" dirty="0" err="1"/>
              <a:t>she</a:t>
            </a:r>
            <a:r>
              <a:rPr lang="fr-FR" sz="4400" dirty="0"/>
              <a:t>, </a:t>
            </a:r>
            <a:r>
              <a:rPr lang="fr-FR" sz="4400" dirty="0" err="1"/>
              <a:t>it</a:t>
            </a:r>
            <a:r>
              <a:rPr lang="fr-FR" sz="4400" dirty="0"/>
              <a:t>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2EA493-0145-5349-AB51-BF6E8E6B919C}"/>
              </a:ext>
            </a:extLst>
          </p:cNvPr>
          <p:cNvSpPr txBox="1">
            <a:spLocks/>
          </p:cNvSpPr>
          <p:nvPr/>
        </p:nvSpPr>
        <p:spPr>
          <a:xfrm>
            <a:off x="685800" y="392113"/>
            <a:ext cx="8154988" cy="1919287"/>
          </a:xfrm>
          <a:prstGeom prst="rect">
            <a:avLst/>
          </a:prstGeom>
          <a:gradFill>
            <a:gsLst>
              <a:gs pos="11000">
                <a:schemeClr val="accent6">
                  <a:lumMod val="20000"/>
                  <a:lumOff val="8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2">
                  <a:shade val="50000"/>
                  <a:hueOff val="0"/>
                  <a:satOff val="-10943"/>
                  <a:lumOff val="32405"/>
                  <a:alphaOff val="0"/>
                  <a:lumMod val="105000"/>
                  <a:satMod val="103000"/>
                  <a:tint val="73000"/>
                </a:schemeClr>
              </a:gs>
              <a:gs pos="83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5400000" scaled="0"/>
          </a:gradFill>
        </p:spPr>
        <p:txBody>
          <a:bodyPr>
            <a:normAutofit fontScale="90000" lnSpcReduction="10000"/>
          </a:bodyPr>
          <a:lstStyle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kern="1200">
                <a:solidFill>
                  <a:srgbClr val="663366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dirty="0"/>
              <a:t>Key </a:t>
            </a:r>
            <a:r>
              <a:rPr lang="fr-FR" dirty="0" err="1"/>
              <a:t>words</a:t>
            </a:r>
            <a:br>
              <a:rPr lang="fr-FR" dirty="0"/>
            </a:b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use the </a:t>
            </a:r>
            <a:r>
              <a:rPr lang="fr-FR" dirty="0" err="1"/>
              <a:t>present</a:t>
            </a:r>
            <a:r>
              <a:rPr lang="fr-FR" dirty="0"/>
              <a:t> simple, </a:t>
            </a:r>
            <a:r>
              <a:rPr lang="fr-FR" dirty="0" err="1"/>
              <a:t>we</a:t>
            </a:r>
            <a:r>
              <a:rPr lang="fr-FR" dirty="0"/>
              <a:t> have </a:t>
            </a:r>
            <a:r>
              <a:rPr lang="fr-FR" dirty="0" err="1"/>
              <a:t>some</a:t>
            </a:r>
            <a:r>
              <a:rPr lang="fr-FR" dirty="0"/>
              <a:t> clues like the </a:t>
            </a:r>
            <a:r>
              <a:rPr lang="fr-FR" dirty="0" err="1"/>
              <a:t>frequency</a:t>
            </a:r>
            <a:r>
              <a:rPr lang="fr-FR" dirty="0"/>
              <a:t> </a:t>
            </a:r>
            <a:r>
              <a:rPr lang="fr-FR" dirty="0" err="1"/>
              <a:t>adverbs</a:t>
            </a:r>
            <a:r>
              <a:rPr lang="fr-FR" dirty="0"/>
              <a:t>:</a:t>
            </a:r>
            <a:br>
              <a:rPr lang="fr-FR" dirty="0"/>
            </a:br>
            <a:endParaRPr lang="fr-FR" dirty="0"/>
          </a:p>
        </p:txBody>
      </p:sp>
      <p:graphicFrame>
        <p:nvGraphicFramePr>
          <p:cNvPr id="3" name="Espace réservé du contenu 7">
            <a:extLst>
              <a:ext uri="{FF2B5EF4-FFF2-40B4-BE49-F238E27FC236}">
                <a16:creationId xmlns:a16="http://schemas.microsoft.com/office/drawing/2014/main" id="{A9B49873-7DB7-E547-9C64-0B6B3544E6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1213130"/>
              </p:ext>
            </p:extLst>
          </p:nvPr>
        </p:nvGraphicFramePr>
        <p:xfrm>
          <a:off x="685800" y="2090254"/>
          <a:ext cx="8153400" cy="4398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  <p:bldGraphic spid="3" grpId="2">
        <p:bldAsOne/>
      </p:bldGraphic>
      <p:bldGraphic spid="3" grpId="3">
        <p:bldAsOne/>
      </p:bldGraphic>
      <p:bldGraphic spid="3" grpId="4">
        <p:bldAsOne/>
      </p:bldGraphic>
      <p:bldGraphic spid="3" grpId="5">
        <p:bldAsOne/>
      </p:bldGraphic>
      <p:bldGraphic spid="3" grpId="6">
        <p:bldAsOne/>
      </p:bldGraphic>
      <p:bldGraphic spid="3" grpId="7">
        <p:bldAsOne/>
      </p:bldGraphic>
      <p:bldGraphic spid="3" grpId="8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Titre 1">
            <a:extLst>
              <a:ext uri="{FF2B5EF4-FFF2-40B4-BE49-F238E27FC236}">
                <a16:creationId xmlns:a16="http://schemas.microsoft.com/office/drawing/2014/main" id="{0C881063-3047-DD40-AD81-67DE3DF96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99052"/>
            <a:ext cx="10396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Other time clues</a:t>
            </a:r>
          </a:p>
        </p:txBody>
      </p:sp>
      <p:graphicFrame>
        <p:nvGraphicFramePr>
          <p:cNvPr id="3" name="Espace réservé du contenu 3">
            <a:extLst>
              <a:ext uri="{FF2B5EF4-FFF2-40B4-BE49-F238E27FC236}">
                <a16:creationId xmlns:a16="http://schemas.microsoft.com/office/drawing/2014/main" id="{BAA6E1A2-9CC6-CC46-8B1D-7843CD2A04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522299"/>
              </p:ext>
            </p:extLst>
          </p:nvPr>
        </p:nvGraphicFramePr>
        <p:xfrm>
          <a:off x="555625" y="2246630"/>
          <a:ext cx="8032750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7" name="Titre 1">
            <a:extLst>
              <a:ext uri="{FF2B5EF4-FFF2-40B4-BE49-F238E27FC236}">
                <a16:creationId xmlns:a16="http://schemas.microsoft.com/office/drawing/2014/main" id="{ED06D27E-C53F-444B-A621-8EA5FFD84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85800"/>
            <a:ext cx="103965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And more…</a:t>
            </a:r>
          </a:p>
        </p:txBody>
      </p:sp>
      <p:sp>
        <p:nvSpPr>
          <p:cNvPr id="275458" name="Espace réservé du contenu 2">
            <a:extLst>
              <a:ext uri="{FF2B5EF4-FFF2-40B4-BE49-F238E27FC236}">
                <a16:creationId xmlns:a16="http://schemas.microsoft.com/office/drawing/2014/main" id="{8D829D59-646A-8140-A2C1-5619CA69B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063750"/>
            <a:ext cx="103949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dirty="0">
                <a:solidFill>
                  <a:srgbClr val="002060"/>
                </a:solidFill>
              </a:rPr>
              <a:t>In the </a:t>
            </a:r>
            <a:r>
              <a:rPr lang="fr-FR" altLang="fr-FR" dirty="0" err="1">
                <a:solidFill>
                  <a:srgbClr val="002060"/>
                </a:solidFill>
              </a:rPr>
              <a:t>morning</a:t>
            </a:r>
            <a:endParaRPr lang="fr-FR" altLang="fr-FR" dirty="0">
              <a:solidFill>
                <a:srgbClr val="002060"/>
              </a:solidFill>
            </a:endParaRPr>
          </a:p>
          <a:p>
            <a:pPr eaLnBrk="1" hangingPunct="1"/>
            <a:r>
              <a:rPr lang="fr-FR" altLang="fr-FR" dirty="0">
                <a:solidFill>
                  <a:srgbClr val="002060"/>
                </a:solidFill>
              </a:rPr>
              <a:t>In the </a:t>
            </a:r>
            <a:r>
              <a:rPr lang="fr-FR" altLang="fr-FR" dirty="0" err="1">
                <a:solidFill>
                  <a:srgbClr val="002060"/>
                </a:solidFill>
              </a:rPr>
              <a:t>afternoon</a:t>
            </a:r>
            <a:endParaRPr lang="fr-FR" altLang="fr-FR" dirty="0">
              <a:solidFill>
                <a:srgbClr val="002060"/>
              </a:solidFill>
            </a:endParaRPr>
          </a:p>
          <a:p>
            <a:pPr eaLnBrk="1" hangingPunct="1"/>
            <a:r>
              <a:rPr lang="fr-FR" altLang="fr-FR" dirty="0">
                <a:solidFill>
                  <a:srgbClr val="002060"/>
                </a:solidFill>
              </a:rPr>
              <a:t>In the </a:t>
            </a:r>
            <a:r>
              <a:rPr lang="fr-FR" altLang="fr-FR" dirty="0" err="1">
                <a:solidFill>
                  <a:srgbClr val="002060"/>
                </a:solidFill>
              </a:rPr>
              <a:t>evening</a:t>
            </a:r>
            <a:endParaRPr lang="fr-FR" altLang="fr-FR" dirty="0">
              <a:solidFill>
                <a:srgbClr val="002060"/>
              </a:solidFill>
            </a:endParaRPr>
          </a:p>
          <a:p>
            <a:pPr eaLnBrk="1" hangingPunct="1"/>
            <a:r>
              <a:rPr lang="fr-FR" altLang="fr-FR" dirty="0">
                <a:solidFill>
                  <a:srgbClr val="002060"/>
                </a:solidFill>
              </a:rPr>
              <a:t>At night</a:t>
            </a:r>
          </a:p>
          <a:p>
            <a:pPr eaLnBrk="1" hangingPunct="1"/>
            <a:r>
              <a:rPr lang="fr-FR" altLang="fr-FR" dirty="0">
                <a:solidFill>
                  <a:srgbClr val="002060"/>
                </a:solidFill>
              </a:rPr>
              <a:t>All the time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1">
            <a:extLst>
              <a:ext uri="{FF2B5EF4-FFF2-40B4-BE49-F238E27FC236}">
                <a16:creationId xmlns:a16="http://schemas.microsoft.com/office/drawing/2014/main" id="{8355C378-D51B-5E43-9420-92B005545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 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 ( talk ) on the phone.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talk ) on the phone.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, talk ) on the phone?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 a. I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)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I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)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  ( I, </a:t>
            </a:r>
            <a:r>
              <a:rPr lang="fr-FR" altLang="fr-FR" sz="1600" dirty="0" err="1">
                <a:solidFill>
                  <a:srgbClr val="00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)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3.   a.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) in the lobby.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) in the lobby.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 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,  </a:t>
            </a:r>
            <a:r>
              <a:rPr lang="fr-FR" altLang="fr-FR" sz="1600" dirty="0" err="1">
                <a:solidFill>
                  <a:srgbClr val="00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) in the lobby?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4.  a. He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)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</a:t>
            </a:r>
            <a:r>
              <a:rPr lang="fr-FR" altLang="fr-FR" sz="1600" dirty="0" err="1">
                <a:solidFill>
                  <a:srgbClr val="000000"/>
                </a:solidFill>
              </a:rPr>
              <a:t>b.He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)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c. 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,  </a:t>
            </a:r>
            <a:r>
              <a:rPr lang="fr-FR" altLang="fr-FR" sz="1600" dirty="0" err="1">
                <a:solidFill>
                  <a:srgbClr val="00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)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5. a. Sarah 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) to go to the restaurant.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</a:t>
            </a:r>
            <a:r>
              <a:rPr lang="fr-FR" altLang="fr-FR" sz="1600" dirty="0" err="1">
                <a:solidFill>
                  <a:srgbClr val="000000"/>
                </a:solidFill>
              </a:rPr>
              <a:t>b.Sarah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) to go to the restaurant.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c. _______________________( Sarah, </a:t>
            </a:r>
            <a:r>
              <a:rPr lang="fr-FR" altLang="fr-FR" sz="1600" dirty="0" err="1">
                <a:solidFill>
                  <a:srgbClr val="00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) to go to the restaurant?</a:t>
            </a:r>
          </a:p>
        </p:txBody>
      </p:sp>
      <p:sp>
        <p:nvSpPr>
          <p:cNvPr id="276483" name="Text Box 2">
            <a:extLst>
              <a:ext uri="{FF2B5EF4-FFF2-40B4-BE49-F238E27FC236}">
                <a16:creationId xmlns:a16="http://schemas.microsoft.com/office/drawing/2014/main" id="{7CFE39F6-3963-B04E-8E43-7DD053DA6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39204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76484" name="Text Box 3">
            <a:extLst>
              <a:ext uri="{FF2B5EF4-FFF2-40B4-BE49-F238E27FC236}">
                <a16:creationId xmlns:a16="http://schemas.microsoft.com/office/drawing/2014/main" id="{0BBC5A17-C8D1-C241-A396-7561E0BA5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Auxiliaries DO / DOES</a:t>
            </a:r>
          </a:p>
        </p:txBody>
      </p:sp>
      <p:sp>
        <p:nvSpPr>
          <p:cNvPr id="276485" name="Text Box 4">
            <a:extLst>
              <a:ext uri="{FF2B5EF4-FFF2-40B4-BE49-F238E27FC236}">
                <a16:creationId xmlns:a16="http://schemas.microsoft.com/office/drawing/2014/main" id="{D0F34E73-EEA2-F94B-91BB-E1B8E01E4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1">
            <a:extLst>
              <a:ext uri="{FF2B5EF4-FFF2-40B4-BE49-F238E27FC236}">
                <a16:creationId xmlns:a16="http://schemas.microsoft.com/office/drawing/2014/main" id="{211B37E9-5F40-7E45-A624-3A5E941EF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78531" name="Text Box 2">
            <a:extLst>
              <a:ext uri="{FF2B5EF4-FFF2-40B4-BE49-F238E27FC236}">
                <a16:creationId xmlns:a16="http://schemas.microsoft.com/office/drawing/2014/main" id="{29B5AEEC-547C-8E44-8DC4-06D38204A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Auxiliaries DO / DOES</a:t>
            </a:r>
          </a:p>
        </p:txBody>
      </p:sp>
      <p:sp>
        <p:nvSpPr>
          <p:cNvPr id="278532" name="Text Box 3">
            <a:extLst>
              <a:ext uri="{FF2B5EF4-FFF2-40B4-BE49-F238E27FC236}">
                <a16:creationId xmlns:a16="http://schemas.microsoft.com/office/drawing/2014/main" id="{7AFE73A7-76CA-0A46-B29B-36B5E93AC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278533" name="Text Box 4">
            <a:extLst>
              <a:ext uri="{FF2B5EF4-FFF2-40B4-BE49-F238E27FC236}">
                <a16:creationId xmlns:a16="http://schemas.microsoft.com/office/drawing/2014/main" id="{B4B185EF-31BA-1E45-8D37-67844001D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80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6.   a. You 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 ) 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You 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 ) 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  ( 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) 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7.   a. He ____________________ ( wear ) jeans to come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____________________( wear ) jeans to come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, wear ) jeans to come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8.   a.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_________________________________ (the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,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9.   a. He ______________________ ( catch )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______________________ ( catch )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, catch )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time?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10.  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 ( do )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  </a:t>
            </a:r>
            <a:r>
              <a:rPr lang="fr-FR" altLang="fr-FR" sz="1600" dirty="0">
                <a:solidFill>
                  <a:srgbClr val="000000"/>
                </a:solidFill>
              </a:rPr>
              <a:t>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 ( do )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 c. _______________________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, do )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Text Box 1">
            <a:extLst>
              <a:ext uri="{FF2B5EF4-FFF2-40B4-BE49-F238E27FC236}">
                <a16:creationId xmlns:a16="http://schemas.microsoft.com/office/drawing/2014/main" id="{8A10C3F8-8448-3E4E-818B-2BC37205E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80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 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talks</a:t>
            </a:r>
            <a:r>
              <a:rPr lang="fr-FR" altLang="fr-FR" sz="1600" dirty="0">
                <a:solidFill>
                  <a:srgbClr val="000000"/>
                </a:solidFill>
              </a:rPr>
              <a:t> on the phone.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not talk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on the phone.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chemeClr val="tx1"/>
                </a:solidFill>
              </a:rPr>
              <a:t>she</a:t>
            </a:r>
            <a:r>
              <a:rPr lang="fr-FR" altLang="fr-FR" sz="1600" b="1" dirty="0">
                <a:solidFill>
                  <a:srgbClr val="FF0000"/>
                </a:solidFill>
              </a:rPr>
              <a:t> talk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on the phone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 a. I </a:t>
            </a:r>
            <a:r>
              <a:rPr lang="fr-FR" altLang="fr-FR" sz="1600" b="1" dirty="0" err="1">
                <a:solidFill>
                  <a:srgbClr val="FF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I </a:t>
            </a:r>
            <a:r>
              <a:rPr lang="fr-FR" altLang="fr-FR" sz="1600" b="1" dirty="0">
                <a:solidFill>
                  <a:srgbClr val="FF0000"/>
                </a:solidFill>
              </a:rPr>
              <a:t>do not </a:t>
            </a:r>
            <a:r>
              <a:rPr lang="fr-FR" altLang="fr-FR" sz="1600" b="1" dirty="0" err="1">
                <a:solidFill>
                  <a:srgbClr val="FF0000"/>
                </a:solidFill>
              </a:rPr>
              <a:t>walk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>
                <a:solidFill>
                  <a:srgbClr val="FF0000"/>
                </a:solidFill>
              </a:rPr>
              <a:t>Do </a:t>
            </a:r>
            <a:r>
              <a:rPr lang="fr-FR" altLang="fr-FR" sz="1600" dirty="0">
                <a:solidFill>
                  <a:schemeClr val="tx1"/>
                </a:solidFill>
              </a:rPr>
              <a:t>I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walk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3.   a.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meet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 in the lobby.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do not </a:t>
            </a:r>
            <a:r>
              <a:rPr lang="fr-FR" altLang="fr-FR" sz="1600" b="1" dirty="0" err="1">
                <a:solidFill>
                  <a:srgbClr val="FF0000"/>
                </a:solidFill>
              </a:rPr>
              <a:t>meet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in the lobby.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 </a:t>
            </a:r>
            <a:r>
              <a:rPr lang="fr-FR" altLang="fr-FR" sz="1600" b="1" dirty="0">
                <a:solidFill>
                  <a:srgbClr val="FF0000"/>
                </a:solidFill>
              </a:rPr>
              <a:t>Do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meet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 in the lobby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4.  a. He </a:t>
            </a:r>
            <a:r>
              <a:rPr lang="fr-FR" altLang="fr-FR" sz="1600" b="1" dirty="0" err="1">
                <a:solidFill>
                  <a:srgbClr val="FF0000"/>
                </a:solidFill>
              </a:rPr>
              <a:t>studies</a:t>
            </a:r>
            <a:r>
              <a:rPr lang="fr-FR" altLang="fr-FR" sz="1600" dirty="0">
                <a:solidFill>
                  <a:srgbClr val="000000"/>
                </a:solidFill>
              </a:rPr>
              <a:t>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</a:t>
            </a:r>
            <a:r>
              <a:rPr lang="fr-FR" altLang="fr-FR" sz="1600" dirty="0" err="1">
                <a:solidFill>
                  <a:srgbClr val="000000"/>
                </a:solidFill>
              </a:rPr>
              <a:t>b.He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not </a:t>
            </a:r>
            <a:r>
              <a:rPr lang="fr-FR" altLang="fr-FR" sz="1600" b="1" dirty="0" err="1">
                <a:solidFill>
                  <a:srgbClr val="FF0000"/>
                </a:solidFill>
              </a:rPr>
              <a:t>study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c.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study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5.  a. Sarah </a:t>
            </a:r>
            <a:r>
              <a:rPr lang="fr-FR" altLang="fr-FR" sz="1600" b="1" dirty="0" err="1">
                <a:solidFill>
                  <a:srgbClr val="FF0000"/>
                </a:solidFill>
              </a:rPr>
              <a:t>prefers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the restaurant.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</a:t>
            </a:r>
            <a:r>
              <a:rPr lang="fr-FR" altLang="fr-FR" sz="1600" dirty="0" err="1">
                <a:solidFill>
                  <a:srgbClr val="000000"/>
                </a:solidFill>
              </a:rPr>
              <a:t>b.Sarah</a:t>
            </a:r>
            <a:r>
              <a:rPr lang="fr-FR" altLang="fr-FR" sz="1600" dirty="0">
                <a:solidFill>
                  <a:srgbClr val="000000"/>
                </a:solidFill>
              </a:rPr>
              <a:t> 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not </a:t>
            </a:r>
            <a:r>
              <a:rPr lang="fr-FR" altLang="fr-FR" sz="1600" b="1" dirty="0" err="1">
                <a:solidFill>
                  <a:srgbClr val="FF0000"/>
                </a:solidFill>
              </a:rPr>
              <a:t>prefer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the restaurant.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c.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Sarah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to go to the restaurant ?</a:t>
            </a:r>
          </a:p>
        </p:txBody>
      </p:sp>
      <p:sp>
        <p:nvSpPr>
          <p:cNvPr id="280579" name="Text Box 2">
            <a:extLst>
              <a:ext uri="{FF2B5EF4-FFF2-40B4-BE49-F238E27FC236}">
                <a16:creationId xmlns:a16="http://schemas.microsoft.com/office/drawing/2014/main" id="{9637573D-3BAB-3641-B2A2-E999A3778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80580" name="Text Box 3">
            <a:extLst>
              <a:ext uri="{FF2B5EF4-FFF2-40B4-BE49-F238E27FC236}">
                <a16:creationId xmlns:a16="http://schemas.microsoft.com/office/drawing/2014/main" id="{77291F99-18BD-E242-BE1F-126E87301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Auxiliaries DO / DOES</a:t>
            </a:r>
          </a:p>
        </p:txBody>
      </p:sp>
      <p:sp>
        <p:nvSpPr>
          <p:cNvPr id="280581" name="Text Box 4">
            <a:extLst>
              <a:ext uri="{FF2B5EF4-FFF2-40B4-BE49-F238E27FC236}">
                <a16:creationId xmlns:a16="http://schemas.microsoft.com/office/drawing/2014/main" id="{28793E33-185A-464D-B8E7-D437AFA5B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 Box 1">
            <a:extLst>
              <a:ext uri="{FF2B5EF4-FFF2-40B4-BE49-F238E27FC236}">
                <a16:creationId xmlns:a16="http://schemas.microsoft.com/office/drawing/2014/main" id="{BB1A7C4B-37FA-6C45-94A7-56386DD92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82627" name="Text Box 2">
            <a:extLst>
              <a:ext uri="{FF2B5EF4-FFF2-40B4-BE49-F238E27FC236}">
                <a16:creationId xmlns:a16="http://schemas.microsoft.com/office/drawing/2014/main" id="{69CBF3A5-EF06-CB42-9CDD-33F17C1F8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Auxiliaries DO / DOES</a:t>
            </a:r>
          </a:p>
        </p:txBody>
      </p:sp>
      <p:sp>
        <p:nvSpPr>
          <p:cNvPr id="282628" name="Text Box 3">
            <a:extLst>
              <a:ext uri="{FF2B5EF4-FFF2-40B4-BE49-F238E27FC236}">
                <a16:creationId xmlns:a16="http://schemas.microsoft.com/office/drawing/2014/main" id="{A70B4F5E-1CA6-D541-AE44-44DDC7916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282629" name="Text Box 4">
            <a:extLst>
              <a:ext uri="{FF2B5EF4-FFF2-40B4-BE49-F238E27FC236}">
                <a16:creationId xmlns:a16="http://schemas.microsoft.com/office/drawing/2014/main" id="{1E7EADD3-1D73-1A46-9AD6-1EC1EA628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80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6.   a. You </a:t>
            </a:r>
            <a:r>
              <a:rPr lang="fr-FR" altLang="fr-FR" sz="1600" b="1" dirty="0" err="1">
                <a:solidFill>
                  <a:srgbClr val="FF0000"/>
                </a:solidFill>
              </a:rPr>
              <a:t>work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You </a:t>
            </a:r>
            <a:r>
              <a:rPr lang="fr-FR" altLang="fr-FR" sz="1600" b="1" dirty="0">
                <a:solidFill>
                  <a:srgbClr val="FF0000"/>
                </a:solidFill>
              </a:rPr>
              <a:t>do not </a:t>
            </a:r>
            <a:r>
              <a:rPr lang="fr-FR" altLang="fr-FR" sz="1600" b="1" dirty="0" err="1">
                <a:solidFill>
                  <a:srgbClr val="FF0000"/>
                </a:solidFill>
              </a:rPr>
              <a:t>work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>
                <a:solidFill>
                  <a:srgbClr val="FF0000"/>
                </a:solidFill>
              </a:rPr>
              <a:t>Do </a:t>
            </a:r>
            <a:r>
              <a:rPr lang="fr-FR" altLang="fr-FR" sz="1600" dirty="0" err="1">
                <a:solidFill>
                  <a:schemeClr val="tx1"/>
                </a:solidFill>
              </a:rPr>
              <a:t>you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work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7.   a. He </a:t>
            </a:r>
            <a:r>
              <a:rPr lang="fr-FR" altLang="fr-FR" sz="1600" b="1" dirty="0" err="1">
                <a:solidFill>
                  <a:srgbClr val="FF0000"/>
                </a:solidFill>
              </a:rPr>
              <a:t>wears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 jeans to come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not wear </a:t>
            </a:r>
            <a:r>
              <a:rPr lang="fr-FR" altLang="fr-FR" sz="1600" dirty="0">
                <a:solidFill>
                  <a:srgbClr val="000000"/>
                </a:solidFill>
              </a:rPr>
              <a:t>jeans to come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chemeClr val="tx1"/>
                </a:solidFill>
              </a:rPr>
              <a:t>he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wear 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jeans to come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8.   a.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play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do not </a:t>
            </a:r>
            <a:r>
              <a:rPr lang="fr-FR" altLang="fr-FR" sz="1600" b="1" dirty="0" err="1">
                <a:solidFill>
                  <a:srgbClr val="FF0000"/>
                </a:solidFill>
              </a:rPr>
              <a:t>play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>
                <a:solidFill>
                  <a:srgbClr val="FF0000"/>
                </a:solidFill>
              </a:rPr>
              <a:t>Do </a:t>
            </a:r>
            <a:r>
              <a:rPr lang="fr-FR" altLang="fr-FR" sz="1600" dirty="0">
                <a:solidFill>
                  <a:schemeClr val="tx1"/>
                </a:solidFill>
              </a:rPr>
              <a:t>the </a:t>
            </a:r>
            <a:r>
              <a:rPr lang="fr-FR" altLang="fr-FR" sz="1600" dirty="0" err="1">
                <a:solidFill>
                  <a:schemeClr val="tx1"/>
                </a:solidFill>
              </a:rPr>
              <a:t>children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play</a:t>
            </a:r>
            <a:r>
              <a:rPr lang="fr-FR" altLang="fr-FR" sz="1600" b="1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9.   a. He </a:t>
            </a:r>
            <a:r>
              <a:rPr lang="fr-FR" altLang="fr-FR" sz="1600" b="1" dirty="0">
                <a:solidFill>
                  <a:srgbClr val="FF0000"/>
                </a:solidFill>
              </a:rPr>
              <a:t>catches</a:t>
            </a:r>
            <a:r>
              <a:rPr lang="fr-FR" altLang="fr-FR" sz="1600" b="1" dirty="0">
                <a:solidFill>
                  <a:srgbClr val="000000"/>
                </a:solidFill>
              </a:rPr>
              <a:t> 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not catch 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dirty="0" err="1">
                <a:solidFill>
                  <a:schemeClr val="tx1"/>
                </a:solidFill>
              </a:rPr>
              <a:t>he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catch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every</a:t>
            </a:r>
            <a:r>
              <a:rPr lang="fr-FR" altLang="fr-FR" sz="1600" dirty="0">
                <a:solidFill>
                  <a:srgbClr val="000000"/>
                </a:solidFill>
              </a:rPr>
              <a:t> time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10. 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  </a:t>
            </a:r>
            <a:r>
              <a:rPr lang="fr-FR" altLang="fr-FR" sz="1600" dirty="0">
                <a:solidFill>
                  <a:srgbClr val="000000"/>
                </a:solidFill>
              </a:rPr>
              <a:t>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b="1" dirty="0">
                <a:solidFill>
                  <a:srgbClr val="FF0000"/>
                </a:solidFill>
              </a:rPr>
              <a:t> not do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 c.  </a:t>
            </a:r>
            <a:r>
              <a:rPr lang="fr-FR" altLang="fr-FR" sz="1600" b="1" dirty="0" err="1">
                <a:solidFill>
                  <a:srgbClr val="FF0000"/>
                </a:solidFill>
              </a:rPr>
              <a:t>Does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dirty="0" err="1">
                <a:solidFill>
                  <a:schemeClr val="tx1"/>
                </a:solidFill>
              </a:rPr>
              <a:t>she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do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03B3C27-F870-4947-95A5-DA96253B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64" y="2670048"/>
            <a:ext cx="4206240" cy="20848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 eaLnBrk="1" hangingPunct="1">
              <a:lnSpc>
                <a:spcPct val="90000"/>
              </a:lnSpc>
              <a:defRPr/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PRESENT PROGRESSIVE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389F33-3C15-3540-8F17-5DFE1DA2C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146" y="2871768"/>
            <a:ext cx="4298662" cy="1590504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3" name="Text Box 2">
            <a:extLst>
              <a:ext uri="{FF2B5EF4-FFF2-40B4-BE49-F238E27FC236}">
                <a16:creationId xmlns:a16="http://schemas.microsoft.com/office/drawing/2014/main" id="{B5408495-88B9-754B-8069-D3F059037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638" y="287338"/>
            <a:ext cx="7107237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PRESENT PROGRESSIVE</a:t>
            </a:r>
          </a:p>
        </p:txBody>
      </p:sp>
      <p:sp>
        <p:nvSpPr>
          <p:cNvPr id="284674" name="Text Box 27">
            <a:extLst>
              <a:ext uri="{FF2B5EF4-FFF2-40B4-BE49-F238E27FC236}">
                <a16:creationId xmlns:a16="http://schemas.microsoft.com/office/drawing/2014/main" id="{907020D9-ED7C-DB4F-BA62-1959269454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350" y="1041400"/>
            <a:ext cx="364648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1800">
                <a:solidFill>
                  <a:srgbClr val="000000"/>
                </a:solidFill>
              </a:rPr>
              <a:t>Basic structure:BE + VERB+ING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D8EC3643-523E-B041-BCE4-25A418034092}"/>
              </a:ext>
            </a:extLst>
          </p:cNvPr>
          <p:cNvGraphicFramePr/>
          <p:nvPr/>
        </p:nvGraphicFramePr>
        <p:xfrm>
          <a:off x="395542" y="2218944"/>
          <a:ext cx="8352916" cy="4639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4676" name="Text Box 27">
            <a:extLst>
              <a:ext uri="{FF2B5EF4-FFF2-40B4-BE49-F238E27FC236}">
                <a16:creationId xmlns:a16="http://schemas.microsoft.com/office/drawing/2014/main" id="{B6A5ECDE-61AB-504D-8A8E-86D40F578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4388" y="1676400"/>
            <a:ext cx="39814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3200">
                <a:solidFill>
                  <a:srgbClr val="002060"/>
                </a:solidFill>
              </a:rPr>
              <a:t>IT IS USED WHEN WE…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320514" name="Espace réservé du texte 4">
            <a:extLst>
              <a:ext uri="{FF2B5EF4-FFF2-40B4-BE49-F238E27FC236}">
                <a16:creationId xmlns:a16="http://schemas.microsoft.com/office/drawing/2014/main" id="{AF86C9DD-94AA-6C40-B122-9062767799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980151"/>
            <a:ext cx="4437888" cy="2191177"/>
          </a:xfrm>
        </p:spPr>
        <p:txBody>
          <a:bodyPr vert="horz" lIns="91440" tIns="45720" rIns="91440" bIns="45720" rtlCol="0" anchor="b">
            <a:noAutofit/>
          </a:bodyPr>
          <a:lstStyle/>
          <a:p>
            <a:pPr defTabSz="9144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sz="4000" dirty="0">
                <a:solidFill>
                  <a:srgbClr val="FFFFFF"/>
                </a:solidFill>
              </a:rPr>
              <a:t>SIMPLE PRESENT</a:t>
            </a:r>
            <a:endParaRPr lang="en-US" altLang="fr-FR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 3" descr="Une image contenant objet&#10;&#10;&#10;&#10;Description générée automatiquement">
            <a:extLst>
              <a:ext uri="{FF2B5EF4-FFF2-40B4-BE49-F238E27FC236}">
                <a16:creationId xmlns:a16="http://schemas.microsoft.com/office/drawing/2014/main" id="{3C40EBA7-FAD0-0F4A-A9EF-02502DD81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818" y="2964512"/>
            <a:ext cx="3762989" cy="1206817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1">
            <a:extLst>
              <a:ext uri="{FF2B5EF4-FFF2-40B4-BE49-F238E27FC236}">
                <a16:creationId xmlns:a16="http://schemas.microsoft.com/office/drawing/2014/main" id="{218C02AC-AFB6-F74A-9CDD-C7BE20556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85699" name="Text Box 2">
            <a:extLst>
              <a:ext uri="{FF2B5EF4-FFF2-40B4-BE49-F238E27FC236}">
                <a16:creationId xmlns:a16="http://schemas.microsoft.com/office/drawing/2014/main" id="{3583DF85-C168-F847-A5D7-D252D0F92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863" y="287338"/>
            <a:ext cx="611981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Present continuous Tense:</a:t>
            </a:r>
          </a:p>
        </p:txBody>
      </p:sp>
      <p:sp>
        <p:nvSpPr>
          <p:cNvPr id="28" name="Text Box 27">
            <a:extLst>
              <a:ext uri="{FF2B5EF4-FFF2-40B4-BE49-F238E27FC236}">
                <a16:creationId xmlns:a16="http://schemas.microsoft.com/office/drawing/2014/main" id="{F45AD2C3-01C4-0245-84B0-5C5CB402B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7938" y="1041400"/>
            <a:ext cx="419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CA" altLang="fr-FR" dirty="0">
                <a:solidFill>
                  <a:schemeClr val="accent6">
                    <a:lumMod val="50000"/>
                  </a:schemeClr>
                </a:solidFill>
              </a:rPr>
              <a:t>Structure of the </a:t>
            </a:r>
            <a:r>
              <a:rPr lang="fr-CA" altLang="fr-FR" dirty="0" err="1">
                <a:solidFill>
                  <a:schemeClr val="accent6">
                    <a:lumMod val="50000"/>
                  </a:schemeClr>
                </a:solidFill>
              </a:rPr>
              <a:t>Present</a:t>
            </a:r>
            <a:r>
              <a:rPr lang="fr-CA" alt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A" altLang="fr-FR" dirty="0" err="1">
                <a:solidFill>
                  <a:schemeClr val="accent6">
                    <a:lumMod val="50000"/>
                  </a:schemeClr>
                </a:solidFill>
              </a:rPr>
              <a:t>continuous</a:t>
            </a:r>
            <a:r>
              <a:rPr lang="fr-CA" altLang="fr-FR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</p:txBody>
      </p:sp>
      <p:sp>
        <p:nvSpPr>
          <p:cNvPr id="29" name="Bulle ronde 28">
            <a:extLst>
              <a:ext uri="{FF2B5EF4-FFF2-40B4-BE49-F238E27FC236}">
                <a16:creationId xmlns:a16="http://schemas.microsoft.com/office/drawing/2014/main" id="{595BF096-41EE-F949-9A27-350A4F086040}"/>
              </a:ext>
            </a:extLst>
          </p:cNvPr>
          <p:cNvSpPr/>
          <p:nvPr/>
        </p:nvSpPr>
        <p:spPr bwMode="auto">
          <a:xfrm>
            <a:off x="414338" y="1960563"/>
            <a:ext cx="3487737" cy="989012"/>
          </a:xfrm>
          <a:prstGeom prst="wedgeEllipseCallout">
            <a:avLst>
              <a:gd name="adj1" fmla="val 47240"/>
              <a:gd name="adj2" fmla="val -87695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Present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tense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of to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+ ING</a:t>
            </a:r>
          </a:p>
        </p:txBody>
      </p:sp>
      <p:sp>
        <p:nvSpPr>
          <p:cNvPr id="30" name="Bulle ronde 29">
            <a:extLst>
              <a:ext uri="{FF2B5EF4-FFF2-40B4-BE49-F238E27FC236}">
                <a16:creationId xmlns:a16="http://schemas.microsoft.com/office/drawing/2014/main" id="{FB800228-CF48-C047-9475-743A4CD43DAB}"/>
              </a:ext>
            </a:extLst>
          </p:cNvPr>
          <p:cNvSpPr/>
          <p:nvPr/>
        </p:nvSpPr>
        <p:spPr bwMode="auto">
          <a:xfrm>
            <a:off x="5072063" y="1633538"/>
            <a:ext cx="3170237" cy="1116012"/>
          </a:xfrm>
          <a:prstGeom prst="wedgeEllipseCallout">
            <a:avLst>
              <a:gd name="adj1" fmla="val -72199"/>
              <a:gd name="adj2" fmla="val -50797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Ex: I </a:t>
            </a:r>
            <a:r>
              <a:rPr lang="fr-FR" dirty="0" err="1">
                <a:solidFill>
                  <a:srgbClr val="FF0000"/>
                </a:solidFill>
              </a:rPr>
              <a:t>am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learn</a:t>
            </a:r>
            <a:r>
              <a:rPr lang="fr-FR" b="1" u="sng" dirty="0" err="1">
                <a:solidFill>
                  <a:srgbClr val="FF0000"/>
                </a:solidFill>
              </a:rPr>
              <a:t>ing</a:t>
            </a:r>
            <a:endParaRPr lang="fr-FR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A74A7EE7-82DB-3A43-8BB0-FC0E7DF9F633}"/>
              </a:ext>
            </a:extLst>
          </p:cNvPr>
          <p:cNvGraphicFramePr>
            <a:graphicFrameLocks noGrp="1"/>
          </p:cNvGraphicFramePr>
          <p:nvPr/>
        </p:nvGraphicFramePr>
        <p:xfrm>
          <a:off x="106363" y="3179763"/>
          <a:ext cx="8929687" cy="3967162"/>
        </p:xfrm>
        <a:graphic>
          <a:graphicData uri="http://schemas.openxmlformats.org/drawingml/2006/table">
            <a:tbl>
              <a:tblPr/>
              <a:tblGrid>
                <a:gridCol w="2974975">
                  <a:extLst>
                    <a:ext uri="{9D8B030D-6E8A-4147-A177-3AD203B41FA5}">
                      <a16:colId xmlns:a16="http://schemas.microsoft.com/office/drawing/2014/main" val="663936081"/>
                    </a:ext>
                  </a:extLst>
                </a:gridCol>
                <a:gridCol w="2973387">
                  <a:extLst>
                    <a:ext uri="{9D8B030D-6E8A-4147-A177-3AD203B41FA5}">
                      <a16:colId xmlns:a16="http://schemas.microsoft.com/office/drawing/2014/main" val="1224982495"/>
                    </a:ext>
                  </a:extLst>
                </a:gridCol>
                <a:gridCol w="2981325">
                  <a:extLst>
                    <a:ext uri="{9D8B030D-6E8A-4147-A177-3AD203B41FA5}">
                      <a16:colId xmlns:a16="http://schemas.microsoft.com/office/drawing/2014/main" val="4053212365"/>
                    </a:ext>
                  </a:extLst>
                </a:gridCol>
              </a:tblGrid>
              <a:tr h="546207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Affirmative</a:t>
                      </a:r>
                    </a:p>
                  </a:txBody>
                  <a:tcPr marL="90000" marR="90000" marT="154830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Interrogative</a:t>
                      </a:r>
                    </a:p>
                  </a:txBody>
                  <a:tcPr marL="90000" marR="90000" marT="154830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Negative</a:t>
                      </a:r>
                      <a:endParaRPr kumimoji="0" lang="fr-FR" alt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30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66981"/>
                  </a:ext>
                </a:extLst>
              </a:tr>
              <a:tr h="3420955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am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are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30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Am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Is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30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am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30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0263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ext Box 1">
            <a:extLst>
              <a:ext uri="{FF2B5EF4-FFF2-40B4-BE49-F238E27FC236}">
                <a16:creationId xmlns:a16="http://schemas.microsoft.com/office/drawing/2014/main" id="{F7287179-DDFD-E240-B4B1-2FE40F014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87747" name="Text Box 2">
            <a:extLst>
              <a:ext uri="{FF2B5EF4-FFF2-40B4-BE49-F238E27FC236}">
                <a16:creationId xmlns:a16="http://schemas.microsoft.com/office/drawing/2014/main" id="{7D89AD09-3364-C843-82E1-987BAC02D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Present continuous</a:t>
            </a:r>
          </a:p>
        </p:txBody>
      </p:sp>
      <p:sp>
        <p:nvSpPr>
          <p:cNvPr id="287748" name="Text Box 3">
            <a:extLst>
              <a:ext uri="{FF2B5EF4-FFF2-40B4-BE49-F238E27FC236}">
                <a16:creationId xmlns:a16="http://schemas.microsoft.com/office/drawing/2014/main" id="{5D4E1FCB-F55C-3F4B-A727-C69C8E687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287749" name="Text Box 4">
            <a:extLst>
              <a:ext uri="{FF2B5EF4-FFF2-40B4-BE49-F238E27FC236}">
                <a16:creationId xmlns:a16="http://schemas.microsoft.com/office/drawing/2014/main" id="{0BBB07C7-02EA-844E-8C88-68231F968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80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 a. Right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000000"/>
                </a:solidFill>
              </a:rPr>
              <a:t>, you 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 ) 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Right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000000"/>
                </a:solidFill>
              </a:rPr>
              <a:t>, you 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 ) 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Right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000000"/>
                </a:solidFill>
              </a:rPr>
              <a:t>,_______________________  ( you, 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) 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 a. He ____________________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eat</a:t>
            </a:r>
            <a:r>
              <a:rPr lang="fr-FR" altLang="fr-FR" sz="1600" dirty="0">
                <a:solidFill>
                  <a:srgbClr val="000000"/>
                </a:solidFill>
              </a:rPr>
              <a:t> )at the moment.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____________________( </a:t>
            </a:r>
            <a:r>
              <a:rPr lang="fr-FR" altLang="fr-FR" sz="1600" dirty="0" err="1">
                <a:solidFill>
                  <a:srgbClr val="000000"/>
                </a:solidFill>
              </a:rPr>
              <a:t>eat</a:t>
            </a:r>
            <a:r>
              <a:rPr lang="fr-FR" altLang="fr-FR" sz="1600" dirty="0">
                <a:solidFill>
                  <a:srgbClr val="000000"/>
                </a:solidFill>
              </a:rPr>
              <a:t> ) at the moment.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, </a:t>
            </a:r>
            <a:r>
              <a:rPr lang="fr-FR" altLang="fr-FR" sz="1600" dirty="0" err="1">
                <a:solidFill>
                  <a:srgbClr val="000000"/>
                </a:solidFill>
              </a:rPr>
              <a:t>eat</a:t>
            </a:r>
            <a:r>
              <a:rPr lang="fr-FR" altLang="fr-FR" sz="1600" dirty="0">
                <a:solidFill>
                  <a:srgbClr val="000000"/>
                </a:solidFill>
              </a:rPr>
              <a:t> ) at the moment?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3.   a.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_________________________________ (the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,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4.   a. He ______________________ ( catch )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at the </a:t>
            </a:r>
            <a:r>
              <a:rPr lang="fr-FR" altLang="fr-FR" sz="1600" dirty="0" err="1">
                <a:solidFill>
                  <a:srgbClr val="000000"/>
                </a:solidFill>
              </a:rPr>
              <a:t>present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______________________ ( catch )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at the </a:t>
            </a:r>
            <a:r>
              <a:rPr lang="fr-FR" altLang="fr-FR" sz="1600" dirty="0" err="1">
                <a:solidFill>
                  <a:srgbClr val="000000"/>
                </a:solidFill>
              </a:rPr>
              <a:t>present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, catch )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at the </a:t>
            </a:r>
            <a:r>
              <a:rPr lang="fr-FR" altLang="fr-FR" sz="1600" dirty="0" err="1">
                <a:solidFill>
                  <a:srgbClr val="000000"/>
                </a:solidFill>
              </a:rPr>
              <a:t>present</a:t>
            </a:r>
            <a:r>
              <a:rPr lang="fr-FR" altLang="fr-FR" sz="1600" dirty="0">
                <a:solidFill>
                  <a:srgbClr val="000000"/>
                </a:solidFill>
              </a:rPr>
              <a:t> time?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5.    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 ( do )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  </a:t>
            </a:r>
            <a:r>
              <a:rPr lang="fr-FR" altLang="fr-FR" sz="1600" dirty="0">
                <a:solidFill>
                  <a:srgbClr val="000000"/>
                </a:solidFill>
              </a:rPr>
              <a:t>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 ( do )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 c. _______________________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,  do )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ext Box 1">
            <a:extLst>
              <a:ext uri="{FF2B5EF4-FFF2-40B4-BE49-F238E27FC236}">
                <a16:creationId xmlns:a16="http://schemas.microsoft.com/office/drawing/2014/main" id="{46171D11-B557-B141-B76C-712028E18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89795" name="Text Box 2">
            <a:extLst>
              <a:ext uri="{FF2B5EF4-FFF2-40B4-BE49-F238E27FC236}">
                <a16:creationId xmlns:a16="http://schemas.microsoft.com/office/drawing/2014/main" id="{D26649F3-8DCC-BF46-94F4-833C96B3A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Present continuous - Answer key-</a:t>
            </a:r>
          </a:p>
        </p:txBody>
      </p:sp>
      <p:sp>
        <p:nvSpPr>
          <p:cNvPr id="289796" name="Text Box 3">
            <a:extLst>
              <a:ext uri="{FF2B5EF4-FFF2-40B4-BE49-F238E27FC236}">
                <a16:creationId xmlns:a16="http://schemas.microsoft.com/office/drawing/2014/main" id="{F359CCD0-0C68-714A-B147-101CEB4CA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51205" name="Text Box 4">
            <a:extLst>
              <a:ext uri="{FF2B5EF4-FFF2-40B4-BE49-F238E27FC236}">
                <a16:creationId xmlns:a16="http://schemas.microsoft.com/office/drawing/2014/main" id="{C292882D-1512-584B-8E37-13833DE2E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73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800100" indent="-3429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257300" indent="-3429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714500" indent="-3429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171700" indent="-342900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628900" indent="-3429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3086100" indent="-3429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543300" indent="-3429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4000500" indent="-3429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1.  a. Right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000000"/>
                </a:solidFill>
              </a:rPr>
              <a:t>, </a:t>
            </a:r>
            <a:r>
              <a:rPr lang="fr-FR" altLang="fr-FR" sz="1600" dirty="0" err="1">
                <a:solidFill>
                  <a:srgbClr val="000000"/>
                </a:solidFill>
              </a:rPr>
              <a:t>you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are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b. Right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000000"/>
                </a:solidFill>
              </a:rPr>
              <a:t>, </a:t>
            </a:r>
            <a:r>
              <a:rPr lang="fr-FR" altLang="fr-FR" sz="1600" dirty="0" err="1">
                <a:solidFill>
                  <a:srgbClr val="000000"/>
                </a:solidFill>
              </a:rPr>
              <a:t>you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are not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000000"/>
                </a:solidFill>
              </a:rPr>
              <a:t> 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c. Right </a:t>
            </a:r>
            <a:r>
              <a:rPr lang="fr-FR" altLang="fr-FR" sz="1600" dirty="0" err="1">
                <a:solidFill>
                  <a:srgbClr val="000000"/>
                </a:solidFill>
              </a:rPr>
              <a:t>now</a:t>
            </a:r>
            <a:r>
              <a:rPr lang="fr-FR" altLang="fr-FR" sz="1600" dirty="0">
                <a:solidFill>
                  <a:srgbClr val="FF0000"/>
                </a:solidFill>
              </a:rPr>
              <a:t>, are </a:t>
            </a:r>
            <a:r>
              <a:rPr lang="fr-FR" altLang="fr-FR" sz="1600" dirty="0" err="1">
                <a:solidFill>
                  <a:schemeClr val="tx1"/>
                </a:solidFill>
              </a:rPr>
              <a:t>you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hard </a:t>
            </a:r>
            <a:r>
              <a:rPr lang="fr-FR" altLang="fr-FR" sz="1600" dirty="0">
                <a:solidFill>
                  <a:srgbClr val="000000"/>
                </a:solidFill>
              </a:rPr>
              <a:t>to have good </a:t>
            </a:r>
            <a:r>
              <a:rPr lang="fr-FR" altLang="fr-FR" sz="1600" dirty="0" err="1">
                <a:solidFill>
                  <a:srgbClr val="000000"/>
                </a:solidFill>
              </a:rPr>
              <a:t>results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buClrTx/>
              <a:buFontTx/>
              <a:buNone/>
              <a:defRPr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2.  a. He </a:t>
            </a:r>
            <a:r>
              <a:rPr lang="fr-FR" altLang="fr-FR" sz="1600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eating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at the moment.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b. He </a:t>
            </a:r>
            <a:r>
              <a:rPr lang="fr-FR" altLang="fr-FR" sz="1600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eating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at the moment.   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dirty="0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dirty="0" err="1">
                <a:solidFill>
                  <a:schemeClr val="tx1"/>
                </a:solidFill>
              </a:rPr>
              <a:t>he</a:t>
            </a:r>
            <a:r>
              <a:rPr lang="fr-FR" altLang="fr-FR" sz="1600" dirty="0">
                <a:solidFill>
                  <a:schemeClr val="tx1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eating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at the moment?</a:t>
            </a:r>
          </a:p>
          <a:p>
            <a:pPr eaLnBrk="1" hangingPunct="1">
              <a:buClrTx/>
              <a:buFontTx/>
              <a:buNone/>
              <a:defRPr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AutoNum type="arabicPeriod" startAt="3"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a.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are </a:t>
            </a:r>
            <a:r>
              <a:rPr lang="fr-FR" altLang="fr-FR" sz="1600" dirty="0" err="1">
                <a:solidFill>
                  <a:srgbClr val="FF0000"/>
                </a:solidFill>
              </a:rPr>
              <a:t>playing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marL="0" indent="0" eaLnBrk="1" hangingPunct="1">
              <a:buClrTx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	  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 </a:t>
            </a:r>
            <a:r>
              <a:rPr lang="fr-FR" altLang="fr-FR" sz="1600" dirty="0">
                <a:solidFill>
                  <a:srgbClr val="FF0000"/>
                </a:solidFill>
              </a:rPr>
              <a:t>are not </a:t>
            </a:r>
            <a:r>
              <a:rPr lang="fr-FR" altLang="fr-FR" sz="1600" dirty="0" err="1">
                <a:solidFill>
                  <a:srgbClr val="FF0000"/>
                </a:solidFill>
              </a:rPr>
              <a:t>playing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.                                        </a:t>
            </a:r>
          </a:p>
          <a:p>
            <a:pPr marL="0" indent="0" eaLnBrk="1" hangingPunct="1">
              <a:buClrTx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 c. </a:t>
            </a:r>
            <a:r>
              <a:rPr lang="fr-FR" altLang="fr-FR" sz="1600" dirty="0">
                <a:solidFill>
                  <a:srgbClr val="FF0000"/>
                </a:solidFill>
              </a:rPr>
              <a:t>Are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playing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buClrTx/>
              <a:buFontTx/>
              <a:buNone/>
              <a:defRPr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4.   a. He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catching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at the </a:t>
            </a:r>
            <a:r>
              <a:rPr lang="fr-FR" altLang="fr-FR" sz="1600" dirty="0" err="1">
                <a:solidFill>
                  <a:srgbClr val="000000"/>
                </a:solidFill>
              </a:rPr>
              <a:t>present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b. He </a:t>
            </a:r>
            <a:r>
              <a:rPr lang="fr-FR" altLang="fr-FR" sz="1600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not </a:t>
            </a:r>
            <a:r>
              <a:rPr lang="fr-FR" altLang="fr-FR" sz="1600" dirty="0" err="1">
                <a:solidFill>
                  <a:srgbClr val="FF0000"/>
                </a:solidFill>
              </a:rPr>
              <a:t>catching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at the </a:t>
            </a:r>
            <a:r>
              <a:rPr lang="fr-FR" altLang="fr-FR" sz="1600" dirty="0" err="1">
                <a:solidFill>
                  <a:srgbClr val="000000"/>
                </a:solidFill>
              </a:rPr>
              <a:t>present</a:t>
            </a:r>
            <a:r>
              <a:rPr lang="fr-FR" altLang="fr-FR" sz="1600" dirty="0">
                <a:solidFill>
                  <a:srgbClr val="000000"/>
                </a:solidFill>
              </a:rPr>
              <a:t> time.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dirty="0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catching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ball</a:t>
            </a:r>
            <a:r>
              <a:rPr lang="fr-FR" altLang="fr-FR" sz="1600" dirty="0">
                <a:solidFill>
                  <a:srgbClr val="000000"/>
                </a:solidFill>
              </a:rPr>
              <a:t> at the </a:t>
            </a:r>
            <a:r>
              <a:rPr lang="fr-FR" altLang="fr-FR" sz="1600" dirty="0" err="1">
                <a:solidFill>
                  <a:srgbClr val="000000"/>
                </a:solidFill>
              </a:rPr>
              <a:t>present</a:t>
            </a:r>
            <a:r>
              <a:rPr lang="fr-FR" altLang="fr-FR" sz="1600" dirty="0">
                <a:solidFill>
                  <a:srgbClr val="000000"/>
                </a:solidFill>
              </a:rPr>
              <a:t> time?</a:t>
            </a:r>
          </a:p>
          <a:p>
            <a:pPr eaLnBrk="1" hangingPunct="1">
              <a:buClrTx/>
              <a:buFontTx/>
              <a:buNone/>
              <a:defRPr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buClrTx/>
              <a:buFontTx/>
              <a:buAutoNum type="arabicPeriod" startAt="5"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doing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marL="0" indent="0" eaLnBrk="1" hangingPunct="1">
              <a:buClrTx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	      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doing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buClrTx/>
              <a:buFontTx/>
              <a:buNone/>
              <a:defRPr/>
            </a:pPr>
            <a:r>
              <a:rPr lang="fr-FR" altLang="fr-FR" sz="1600" dirty="0">
                <a:solidFill>
                  <a:srgbClr val="000000"/>
                </a:solidFill>
              </a:rPr>
              <a:t>	      c. </a:t>
            </a:r>
            <a:r>
              <a:rPr lang="fr-FR" altLang="fr-FR" sz="1600" dirty="0">
                <a:solidFill>
                  <a:srgbClr val="FF0000"/>
                </a:solidFill>
              </a:rPr>
              <a:t>Is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doing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homework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03B3C27-F870-4947-95A5-DA96253B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40736"/>
            <a:ext cx="3745339" cy="19209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 eaLnBrk="1" hangingPunct="1">
              <a:lnSpc>
                <a:spcPct val="90000"/>
              </a:lnSpc>
              <a:defRPr/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SIMPLE PAST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CAB965D-E42A-CE41-886B-29D842628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626" y="3016312"/>
            <a:ext cx="4149353" cy="1324039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1" name="Text Box 1">
            <a:extLst>
              <a:ext uri="{FF2B5EF4-FFF2-40B4-BE49-F238E27FC236}">
                <a16:creationId xmlns:a16="http://schemas.microsoft.com/office/drawing/2014/main" id="{4C1A92E3-DB8E-E445-A40F-BC589DB69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 dirty="0">
                <a:solidFill>
                  <a:srgbClr val="663366"/>
                </a:solidFill>
              </a:rPr>
              <a:t>Simple </a:t>
            </a:r>
            <a:r>
              <a:rPr lang="fr-FR" altLang="fr-FR" sz="3600" dirty="0" err="1">
                <a:solidFill>
                  <a:srgbClr val="663366"/>
                </a:solidFill>
              </a:rPr>
              <a:t>Past</a:t>
            </a:r>
            <a:r>
              <a:rPr lang="fr-FR" altLang="fr-FR" sz="3600" dirty="0">
                <a:solidFill>
                  <a:srgbClr val="663366"/>
                </a:solidFill>
              </a:rPr>
              <a:t>: TO BE (AUXILIARY)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9AA1259-025E-524C-BEA4-62CC8CD34A14}"/>
              </a:ext>
            </a:extLst>
          </p:cNvPr>
          <p:cNvSpPr txBox="1">
            <a:spLocks/>
          </p:cNvSpPr>
          <p:nvPr/>
        </p:nvSpPr>
        <p:spPr bwMode="auto">
          <a:xfrm>
            <a:off x="136525" y="2028825"/>
            <a:ext cx="9009063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 fontScale="97500"/>
          </a:bodyPr>
          <a:lstStyle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kern="1200">
                <a:solidFill>
                  <a:srgbClr val="663366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sz="2800" dirty="0" err="1"/>
              <a:t>Three</a:t>
            </a:r>
            <a:r>
              <a:rPr lang="fr-FR" sz="2800" dirty="0"/>
              <a:t> (3) </a:t>
            </a:r>
            <a:r>
              <a:rPr lang="fr-FR" sz="2800" dirty="0" err="1"/>
              <a:t>different</a:t>
            </a:r>
            <a:r>
              <a:rPr lang="fr-FR" sz="2800" dirty="0"/>
              <a:t> </a:t>
            </a:r>
            <a:r>
              <a:rPr lang="fr-FR" sz="2800" dirty="0" err="1"/>
              <a:t>forms</a:t>
            </a:r>
            <a:r>
              <a:rPr lang="fr-FR" sz="2800" dirty="0"/>
              <a:t> of TO BE at the </a:t>
            </a:r>
            <a:r>
              <a:rPr lang="fr-FR" sz="2800" dirty="0" err="1"/>
              <a:t>Past</a:t>
            </a:r>
            <a:r>
              <a:rPr lang="fr-FR" sz="2800" dirty="0"/>
              <a:t> </a:t>
            </a:r>
            <a:r>
              <a:rPr lang="fr-FR" sz="2800" dirty="0" err="1"/>
              <a:t>Tense</a:t>
            </a:r>
            <a:endParaRPr lang="fr-FR" sz="2800" dirty="0"/>
          </a:p>
        </p:txBody>
      </p:sp>
      <p:graphicFrame>
        <p:nvGraphicFramePr>
          <p:cNvPr id="4" name="Espace réservé du contenu 5">
            <a:extLst>
              <a:ext uri="{FF2B5EF4-FFF2-40B4-BE49-F238E27FC236}">
                <a16:creationId xmlns:a16="http://schemas.microsoft.com/office/drawing/2014/main" id="{02B4B4E8-6CE9-784C-97EC-3F182399C1E4}"/>
              </a:ext>
            </a:extLst>
          </p:cNvPr>
          <p:cNvGraphicFramePr>
            <a:graphicFrameLocks/>
          </p:cNvGraphicFramePr>
          <p:nvPr/>
        </p:nvGraphicFramePr>
        <p:xfrm>
          <a:off x="137161" y="2873882"/>
          <a:ext cx="9006840" cy="40384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02280">
                  <a:extLst>
                    <a:ext uri="{9D8B030D-6E8A-4147-A177-3AD203B41FA5}">
                      <a16:colId xmlns:a16="http://schemas.microsoft.com/office/drawing/2014/main" val="3302997364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621562119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998968067"/>
                    </a:ext>
                  </a:extLst>
                </a:gridCol>
              </a:tblGrid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AFFIRMATIVE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INTERROGATIVE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NEGATIVE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22924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BE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BE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BE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892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I WAS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WAS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 WAS NOT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3770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WERE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WERE 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WERE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53030"/>
                  </a:ext>
                </a:extLst>
              </a:tr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HE/SHE/IT WAS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WAS HE/SHE/IT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HE/SHE/IT  WERE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2186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WE WERE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WERE 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 WERE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12483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WERE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WERE 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WERE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66728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THEY WERE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WERE 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THEY WERE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420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5" name="Text Box 1">
            <a:extLst>
              <a:ext uri="{FF2B5EF4-FFF2-40B4-BE49-F238E27FC236}">
                <a16:creationId xmlns:a16="http://schemas.microsoft.com/office/drawing/2014/main" id="{CCF5E698-C282-7C4A-972D-7DE4FF3B6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 dirty="0">
                <a:solidFill>
                  <a:srgbClr val="663366"/>
                </a:solidFill>
              </a:rPr>
              <a:t>Simple </a:t>
            </a:r>
            <a:r>
              <a:rPr lang="fr-FR" altLang="fr-FR" sz="3600" dirty="0" err="1">
                <a:solidFill>
                  <a:srgbClr val="663366"/>
                </a:solidFill>
              </a:rPr>
              <a:t>Past</a:t>
            </a:r>
            <a:r>
              <a:rPr lang="fr-FR" altLang="fr-FR" sz="3600" dirty="0">
                <a:solidFill>
                  <a:srgbClr val="663366"/>
                </a:solidFill>
              </a:rPr>
              <a:t>: TO DO (AUXILIARY+ VERB)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9AA1259-025E-524C-BEA4-62CC8CD34A14}"/>
              </a:ext>
            </a:extLst>
          </p:cNvPr>
          <p:cNvSpPr txBox="1">
            <a:spLocks/>
          </p:cNvSpPr>
          <p:nvPr/>
        </p:nvSpPr>
        <p:spPr bwMode="auto">
          <a:xfrm>
            <a:off x="136525" y="2028825"/>
            <a:ext cx="9009063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 fontScale="97500"/>
          </a:bodyPr>
          <a:lstStyle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kern="1200">
                <a:solidFill>
                  <a:srgbClr val="663366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sz="2800" dirty="0" err="1"/>
              <a:t>Three</a:t>
            </a:r>
            <a:r>
              <a:rPr lang="fr-FR" sz="2800" dirty="0"/>
              <a:t> (3) </a:t>
            </a:r>
            <a:r>
              <a:rPr lang="fr-FR" sz="2800" dirty="0" err="1"/>
              <a:t>different</a:t>
            </a:r>
            <a:r>
              <a:rPr lang="fr-FR" sz="2800" dirty="0"/>
              <a:t> </a:t>
            </a:r>
            <a:r>
              <a:rPr lang="fr-FR" sz="2800" dirty="0" err="1"/>
              <a:t>forms</a:t>
            </a:r>
            <a:r>
              <a:rPr lang="fr-FR" sz="2800" dirty="0"/>
              <a:t> of TO DO at the </a:t>
            </a:r>
            <a:r>
              <a:rPr lang="fr-FR" sz="2800" dirty="0" err="1"/>
              <a:t>Past</a:t>
            </a:r>
            <a:r>
              <a:rPr lang="fr-FR" sz="2800" dirty="0"/>
              <a:t> </a:t>
            </a:r>
            <a:r>
              <a:rPr lang="fr-FR" sz="2800" dirty="0" err="1"/>
              <a:t>Tense</a:t>
            </a:r>
            <a:endParaRPr lang="fr-FR" sz="2800" dirty="0"/>
          </a:p>
        </p:txBody>
      </p:sp>
      <p:graphicFrame>
        <p:nvGraphicFramePr>
          <p:cNvPr id="5" name="Espace réservé du contenu 5">
            <a:extLst>
              <a:ext uri="{FF2B5EF4-FFF2-40B4-BE49-F238E27FC236}">
                <a16:creationId xmlns:a16="http://schemas.microsoft.com/office/drawing/2014/main" id="{10EB8AFD-D04D-8947-9D1D-2F770FEB0D48}"/>
              </a:ext>
            </a:extLst>
          </p:cNvPr>
          <p:cNvGraphicFramePr>
            <a:graphicFrameLocks/>
          </p:cNvGraphicFramePr>
          <p:nvPr/>
        </p:nvGraphicFramePr>
        <p:xfrm>
          <a:off x="137161" y="2873882"/>
          <a:ext cx="9006840" cy="40384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02280">
                  <a:extLst>
                    <a:ext uri="{9D8B030D-6E8A-4147-A177-3AD203B41FA5}">
                      <a16:colId xmlns:a16="http://schemas.microsoft.com/office/drawing/2014/main" val="3302997364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621562119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998968067"/>
                    </a:ext>
                  </a:extLst>
                </a:gridCol>
              </a:tblGrid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AFFIRMATIVE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INTERROGATIVE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NEGATIVE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22924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DO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DO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DO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892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I 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DID I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 DID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3770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DID YOU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DID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53030"/>
                  </a:ext>
                </a:extLst>
              </a:tr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HE/SHE/IT DID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DID HE/SHE/IT DO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HE/SHE/IT  DID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2186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WE 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DID WE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 DID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12483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DID YOU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DID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66728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THEY DID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DID THEY 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THEY DID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420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Text Box 1">
            <a:extLst>
              <a:ext uri="{FF2B5EF4-FFF2-40B4-BE49-F238E27FC236}">
                <a16:creationId xmlns:a16="http://schemas.microsoft.com/office/drawing/2014/main" id="{05EC793F-9F62-684F-9722-208AA5110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93891" name="Text Box 2">
            <a:extLst>
              <a:ext uri="{FF2B5EF4-FFF2-40B4-BE49-F238E27FC236}">
                <a16:creationId xmlns:a16="http://schemas.microsoft.com/office/drawing/2014/main" id="{0CD74513-B158-7940-8F10-7DEF84DDF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280988"/>
            <a:ext cx="739616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Past Tense: Be or Auxiliary did?</a:t>
            </a:r>
          </a:p>
        </p:txBody>
      </p:sp>
      <p:graphicFrame>
        <p:nvGraphicFramePr>
          <p:cNvPr id="38915" name="Group 3">
            <a:extLst>
              <a:ext uri="{FF2B5EF4-FFF2-40B4-BE49-F238E27FC236}">
                <a16:creationId xmlns:a16="http://schemas.microsoft.com/office/drawing/2014/main" id="{A31976C6-AA0B-5D45-910A-DA4740FF89FD}"/>
              </a:ext>
            </a:extLst>
          </p:cNvPr>
          <p:cNvGraphicFramePr>
            <a:graphicFrameLocks noGrp="1"/>
          </p:cNvGraphicFramePr>
          <p:nvPr/>
        </p:nvGraphicFramePr>
        <p:xfrm>
          <a:off x="39688" y="2770188"/>
          <a:ext cx="3779837" cy="1616075"/>
        </p:xfrm>
        <a:graphic>
          <a:graphicData uri="http://schemas.openxmlformats.org/drawingml/2006/table">
            <a:tbl>
              <a:tblPr/>
              <a:tblGrid>
                <a:gridCol w="1258887">
                  <a:extLst>
                    <a:ext uri="{9D8B030D-6E8A-4147-A177-3AD203B41FA5}">
                      <a16:colId xmlns:a16="http://schemas.microsoft.com/office/drawing/2014/main" val="1803448948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1603178550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899200646"/>
                    </a:ext>
                  </a:extLst>
                </a:gridCol>
              </a:tblGrid>
              <a:tr h="523875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</a:tabLst>
                      </a:pPr>
                      <a:endParaRPr kumimoji="0" lang="fr-CA" alt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0944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</a:txBody>
                  <a:tcPr marL="90000" marR="90000" marT="154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_</a:t>
                      </a:r>
                    </a:p>
                  </a:txBody>
                  <a:tcPr marL="90000" marR="90000" marT="154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935525"/>
                  </a:ext>
                </a:extLst>
              </a:tr>
              <a:tr h="1092200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 was happy.</a:t>
                      </a:r>
                    </a:p>
                  </a:txBody>
                  <a:tcPr marL="90000" marR="90000" marT="154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 she happy?</a:t>
                      </a:r>
                    </a:p>
                  </a:txBody>
                  <a:tcPr marL="90000" marR="90000" marT="154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 was not happy.</a:t>
                      </a:r>
                    </a:p>
                  </a:txBody>
                  <a:tcPr marL="90000" marR="90000" marT="154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620585"/>
                  </a:ext>
                </a:extLst>
              </a:tr>
            </a:tbl>
          </a:graphicData>
        </a:graphic>
      </p:graphicFrame>
      <p:sp>
        <p:nvSpPr>
          <p:cNvPr id="293906" name="Text Box 27">
            <a:extLst>
              <a:ext uri="{FF2B5EF4-FFF2-40B4-BE49-F238E27FC236}">
                <a16:creationId xmlns:a16="http://schemas.microsoft.com/office/drawing/2014/main" id="{CBB9CD4B-5127-9943-8B98-C62732237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425" y="1295400"/>
            <a:ext cx="3735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Nous voyons l’auxiliaire Be ?</a:t>
            </a:r>
          </a:p>
        </p:txBody>
      </p:sp>
      <p:sp>
        <p:nvSpPr>
          <p:cNvPr id="293907" name="Text Box 28">
            <a:extLst>
              <a:ext uri="{FF2B5EF4-FFF2-40B4-BE49-F238E27FC236}">
                <a16:creationId xmlns:a16="http://schemas.microsoft.com/office/drawing/2014/main" id="{0A8E2AD9-2BC4-EB44-82D5-8B1B5F313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2016125"/>
            <a:ext cx="17541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OUI</a:t>
            </a:r>
          </a:p>
        </p:txBody>
      </p:sp>
      <p:sp>
        <p:nvSpPr>
          <p:cNvPr id="293908" name="Text Box 29">
            <a:extLst>
              <a:ext uri="{FF2B5EF4-FFF2-40B4-BE49-F238E27FC236}">
                <a16:creationId xmlns:a16="http://schemas.microsoft.com/office/drawing/2014/main" id="{28DD278D-3FD5-C545-8326-4BD3D52E2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6988" y="1800225"/>
            <a:ext cx="17541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NON</a:t>
            </a:r>
          </a:p>
        </p:txBody>
      </p:sp>
      <p:cxnSp>
        <p:nvCxnSpPr>
          <p:cNvPr id="293909" name="AutoShape 30">
            <a:extLst>
              <a:ext uri="{FF2B5EF4-FFF2-40B4-BE49-F238E27FC236}">
                <a16:creationId xmlns:a16="http://schemas.microsoft.com/office/drawing/2014/main" id="{2708636B-E312-6B4C-8130-7299F5CB3CC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35050" y="2354263"/>
            <a:ext cx="815975" cy="407987"/>
          </a:xfrm>
          <a:prstGeom prst="curvedConnector3">
            <a:avLst>
              <a:gd name="adj1" fmla="val 50000"/>
            </a:avLst>
          </a:prstGeom>
          <a:noFill/>
          <a:ln w="25560" cap="sq">
            <a:solidFill>
              <a:srgbClr val="6633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93910" name="AutoShape 31">
            <a:extLst>
              <a:ext uri="{FF2B5EF4-FFF2-40B4-BE49-F238E27FC236}">
                <a16:creationId xmlns:a16="http://schemas.microsoft.com/office/drawing/2014/main" id="{D1CB0424-6B60-AB4D-9AF1-8C5B65F3EDCE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615906" y="2747170"/>
            <a:ext cx="911225" cy="601662"/>
          </a:xfrm>
          <a:prstGeom prst="curvedConnector3">
            <a:avLst>
              <a:gd name="adj1" fmla="val 50000"/>
            </a:avLst>
          </a:prstGeom>
          <a:noFill/>
          <a:ln w="25560" cap="sq">
            <a:solidFill>
              <a:srgbClr val="6633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aphicFrame>
        <p:nvGraphicFramePr>
          <p:cNvPr id="38969" name="Group 57">
            <a:extLst>
              <a:ext uri="{FF2B5EF4-FFF2-40B4-BE49-F238E27FC236}">
                <a16:creationId xmlns:a16="http://schemas.microsoft.com/office/drawing/2014/main" id="{3B50C3B7-B56D-3841-87E0-61CD15704E04}"/>
              </a:ext>
            </a:extLst>
          </p:cNvPr>
          <p:cNvGraphicFramePr>
            <a:graphicFrameLocks noGrp="1"/>
          </p:cNvGraphicFramePr>
          <p:nvPr/>
        </p:nvGraphicFramePr>
        <p:xfrm>
          <a:off x="3886200" y="3573463"/>
          <a:ext cx="4249738" cy="2744787"/>
        </p:xfrm>
        <a:graphic>
          <a:graphicData uri="http://schemas.openxmlformats.org/drawingml/2006/table">
            <a:tbl>
              <a:tblPr/>
              <a:tblGrid>
                <a:gridCol w="1416050">
                  <a:extLst>
                    <a:ext uri="{9D8B030D-6E8A-4147-A177-3AD203B41FA5}">
                      <a16:colId xmlns:a16="http://schemas.microsoft.com/office/drawing/2014/main" val="1214817212"/>
                    </a:ext>
                  </a:extLst>
                </a:gridCol>
                <a:gridCol w="1416050">
                  <a:extLst>
                    <a:ext uri="{9D8B030D-6E8A-4147-A177-3AD203B41FA5}">
                      <a16:colId xmlns:a16="http://schemas.microsoft.com/office/drawing/2014/main" val="510155839"/>
                    </a:ext>
                  </a:extLst>
                </a:gridCol>
                <a:gridCol w="1417638">
                  <a:extLst>
                    <a:ext uri="{9D8B030D-6E8A-4147-A177-3AD203B41FA5}">
                      <a16:colId xmlns:a16="http://schemas.microsoft.com/office/drawing/2014/main" val="2879119935"/>
                    </a:ext>
                  </a:extLst>
                </a:gridCol>
              </a:tblGrid>
              <a:tr h="494338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+</a:t>
                      </a:r>
                    </a:p>
                  </a:txBody>
                  <a:tcPr marL="90000" marR="90000" marT="154841" marB="46812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</a:txBody>
                  <a:tcPr marL="90000" marR="90000" marT="154841" marB="46812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_</a:t>
                      </a:r>
                    </a:p>
                  </a:txBody>
                  <a:tcPr marL="90000" marR="90000" marT="154841" marB="46812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746101"/>
                  </a:ext>
                </a:extLst>
              </a:tr>
              <a:tr h="2250449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 learned.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She/he learned.</a:t>
                      </a:r>
                    </a:p>
                  </a:txBody>
                  <a:tcPr marL="90000" marR="90000" marT="154841" marB="46812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DID you learn?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DID she/he learn?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41" marB="46812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 DID not learn.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She/he DID not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Learn.</a:t>
                      </a:r>
                    </a:p>
                  </a:txBody>
                  <a:tcPr marL="90000" marR="90000" marT="154841" marB="46812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45022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E304B600-DFDF-F145-B00E-15299DD3B001}"/>
              </a:ext>
            </a:extLst>
          </p:cNvPr>
          <p:cNvSpPr txBox="1"/>
          <p:nvPr/>
        </p:nvSpPr>
        <p:spPr>
          <a:xfrm>
            <a:off x="2657856" y="2016125"/>
            <a:ext cx="2462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1"/>
                </a:solidFill>
              </a:rPr>
              <a:t>She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was</a:t>
            </a:r>
            <a:r>
              <a:rPr lang="fr-FR" dirty="0">
                <a:solidFill>
                  <a:schemeClr val="tx1"/>
                </a:solidFill>
              </a:rPr>
              <a:t> happy.</a:t>
            </a:r>
          </a:p>
          <a:p>
            <a:r>
              <a:rPr lang="fr-FR" dirty="0" err="1">
                <a:solidFill>
                  <a:schemeClr val="tx1"/>
                </a:solidFill>
              </a:rPr>
              <a:t>She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learned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FA3A624E-683E-7B44-A355-C5BB0AD48B20}"/>
              </a:ext>
            </a:extLst>
          </p:cNvPr>
          <p:cNvGraphicFramePr/>
          <p:nvPr/>
        </p:nvGraphicFramePr>
        <p:xfrm>
          <a:off x="395542" y="3429000"/>
          <a:ext cx="8352916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5938" name="Text Box 2">
            <a:extLst>
              <a:ext uri="{FF2B5EF4-FFF2-40B4-BE49-F238E27FC236}">
                <a16:creationId xmlns:a16="http://schemas.microsoft.com/office/drawing/2014/main" id="{8DD28AB9-7D96-5641-BD6B-9A0A1E56E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287338"/>
            <a:ext cx="74485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algn="ctr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Past Tense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437C134-39AB-D042-ADBD-7ED845EC2AB1}"/>
              </a:ext>
            </a:extLst>
          </p:cNvPr>
          <p:cNvSpPr txBox="1"/>
          <p:nvPr/>
        </p:nvSpPr>
        <p:spPr>
          <a:xfrm>
            <a:off x="395288" y="1090613"/>
            <a:ext cx="8748712" cy="3200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sz="2800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It is formed with: </a:t>
            </a:r>
          </a:p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sz="2800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fr-CA" sz="2800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Symbol" pitchFamily="2" charset="2"/>
              <a:buChar char=""/>
              <a:defRPr/>
            </a:pPr>
            <a:r>
              <a:rPr lang="en-CA" sz="2800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regular verbs </a:t>
            </a:r>
            <a:r>
              <a:rPr lang="en-CA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(V–</a:t>
            </a:r>
            <a:r>
              <a:rPr lang="en-CA" dirty="0" err="1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ed</a:t>
            </a:r>
            <a:r>
              <a:rPr lang="en-CA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) 	EX:  Yesterday, I talked to my brother</a:t>
            </a:r>
            <a:endParaRPr lang="fr-CA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OR			</a:t>
            </a:r>
            <a:endParaRPr lang="fr-CA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99160" indent="449580"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Symbol" pitchFamily="2" charset="2"/>
              <a:buChar char=""/>
              <a:defRPr/>
            </a:pPr>
            <a:r>
              <a:rPr lang="en-CA" sz="2800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irregular verb</a:t>
            </a:r>
            <a:r>
              <a:rPr lang="en-CA" dirty="0">
                <a:solidFill>
                  <a:srgbClr val="93A535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: saw (see)	EX: Yesterday, I saw my brother.</a:t>
            </a:r>
            <a:endParaRPr lang="fr-CA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indent="-342900"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Symbol" pitchFamily="2" charset="2"/>
              <a:buChar char=""/>
              <a:defRPr/>
            </a:pPr>
            <a:endParaRPr lang="fr-CA" dirty="0">
              <a:solidFill>
                <a:srgbClr val="93A535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Text Box 2">
            <a:extLst>
              <a:ext uri="{FF2B5EF4-FFF2-40B4-BE49-F238E27FC236}">
                <a16:creationId xmlns:a16="http://schemas.microsoft.com/office/drawing/2014/main" id="{7E28E257-68FB-B347-8536-2C8DEB036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287338"/>
            <a:ext cx="74485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algn="ctr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Past Tense</a:t>
            </a:r>
          </a:p>
        </p:txBody>
      </p:sp>
      <p:sp>
        <p:nvSpPr>
          <p:cNvPr id="3" name="Bulle ronde 2">
            <a:extLst>
              <a:ext uri="{FF2B5EF4-FFF2-40B4-BE49-F238E27FC236}">
                <a16:creationId xmlns:a16="http://schemas.microsoft.com/office/drawing/2014/main" id="{7D90A2A4-4C15-7B43-BDDD-909DAD275946}"/>
              </a:ext>
            </a:extLst>
          </p:cNvPr>
          <p:cNvSpPr/>
          <p:nvPr/>
        </p:nvSpPr>
        <p:spPr bwMode="auto">
          <a:xfrm>
            <a:off x="4992688" y="755650"/>
            <a:ext cx="2554287" cy="1631950"/>
          </a:xfrm>
          <a:prstGeom prst="wedgeEllipseCallout">
            <a:avLst>
              <a:gd name="adj1" fmla="val -83105"/>
              <a:gd name="adj2" fmla="val 23449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 w="95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b="1" dirty="0">
                <a:solidFill>
                  <a:srgbClr val="92D050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CA" b="1" dirty="0">
                <a:solidFill>
                  <a:srgbClr val="7530C6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yesterday</a:t>
            </a:r>
            <a:endParaRPr lang="fr-CA" b="1" dirty="0">
              <a:solidFill>
                <a:srgbClr val="7530C6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b="1" dirty="0">
                <a:solidFill>
                  <a:srgbClr val="7530C6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ago</a:t>
            </a:r>
            <a:endParaRPr lang="fr-CA" b="1" dirty="0">
              <a:solidFill>
                <a:srgbClr val="7530C6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b="1" dirty="0">
                <a:solidFill>
                  <a:srgbClr val="7530C6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last</a:t>
            </a:r>
            <a:endParaRPr lang="fr-CA" b="1" dirty="0">
              <a:solidFill>
                <a:srgbClr val="7530C6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1" hangingPunct="1"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CA" b="1" dirty="0">
                <a:solidFill>
                  <a:srgbClr val="7530C6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+ the context</a:t>
            </a:r>
            <a:endParaRPr lang="fr-CA" b="1" dirty="0">
              <a:solidFill>
                <a:srgbClr val="7530C6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96963" name="ZoneTexte 4">
            <a:extLst>
              <a:ext uri="{FF2B5EF4-FFF2-40B4-BE49-F238E27FC236}">
                <a16:creationId xmlns:a16="http://schemas.microsoft.com/office/drawing/2014/main" id="{4CD82C7B-D9EC-E34F-AF1A-062394208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88" y="1741488"/>
            <a:ext cx="3273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fr-FR" b="1">
                <a:solidFill>
                  <a:srgbClr val="92D050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You use it when you see these key words </a:t>
            </a:r>
            <a:endParaRPr lang="fr-FR" altLang="fr-FR"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2" name="Group 3">
            <a:extLst>
              <a:ext uri="{FF2B5EF4-FFF2-40B4-BE49-F238E27FC236}">
                <a16:creationId xmlns:a16="http://schemas.microsoft.com/office/drawing/2014/main" id="{2F03F947-E533-E64C-ABFF-54C1171657FA}"/>
              </a:ext>
            </a:extLst>
          </p:cNvPr>
          <p:cNvGraphicFramePr>
            <a:graphicFrameLocks noGrp="1"/>
          </p:cNvGraphicFramePr>
          <p:nvPr/>
        </p:nvGraphicFramePr>
        <p:xfrm>
          <a:off x="106363" y="3679825"/>
          <a:ext cx="8929687" cy="2693988"/>
        </p:xfrm>
        <a:graphic>
          <a:graphicData uri="http://schemas.openxmlformats.org/drawingml/2006/table">
            <a:tbl>
              <a:tblPr/>
              <a:tblGrid>
                <a:gridCol w="2974975">
                  <a:extLst>
                    <a:ext uri="{9D8B030D-6E8A-4147-A177-3AD203B41FA5}">
                      <a16:colId xmlns:a16="http://schemas.microsoft.com/office/drawing/2014/main" val="26344779"/>
                    </a:ext>
                  </a:extLst>
                </a:gridCol>
                <a:gridCol w="2795206">
                  <a:extLst>
                    <a:ext uri="{9D8B030D-6E8A-4147-A177-3AD203B41FA5}">
                      <a16:colId xmlns:a16="http://schemas.microsoft.com/office/drawing/2014/main" val="3230194061"/>
                    </a:ext>
                  </a:extLst>
                </a:gridCol>
                <a:gridCol w="3159506">
                  <a:extLst>
                    <a:ext uri="{9D8B030D-6E8A-4147-A177-3AD203B41FA5}">
                      <a16:colId xmlns:a16="http://schemas.microsoft.com/office/drawing/2014/main" val="3744755611"/>
                    </a:ext>
                  </a:extLst>
                </a:gridCol>
              </a:tblGrid>
              <a:tr h="546100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Affirmative</a:t>
                      </a:r>
                    </a:p>
                  </a:txBody>
                  <a:tcPr marL="90000" marR="90000" marT="154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Interrogative</a:t>
                      </a:r>
                    </a:p>
                  </a:txBody>
                  <a:tcPr marL="90000" marR="90000" marT="154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Negative</a:t>
                      </a:r>
                      <a:endParaRPr kumimoji="0" lang="fr-FR" alt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134349"/>
                  </a:ext>
                </a:extLst>
              </a:tr>
              <a:tr h="2147888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I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You   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He/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ed</a:t>
                      </a: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(RV)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           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went</a:t>
                      </a: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(IV)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You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0000" marR="90000" marT="154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I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You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Did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/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learn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Did</a:t>
                      </a: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  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   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go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You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0000" marR="90000" marT="154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I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You     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He/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did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not </a:t>
                      </a:r>
                      <a:r>
                        <a:rPr kumimoji="0" lang="fr-FR" altLang="fr-FR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learn</a:t>
                      </a:r>
                      <a:endParaRPr kumimoji="0" lang="fr-FR" alt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did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not </a:t>
                      </a: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</a:rPr>
                        <a:t>go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You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0000" marR="90000" marT="154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050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Text Box 2">
            <a:extLst>
              <a:ext uri="{FF2B5EF4-FFF2-40B4-BE49-F238E27FC236}">
                <a16:creationId xmlns:a16="http://schemas.microsoft.com/office/drawing/2014/main" id="{EA8831E2-5FDD-0D40-89C8-F92BEF222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76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8001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2573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7145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1717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6289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30861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5433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40005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 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 ( talk ) 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yesterday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talk ) 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yesterday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, talk ) 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yesterday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 a. I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)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last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I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)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last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  ( I, </a:t>
            </a:r>
            <a:r>
              <a:rPr lang="fr-FR" altLang="fr-FR" sz="1600" dirty="0" err="1">
                <a:solidFill>
                  <a:srgbClr val="000000"/>
                </a:solidFill>
              </a:rPr>
              <a:t>walk</a:t>
            </a:r>
            <a:r>
              <a:rPr lang="fr-FR" altLang="fr-FR" sz="1600" dirty="0">
                <a:solidFill>
                  <a:srgbClr val="000000"/>
                </a:solidFill>
              </a:rPr>
              <a:t> )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last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 startAt="3"/>
            </a:pPr>
            <a:r>
              <a:rPr lang="fr-FR" altLang="fr-FR" sz="1600" dirty="0">
                <a:solidFill>
                  <a:srgbClr val="000000"/>
                </a:solidFill>
              </a:rPr>
              <a:t>a.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) in the lobby 2 </a:t>
            </a:r>
            <a:r>
              <a:rPr lang="fr-FR" altLang="fr-FR" sz="1600" dirty="0" err="1">
                <a:solidFill>
                  <a:srgbClr val="000000"/>
                </a:solidFill>
              </a:rPr>
              <a:t>months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ago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      b.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) in the lobby 2 </a:t>
            </a:r>
            <a:r>
              <a:rPr lang="fr-FR" altLang="fr-FR" sz="1600" dirty="0" err="1">
                <a:solidFill>
                  <a:srgbClr val="000000"/>
                </a:solidFill>
              </a:rPr>
              <a:t>months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ago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	c.  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,  </a:t>
            </a:r>
            <a:r>
              <a:rPr lang="fr-FR" altLang="fr-FR" sz="1600" dirty="0" err="1">
                <a:solidFill>
                  <a:srgbClr val="00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) in the lobby 2 </a:t>
            </a:r>
            <a:r>
              <a:rPr lang="fr-FR" altLang="fr-FR" sz="1600" dirty="0" err="1">
                <a:solidFill>
                  <a:srgbClr val="000000"/>
                </a:solidFill>
              </a:rPr>
              <a:t>months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ago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 startAt="4"/>
            </a:pPr>
            <a:r>
              <a:rPr lang="fr-FR" altLang="fr-FR" sz="1600" dirty="0">
                <a:solidFill>
                  <a:srgbClr val="000000"/>
                </a:solidFill>
              </a:rPr>
              <a:t>a. He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)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in 1999.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	</a:t>
            </a:r>
            <a:r>
              <a:rPr lang="fr-FR" altLang="fr-FR" sz="1600" dirty="0" err="1">
                <a:solidFill>
                  <a:srgbClr val="000000"/>
                </a:solidFill>
              </a:rPr>
              <a:t>b.He</a:t>
            </a:r>
            <a:r>
              <a:rPr lang="fr-FR" altLang="fr-FR" sz="1600" dirty="0">
                <a:solidFill>
                  <a:srgbClr val="000000"/>
                </a:solidFill>
              </a:rPr>
              <a:t> 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)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in 1999.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      c. 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,  </a:t>
            </a:r>
            <a:r>
              <a:rPr lang="fr-FR" altLang="fr-FR" sz="1600" dirty="0" err="1">
                <a:solidFill>
                  <a:srgbClr val="00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)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in 1999?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5.    a. Sarah 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) to go to the restaurant last night.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  </a:t>
            </a:r>
            <a:r>
              <a:rPr lang="fr-FR" altLang="fr-FR" sz="1600" dirty="0" err="1">
                <a:solidFill>
                  <a:srgbClr val="000000"/>
                </a:solidFill>
              </a:rPr>
              <a:t>b.Sarah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) to go to the restaurant last night.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 c. _______________________(Sarah, </a:t>
            </a:r>
            <a:r>
              <a:rPr lang="fr-FR" altLang="fr-FR" sz="1600" dirty="0" err="1">
                <a:solidFill>
                  <a:srgbClr val="00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) to go to the restaurant last night?</a:t>
            </a:r>
          </a:p>
        </p:txBody>
      </p:sp>
      <p:sp>
        <p:nvSpPr>
          <p:cNvPr id="297987" name="Text Box 3">
            <a:extLst>
              <a:ext uri="{FF2B5EF4-FFF2-40B4-BE49-F238E27FC236}">
                <a16:creationId xmlns:a16="http://schemas.microsoft.com/office/drawing/2014/main" id="{565B2425-BCBE-434D-8FC3-D33367CF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97988" name="Text Box 5">
            <a:extLst>
              <a:ext uri="{FF2B5EF4-FFF2-40B4-BE49-F238E27FC236}">
                <a16:creationId xmlns:a16="http://schemas.microsoft.com/office/drawing/2014/main" id="{8F3932D2-54BA-5E45-AD37-B14776B58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</p:spTree>
    <p:extLst>
      <p:ext uri="{BB962C8B-B14F-4D97-AF65-F5344CB8AC3E}">
        <p14:creationId xmlns:p14="http://schemas.microsoft.com/office/powerpoint/2010/main" val="36572492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ext Box 1">
            <a:extLst>
              <a:ext uri="{FF2B5EF4-FFF2-40B4-BE49-F238E27FC236}">
                <a16:creationId xmlns:a16="http://schemas.microsoft.com/office/drawing/2014/main" id="{131D3251-19CF-F443-B888-8FD032D579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Simple Present: TO BE (AUXILIARY)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9AA1259-025E-524C-BEA4-62CC8CD34A14}"/>
              </a:ext>
            </a:extLst>
          </p:cNvPr>
          <p:cNvSpPr txBox="1">
            <a:spLocks/>
          </p:cNvSpPr>
          <p:nvPr/>
        </p:nvSpPr>
        <p:spPr bwMode="auto">
          <a:xfrm>
            <a:off x="136525" y="2028825"/>
            <a:ext cx="9009063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 fontScale="97500"/>
          </a:bodyPr>
          <a:lstStyle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kern="1200">
                <a:solidFill>
                  <a:srgbClr val="663366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sz="2800" dirty="0" err="1"/>
              <a:t>Three</a:t>
            </a:r>
            <a:r>
              <a:rPr lang="fr-FR" sz="2800" dirty="0"/>
              <a:t> (3) </a:t>
            </a:r>
            <a:r>
              <a:rPr lang="fr-FR" sz="2800" dirty="0" err="1"/>
              <a:t>different</a:t>
            </a:r>
            <a:r>
              <a:rPr lang="fr-FR" sz="2800" dirty="0"/>
              <a:t> </a:t>
            </a:r>
            <a:r>
              <a:rPr lang="fr-FR" sz="2800" dirty="0" err="1"/>
              <a:t>forms</a:t>
            </a:r>
            <a:r>
              <a:rPr lang="fr-FR" sz="2800" dirty="0"/>
              <a:t> of TO BE at the </a:t>
            </a:r>
            <a:r>
              <a:rPr lang="fr-FR" sz="2800" dirty="0" err="1"/>
              <a:t>Present</a:t>
            </a:r>
            <a:r>
              <a:rPr lang="fr-FR" sz="2800" dirty="0"/>
              <a:t> </a:t>
            </a:r>
            <a:r>
              <a:rPr lang="fr-FR" sz="2800" dirty="0" err="1"/>
              <a:t>Tense</a:t>
            </a:r>
            <a:endParaRPr lang="fr-FR" sz="2800" dirty="0"/>
          </a:p>
        </p:txBody>
      </p:sp>
      <p:graphicFrame>
        <p:nvGraphicFramePr>
          <p:cNvPr id="4" name="Espace réservé du contenu 5">
            <a:extLst>
              <a:ext uri="{FF2B5EF4-FFF2-40B4-BE49-F238E27FC236}">
                <a16:creationId xmlns:a16="http://schemas.microsoft.com/office/drawing/2014/main" id="{02B4B4E8-6CE9-784C-97EC-3F182399C1E4}"/>
              </a:ext>
            </a:extLst>
          </p:cNvPr>
          <p:cNvGraphicFramePr>
            <a:graphicFrameLocks/>
          </p:cNvGraphicFramePr>
          <p:nvPr/>
        </p:nvGraphicFramePr>
        <p:xfrm>
          <a:off x="137161" y="2873882"/>
          <a:ext cx="9006840" cy="40384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02280">
                  <a:extLst>
                    <a:ext uri="{9D8B030D-6E8A-4147-A177-3AD203B41FA5}">
                      <a16:colId xmlns:a16="http://schemas.microsoft.com/office/drawing/2014/main" val="3302997364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621562119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998968067"/>
                    </a:ext>
                  </a:extLst>
                </a:gridCol>
              </a:tblGrid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AFFIRMATIVE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INTERROGATIVE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NEGATIVE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22924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BE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BE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BE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892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I 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AM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 AM NOT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3770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ARE 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ARE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53030"/>
                  </a:ext>
                </a:extLst>
              </a:tr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HE/SHE/IT IS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IS HE/SHE/IT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HE/SHE/IT  IS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2186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WE 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ARE WE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 ARE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12483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ARE YOU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ARE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66728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THEY 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ARE THEY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THEY ARE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420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Text Box 2">
            <a:extLst>
              <a:ext uri="{FF2B5EF4-FFF2-40B4-BE49-F238E27FC236}">
                <a16:creationId xmlns:a16="http://schemas.microsoft.com/office/drawing/2014/main" id="{EA8831E2-5FDD-0D40-89C8-F92BEF222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76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8001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2573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7145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1717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6289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30861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5433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40005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	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talked</a:t>
            </a:r>
            <a:r>
              <a:rPr lang="fr-FR" altLang="fr-FR" sz="1600" dirty="0">
                <a:solidFill>
                  <a:srgbClr val="000000"/>
                </a:solidFill>
              </a:rPr>
              <a:t> 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yesterday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FF0000"/>
                </a:solidFill>
              </a:rPr>
              <a:t> not  talk </a:t>
            </a:r>
            <a:r>
              <a:rPr lang="fr-FR" altLang="fr-FR" sz="1600" dirty="0">
                <a:solidFill>
                  <a:srgbClr val="000000"/>
                </a:solidFill>
              </a:rPr>
              <a:t>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yesterday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c.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talk </a:t>
            </a:r>
            <a:r>
              <a:rPr lang="fr-FR" altLang="fr-FR" sz="1600" dirty="0">
                <a:solidFill>
                  <a:srgbClr val="000000"/>
                </a:solidFill>
              </a:rPr>
              <a:t>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yesterday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	a. I </a:t>
            </a:r>
            <a:r>
              <a:rPr lang="fr-FR" altLang="fr-FR" sz="1600" dirty="0" err="1">
                <a:solidFill>
                  <a:srgbClr val="FF0000"/>
                </a:solidFill>
              </a:rPr>
              <a:t>walked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last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	b. I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walk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last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c.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000000"/>
                </a:solidFill>
              </a:rPr>
              <a:t> I </a:t>
            </a:r>
            <a:r>
              <a:rPr lang="fr-FR" altLang="fr-FR" sz="1600" dirty="0" err="1">
                <a:solidFill>
                  <a:srgbClr val="FF0000"/>
                </a:solidFill>
              </a:rPr>
              <a:t>walk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last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 startAt="3"/>
            </a:pPr>
            <a:r>
              <a:rPr lang="fr-FR" altLang="fr-FR" sz="1600" dirty="0">
                <a:solidFill>
                  <a:srgbClr val="000000"/>
                </a:solidFill>
              </a:rPr>
              <a:t>a.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met</a:t>
            </a:r>
            <a:r>
              <a:rPr lang="fr-FR" altLang="fr-FR" sz="1600" dirty="0">
                <a:solidFill>
                  <a:srgbClr val="000000"/>
                </a:solidFill>
              </a:rPr>
              <a:t> in the lobby 2 </a:t>
            </a:r>
            <a:r>
              <a:rPr lang="fr-FR" altLang="fr-FR" sz="1600" dirty="0" err="1">
                <a:solidFill>
                  <a:srgbClr val="000000"/>
                </a:solidFill>
              </a:rPr>
              <a:t>months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ago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      b.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meet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in the lobby 2 </a:t>
            </a:r>
            <a:r>
              <a:rPr lang="fr-FR" altLang="fr-FR" sz="1600" dirty="0" err="1">
                <a:solidFill>
                  <a:srgbClr val="000000"/>
                </a:solidFill>
              </a:rPr>
              <a:t>months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ago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	c. 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in the lobby 2 </a:t>
            </a:r>
            <a:r>
              <a:rPr lang="fr-FR" altLang="fr-FR" sz="1600" dirty="0" err="1">
                <a:solidFill>
                  <a:srgbClr val="000000"/>
                </a:solidFill>
              </a:rPr>
              <a:t>months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ago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 startAt="4"/>
            </a:pPr>
            <a:r>
              <a:rPr lang="fr-FR" altLang="fr-FR" sz="1600" dirty="0">
                <a:solidFill>
                  <a:srgbClr val="000000"/>
                </a:solidFill>
              </a:rPr>
              <a:t>a. He </a:t>
            </a:r>
            <a:r>
              <a:rPr lang="fr-FR" altLang="fr-FR" sz="1600" dirty="0" err="1">
                <a:solidFill>
                  <a:srgbClr val="FF0000"/>
                </a:solidFill>
              </a:rPr>
              <a:t>studied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in 1999.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	b. He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study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in 1999.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      c.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in 1999?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5. 	a. Sarah </a:t>
            </a:r>
            <a:r>
              <a:rPr lang="fr-FR" altLang="fr-FR" sz="1600" dirty="0" err="1">
                <a:solidFill>
                  <a:srgbClr val="FF0000"/>
                </a:solidFill>
              </a:rPr>
              <a:t>preferred</a:t>
            </a:r>
            <a:r>
              <a:rPr lang="fr-FR" altLang="fr-FR" sz="1600" dirty="0">
                <a:solidFill>
                  <a:srgbClr val="000000"/>
                </a:solidFill>
              </a:rPr>
              <a:t> to go to the restaurant last night.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	</a:t>
            </a:r>
            <a:r>
              <a:rPr lang="fr-FR" altLang="fr-FR" sz="1600" dirty="0">
                <a:solidFill>
                  <a:srgbClr val="000000"/>
                </a:solidFill>
              </a:rPr>
              <a:t>b. Sarah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prefer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the restaurant last night.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	c. </a:t>
            </a:r>
            <a:r>
              <a:rPr lang="fr-FR" altLang="fr-FR" sz="1600" dirty="0" err="1">
                <a:solidFill>
                  <a:srgbClr val="FF0000"/>
                </a:solidFill>
              </a:rPr>
              <a:t>Did</a:t>
            </a:r>
            <a:r>
              <a:rPr lang="fr-FR" altLang="fr-FR" sz="1600" dirty="0">
                <a:solidFill>
                  <a:srgbClr val="000000"/>
                </a:solidFill>
              </a:rPr>
              <a:t> Sarah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prefer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the restaurant last night?</a:t>
            </a:r>
          </a:p>
        </p:txBody>
      </p:sp>
      <p:sp>
        <p:nvSpPr>
          <p:cNvPr id="297987" name="Text Box 3">
            <a:extLst>
              <a:ext uri="{FF2B5EF4-FFF2-40B4-BE49-F238E27FC236}">
                <a16:creationId xmlns:a16="http://schemas.microsoft.com/office/drawing/2014/main" id="{565B2425-BCBE-434D-8FC3-D33367CF5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97988" name="Text Box 5">
            <a:extLst>
              <a:ext uri="{FF2B5EF4-FFF2-40B4-BE49-F238E27FC236}">
                <a16:creationId xmlns:a16="http://schemas.microsoft.com/office/drawing/2014/main" id="{8F3932D2-54BA-5E45-AD37-B14776B58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03B3C27-F870-4947-95A5-DA96253B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30" y="2292096"/>
            <a:ext cx="4198754" cy="24940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 eaLnBrk="1" hangingPunct="1">
              <a:lnSpc>
                <a:spcPct val="90000"/>
              </a:lnSpc>
              <a:defRPr/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Past Progressive</a:t>
            </a:r>
            <a:b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also called  past continuous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A3FD9D6-B3DC-254D-BA20-A9D137F09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233" y="3255656"/>
            <a:ext cx="4178872" cy="131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98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3" name="Text Box 2">
            <a:extLst>
              <a:ext uri="{FF2B5EF4-FFF2-40B4-BE49-F238E27FC236}">
                <a16:creationId xmlns:a16="http://schemas.microsoft.com/office/drawing/2014/main" id="{5DE1884C-3AD6-614B-8E48-0339E8B5E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638" y="287338"/>
            <a:ext cx="7107237" cy="75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PAST PROGRESSIVE</a:t>
            </a:r>
          </a:p>
        </p:txBody>
      </p:sp>
      <p:sp>
        <p:nvSpPr>
          <p:cNvPr id="300034" name="Text Box 27">
            <a:extLst>
              <a:ext uri="{FF2B5EF4-FFF2-40B4-BE49-F238E27FC236}">
                <a16:creationId xmlns:a16="http://schemas.microsoft.com/office/drawing/2014/main" id="{FB4FB5E2-C59E-EF42-8D57-1FADDC388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25" y="1082675"/>
            <a:ext cx="49434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1800">
                <a:solidFill>
                  <a:srgbClr val="000000"/>
                </a:solidFill>
              </a:rPr>
              <a:t>Basic structure:Past form of to BE + VERB+ING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D8EC3643-523E-B041-BCE4-25A4180340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608024"/>
              </p:ext>
            </p:extLst>
          </p:nvPr>
        </p:nvGraphicFramePr>
        <p:xfrm>
          <a:off x="395542" y="2218944"/>
          <a:ext cx="8352916" cy="4639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0036" name="Text Box 27">
            <a:extLst>
              <a:ext uri="{FF2B5EF4-FFF2-40B4-BE49-F238E27FC236}">
                <a16:creationId xmlns:a16="http://schemas.microsoft.com/office/drawing/2014/main" id="{817DCD73-F6D0-3440-B17C-6AE55B7E3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319213"/>
            <a:ext cx="3981450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1600">
                <a:solidFill>
                  <a:srgbClr val="002060"/>
                </a:solidFill>
              </a:rPr>
              <a:t>IT IS USED WHEN WE</a:t>
            </a:r>
            <a:r>
              <a:rPr lang="fr-CA" altLang="fr-FR" sz="3200">
                <a:solidFill>
                  <a:srgbClr val="002060"/>
                </a:solidFill>
              </a:rPr>
              <a:t>…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1">
            <a:extLst>
              <a:ext uri="{FF2B5EF4-FFF2-40B4-BE49-F238E27FC236}">
                <a16:creationId xmlns:a16="http://schemas.microsoft.com/office/drawing/2014/main" id="{89A5F748-8445-644A-9F80-674E08977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1059" name="Text Box 2">
            <a:extLst>
              <a:ext uri="{FF2B5EF4-FFF2-40B4-BE49-F238E27FC236}">
                <a16:creationId xmlns:a16="http://schemas.microsoft.com/office/drawing/2014/main" id="{2061F572-C621-1142-AB65-C2BA262FA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863" y="287338"/>
            <a:ext cx="611981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Past Progressive Tense:</a:t>
            </a:r>
          </a:p>
        </p:txBody>
      </p:sp>
      <p:sp>
        <p:nvSpPr>
          <p:cNvPr id="301060" name="Text Box 27">
            <a:extLst>
              <a:ext uri="{FF2B5EF4-FFF2-40B4-BE49-F238E27FC236}">
                <a16:creationId xmlns:a16="http://schemas.microsoft.com/office/drawing/2014/main" id="{2C157D9D-09DD-2243-8F3D-9C5F4A254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0263" y="1076325"/>
            <a:ext cx="43529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1800">
                <a:solidFill>
                  <a:srgbClr val="000000"/>
                </a:solidFill>
              </a:rPr>
              <a:t>Structure of the past continuous tense</a:t>
            </a:r>
          </a:p>
        </p:txBody>
      </p:sp>
      <p:sp>
        <p:nvSpPr>
          <p:cNvPr id="7" name="Bulle ronde 6">
            <a:extLst>
              <a:ext uri="{FF2B5EF4-FFF2-40B4-BE49-F238E27FC236}">
                <a16:creationId xmlns:a16="http://schemas.microsoft.com/office/drawing/2014/main" id="{3EC2482A-F902-C74D-865A-BB7952BBD07E}"/>
              </a:ext>
            </a:extLst>
          </p:cNvPr>
          <p:cNvSpPr/>
          <p:nvPr/>
        </p:nvSpPr>
        <p:spPr bwMode="auto">
          <a:xfrm>
            <a:off x="414338" y="1960563"/>
            <a:ext cx="3487737" cy="720725"/>
          </a:xfrm>
          <a:prstGeom prst="wedgeEllipseCallout">
            <a:avLst>
              <a:gd name="adj1" fmla="val 47240"/>
              <a:gd name="adj2" fmla="val -87695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Past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tense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of to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+ ING</a:t>
            </a:r>
          </a:p>
        </p:txBody>
      </p:sp>
      <p:sp>
        <p:nvSpPr>
          <p:cNvPr id="8" name="Bulle ronde 7">
            <a:extLst>
              <a:ext uri="{FF2B5EF4-FFF2-40B4-BE49-F238E27FC236}">
                <a16:creationId xmlns:a16="http://schemas.microsoft.com/office/drawing/2014/main" id="{65B78D62-947C-B347-8E7A-04EBE345C8FD}"/>
              </a:ext>
            </a:extLst>
          </p:cNvPr>
          <p:cNvSpPr/>
          <p:nvPr/>
        </p:nvSpPr>
        <p:spPr bwMode="auto">
          <a:xfrm>
            <a:off x="5072063" y="1633538"/>
            <a:ext cx="3170237" cy="1152525"/>
          </a:xfrm>
          <a:prstGeom prst="wedgeEllipseCallout">
            <a:avLst>
              <a:gd name="adj1" fmla="val -72199"/>
              <a:gd name="adj2" fmla="val -50797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Ex: I </a:t>
            </a:r>
            <a:r>
              <a:rPr lang="fr-FR" dirty="0" err="1">
                <a:solidFill>
                  <a:srgbClr val="FF0000"/>
                </a:solidFill>
              </a:rPr>
              <a:t>was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learn</a:t>
            </a:r>
            <a:r>
              <a:rPr lang="fr-FR" b="1" u="sng" dirty="0" err="1">
                <a:solidFill>
                  <a:srgbClr val="FF0000"/>
                </a:solidFill>
              </a:rPr>
              <a:t>ing</a:t>
            </a:r>
            <a:endParaRPr lang="fr-FR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4882A37B-9FB2-0E48-8B84-64D4F1A98394}"/>
              </a:ext>
            </a:extLst>
          </p:cNvPr>
          <p:cNvGraphicFramePr>
            <a:graphicFrameLocks noGrp="1"/>
          </p:cNvGraphicFramePr>
          <p:nvPr/>
        </p:nvGraphicFramePr>
        <p:xfrm>
          <a:off x="106363" y="3179763"/>
          <a:ext cx="8929687" cy="3381375"/>
        </p:xfrm>
        <a:graphic>
          <a:graphicData uri="http://schemas.openxmlformats.org/drawingml/2006/table">
            <a:tbl>
              <a:tblPr/>
              <a:tblGrid>
                <a:gridCol w="2974975">
                  <a:extLst>
                    <a:ext uri="{9D8B030D-6E8A-4147-A177-3AD203B41FA5}">
                      <a16:colId xmlns:a16="http://schemas.microsoft.com/office/drawing/2014/main" val="663936081"/>
                    </a:ext>
                  </a:extLst>
                </a:gridCol>
                <a:gridCol w="2973387">
                  <a:extLst>
                    <a:ext uri="{9D8B030D-6E8A-4147-A177-3AD203B41FA5}">
                      <a16:colId xmlns:a16="http://schemas.microsoft.com/office/drawing/2014/main" val="1224982495"/>
                    </a:ext>
                  </a:extLst>
                </a:gridCol>
                <a:gridCol w="2981325">
                  <a:extLst>
                    <a:ext uri="{9D8B030D-6E8A-4147-A177-3AD203B41FA5}">
                      <a16:colId xmlns:a16="http://schemas.microsoft.com/office/drawing/2014/main" val="4053212365"/>
                    </a:ext>
                  </a:extLst>
                </a:gridCol>
              </a:tblGrid>
              <a:tr h="54613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Affirmative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Interrogative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Negative</a:t>
                      </a:r>
                      <a:endParaRPr kumimoji="0" lang="fr-FR" altLang="fr-F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66981"/>
                  </a:ext>
                </a:extLst>
              </a:tr>
              <a:tr h="2835242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was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were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ing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0263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1">
            <a:extLst>
              <a:ext uri="{FF2B5EF4-FFF2-40B4-BE49-F238E27FC236}">
                <a16:creationId xmlns:a16="http://schemas.microsoft.com/office/drawing/2014/main" id="{5477857C-2EB4-C449-A8CF-E151E65AE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303107" name="Text Box 2">
            <a:extLst>
              <a:ext uri="{FF2B5EF4-FFF2-40B4-BE49-F238E27FC236}">
                <a16:creationId xmlns:a16="http://schemas.microsoft.com/office/drawing/2014/main" id="{FE6F5F22-D0BA-0C4C-A83A-18E7A58BF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Past progressive</a:t>
            </a:r>
          </a:p>
        </p:txBody>
      </p:sp>
      <p:sp>
        <p:nvSpPr>
          <p:cNvPr id="303108" name="Text Box 3">
            <a:extLst>
              <a:ext uri="{FF2B5EF4-FFF2-40B4-BE49-F238E27FC236}">
                <a16:creationId xmlns:a16="http://schemas.microsoft.com/office/drawing/2014/main" id="{D53EF2BD-ADF2-C644-98E5-06FD347B8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303109" name="Text Box 4">
            <a:extLst>
              <a:ext uri="{FF2B5EF4-FFF2-40B4-BE49-F238E27FC236}">
                <a16:creationId xmlns:a16="http://schemas.microsoft.com/office/drawing/2014/main" id="{24BF0C92-F762-2640-8FBD-7A123D09E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8001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2573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7145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1717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6289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30861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5433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40005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 a. You 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 ) hard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I came in.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You 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 ) hard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I came in.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  (you 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) hard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I came in?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 a. He ____________________ (jump ) 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fell</a:t>
            </a:r>
            <a:r>
              <a:rPr lang="fr-FR" altLang="fr-FR" sz="1600" dirty="0">
                <a:solidFill>
                  <a:srgbClr val="000000"/>
                </a:solidFill>
              </a:rPr>
              <a:t> in the water.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He ____________________(jump ) 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fell</a:t>
            </a:r>
            <a:r>
              <a:rPr lang="fr-FR" altLang="fr-FR" sz="1600" dirty="0">
                <a:solidFill>
                  <a:srgbClr val="000000"/>
                </a:solidFill>
              </a:rPr>
              <a:t> in the water.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_______________________ (jump ) 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fell</a:t>
            </a:r>
            <a:r>
              <a:rPr lang="fr-FR" altLang="fr-FR" sz="1600" dirty="0">
                <a:solidFill>
                  <a:srgbClr val="000000"/>
                </a:solidFill>
              </a:rPr>
              <a:t> in the water?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 startAt="3"/>
            </a:pPr>
            <a:r>
              <a:rPr lang="fr-FR" altLang="fr-FR" sz="1600" dirty="0">
                <a:solidFill>
                  <a:srgbClr val="000000"/>
                </a:solidFill>
              </a:rPr>
              <a:t>a.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bell</a:t>
            </a:r>
            <a:r>
              <a:rPr lang="fr-FR" altLang="fr-FR" sz="1600" dirty="0">
                <a:solidFill>
                  <a:srgbClr val="000000"/>
                </a:solidFill>
              </a:rPr>
              <a:t> rang.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 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bell</a:t>
            </a:r>
            <a:r>
              <a:rPr lang="fr-FR" altLang="fr-FR" sz="1600" dirty="0">
                <a:solidFill>
                  <a:srgbClr val="000000"/>
                </a:solidFill>
              </a:rPr>
              <a:t> rang.           c. _________________________________ ( </a:t>
            </a:r>
            <a:r>
              <a:rPr lang="fr-FR" altLang="fr-FR" sz="1600" dirty="0" err="1">
                <a:solidFill>
                  <a:srgbClr val="000000"/>
                </a:solidFill>
              </a:rPr>
              <a:t>play</a:t>
            </a:r>
            <a:r>
              <a:rPr lang="fr-FR" altLang="fr-FR" sz="1600" dirty="0">
                <a:solidFill>
                  <a:srgbClr val="000000"/>
                </a:solidFill>
              </a:rPr>
              <a:t> 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bell</a:t>
            </a:r>
            <a:r>
              <a:rPr lang="fr-FR" altLang="fr-FR" sz="1600" dirty="0">
                <a:solidFill>
                  <a:srgbClr val="000000"/>
                </a:solidFill>
              </a:rPr>
              <a:t> rang?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4.   a. Isabelle_______________________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student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b. Isabelle______________________(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student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c. ___________ ______________________(</a:t>
            </a:r>
            <a:r>
              <a:rPr lang="fr-FR" altLang="fr-FR" sz="1600" dirty="0" err="1">
                <a:solidFill>
                  <a:srgbClr val="000000"/>
                </a:solidFill>
              </a:rPr>
              <a:t>work</a:t>
            </a:r>
            <a:r>
              <a:rPr lang="fr-FR" altLang="fr-FR" sz="1600" dirty="0">
                <a:solidFill>
                  <a:srgbClr val="000000"/>
                </a:solidFill>
              </a:rPr>
              <a:t>)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student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5.   a. I ____________________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read</a:t>
            </a:r>
            <a:r>
              <a:rPr lang="fr-FR" altLang="fr-FR" sz="1600" dirty="0">
                <a:solidFill>
                  <a:srgbClr val="000000"/>
                </a:solidFill>
              </a:rPr>
              <a:t>) a </a:t>
            </a:r>
            <a:r>
              <a:rPr lang="fr-FR" altLang="fr-FR" sz="1600" dirty="0" err="1">
                <a:solidFill>
                  <a:srgbClr val="000000"/>
                </a:solidFill>
              </a:rPr>
              <a:t>great</a:t>
            </a:r>
            <a:r>
              <a:rPr lang="fr-FR" altLang="fr-FR" sz="1600" dirty="0">
                <a:solidFill>
                  <a:srgbClr val="000000"/>
                </a:solidFill>
              </a:rPr>
              <a:t> book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you </a:t>
            </a:r>
            <a:r>
              <a:rPr lang="fr-FR" altLang="fr-FR" sz="1600" dirty="0" err="1">
                <a:solidFill>
                  <a:srgbClr val="000000"/>
                </a:solidFill>
              </a:rPr>
              <a:t>called</a:t>
            </a:r>
            <a:r>
              <a:rPr lang="fr-FR" altLang="fr-FR" sz="1600" dirty="0">
                <a:solidFill>
                  <a:srgbClr val="000000"/>
                </a:solidFill>
              </a:rPr>
              <a:t> me.  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b. I __________________ (</a:t>
            </a:r>
            <a:r>
              <a:rPr lang="fr-FR" altLang="fr-FR" sz="1600" dirty="0" err="1">
                <a:solidFill>
                  <a:srgbClr val="000000"/>
                </a:solidFill>
              </a:rPr>
              <a:t>read</a:t>
            </a:r>
            <a:r>
              <a:rPr lang="fr-FR" altLang="fr-FR" sz="1600" dirty="0">
                <a:solidFill>
                  <a:srgbClr val="000000"/>
                </a:solidFill>
              </a:rPr>
              <a:t>) a </a:t>
            </a:r>
            <a:r>
              <a:rPr lang="fr-FR" altLang="fr-FR" sz="1600" dirty="0" err="1">
                <a:solidFill>
                  <a:srgbClr val="000000"/>
                </a:solidFill>
              </a:rPr>
              <a:t>great</a:t>
            </a:r>
            <a:r>
              <a:rPr lang="fr-FR" altLang="fr-FR" sz="1600" dirty="0">
                <a:solidFill>
                  <a:srgbClr val="000000"/>
                </a:solidFill>
              </a:rPr>
              <a:t> book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you </a:t>
            </a:r>
            <a:r>
              <a:rPr lang="fr-FR" altLang="fr-FR" sz="1600" dirty="0" err="1">
                <a:solidFill>
                  <a:srgbClr val="000000"/>
                </a:solidFill>
              </a:rPr>
              <a:t>called</a:t>
            </a:r>
            <a:r>
              <a:rPr lang="fr-FR" altLang="fr-FR" sz="1600" dirty="0">
                <a:solidFill>
                  <a:srgbClr val="000000"/>
                </a:solidFill>
              </a:rPr>
              <a:t> me.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c. ________________ (I- </a:t>
            </a:r>
            <a:r>
              <a:rPr lang="fr-FR" altLang="fr-FR" sz="1600" dirty="0" err="1">
                <a:solidFill>
                  <a:srgbClr val="000000"/>
                </a:solidFill>
              </a:rPr>
              <a:t>read</a:t>
            </a:r>
            <a:r>
              <a:rPr lang="fr-FR" altLang="fr-FR" sz="1600" dirty="0">
                <a:solidFill>
                  <a:srgbClr val="000000"/>
                </a:solidFill>
              </a:rPr>
              <a:t>) a </a:t>
            </a:r>
            <a:r>
              <a:rPr lang="fr-FR" altLang="fr-FR" sz="1600" dirty="0" err="1">
                <a:solidFill>
                  <a:srgbClr val="000000"/>
                </a:solidFill>
              </a:rPr>
              <a:t>great</a:t>
            </a:r>
            <a:r>
              <a:rPr lang="fr-FR" altLang="fr-FR" sz="1600" dirty="0">
                <a:solidFill>
                  <a:srgbClr val="000000"/>
                </a:solidFill>
              </a:rPr>
              <a:t> book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you </a:t>
            </a:r>
            <a:r>
              <a:rPr lang="fr-FR" altLang="fr-FR" sz="1600" dirty="0" err="1">
                <a:solidFill>
                  <a:srgbClr val="000000"/>
                </a:solidFill>
              </a:rPr>
              <a:t>called</a:t>
            </a:r>
            <a:r>
              <a:rPr lang="fr-FR" altLang="fr-FR" sz="1600" dirty="0">
                <a:solidFill>
                  <a:srgbClr val="000000"/>
                </a:solidFill>
              </a:rPr>
              <a:t> me?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1">
            <a:extLst>
              <a:ext uri="{FF2B5EF4-FFF2-40B4-BE49-F238E27FC236}">
                <a16:creationId xmlns:a16="http://schemas.microsoft.com/office/drawing/2014/main" id="{5477857C-2EB4-C449-A8CF-E151E65AE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303107" name="Text Box 2">
            <a:extLst>
              <a:ext uri="{FF2B5EF4-FFF2-40B4-BE49-F238E27FC236}">
                <a16:creationId xmlns:a16="http://schemas.microsoft.com/office/drawing/2014/main" id="{FE6F5F22-D0BA-0C4C-A83A-18E7A58BF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Past progressive</a:t>
            </a:r>
          </a:p>
        </p:txBody>
      </p:sp>
      <p:sp>
        <p:nvSpPr>
          <p:cNvPr id="303108" name="Text Box 3">
            <a:extLst>
              <a:ext uri="{FF2B5EF4-FFF2-40B4-BE49-F238E27FC236}">
                <a16:creationId xmlns:a16="http://schemas.microsoft.com/office/drawing/2014/main" id="{D53EF2BD-ADF2-C644-98E5-06FD347B8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303109" name="Text Box 4">
            <a:extLst>
              <a:ext uri="{FF2B5EF4-FFF2-40B4-BE49-F238E27FC236}">
                <a16:creationId xmlns:a16="http://schemas.microsoft.com/office/drawing/2014/main" id="{24BF0C92-F762-2640-8FBD-7A123D09E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8001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2573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7145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171700" indent="-342900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6289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30861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5433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4000500" indent="-3429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	a. You </a:t>
            </a:r>
            <a:r>
              <a:rPr lang="fr-FR" altLang="fr-FR" sz="1600" dirty="0" err="1">
                <a:solidFill>
                  <a:srgbClr val="FF0000"/>
                </a:solidFill>
              </a:rPr>
              <a:t>were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I came in.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b. You </a:t>
            </a:r>
            <a:r>
              <a:rPr lang="fr-FR" altLang="fr-FR" sz="1600" dirty="0" err="1">
                <a:solidFill>
                  <a:srgbClr val="FF0000"/>
                </a:solidFill>
              </a:rPr>
              <a:t>weren’t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hard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I came in.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c. </a:t>
            </a:r>
            <a:r>
              <a:rPr lang="fr-FR" altLang="fr-FR" sz="1600" dirty="0" err="1">
                <a:solidFill>
                  <a:srgbClr val="FF0000"/>
                </a:solidFill>
              </a:rPr>
              <a:t>Were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you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 hard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I came in?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	a. He </a:t>
            </a:r>
            <a:r>
              <a:rPr lang="fr-FR" altLang="fr-FR" sz="1600" dirty="0" err="1">
                <a:solidFill>
                  <a:srgbClr val="FF0000"/>
                </a:solidFill>
              </a:rPr>
              <a:t>was</a:t>
            </a:r>
            <a:r>
              <a:rPr lang="fr-FR" altLang="fr-FR" sz="1600" dirty="0">
                <a:solidFill>
                  <a:srgbClr val="FF0000"/>
                </a:solidFill>
              </a:rPr>
              <a:t> jumping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fell</a:t>
            </a:r>
            <a:r>
              <a:rPr lang="fr-FR" altLang="fr-FR" sz="1600" dirty="0">
                <a:solidFill>
                  <a:srgbClr val="000000"/>
                </a:solidFill>
              </a:rPr>
              <a:t> in the water.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b. He </a:t>
            </a:r>
            <a:r>
              <a:rPr lang="fr-FR" altLang="fr-FR" sz="1600" dirty="0" err="1">
                <a:solidFill>
                  <a:srgbClr val="FF0000"/>
                </a:solidFill>
              </a:rPr>
              <a:t>wasn’t</a:t>
            </a:r>
            <a:r>
              <a:rPr lang="fr-FR" altLang="fr-FR" sz="1600" dirty="0">
                <a:solidFill>
                  <a:srgbClr val="FF0000"/>
                </a:solidFill>
              </a:rPr>
              <a:t> jumping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fell</a:t>
            </a:r>
            <a:r>
              <a:rPr lang="fr-FR" altLang="fr-FR" sz="1600" dirty="0">
                <a:solidFill>
                  <a:srgbClr val="000000"/>
                </a:solidFill>
              </a:rPr>
              <a:t> in the water.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	c. </a:t>
            </a:r>
            <a:r>
              <a:rPr lang="fr-FR" altLang="fr-FR" sz="1600" dirty="0" err="1">
                <a:solidFill>
                  <a:srgbClr val="FF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jumping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fell</a:t>
            </a:r>
            <a:r>
              <a:rPr lang="fr-FR" altLang="fr-FR" sz="1600" dirty="0">
                <a:solidFill>
                  <a:srgbClr val="000000"/>
                </a:solidFill>
              </a:rPr>
              <a:t> in the water?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AutoNum type="arabicPeriod" startAt="3"/>
            </a:pPr>
            <a:r>
              <a:rPr lang="fr-FR" altLang="fr-FR" sz="1600" dirty="0">
                <a:solidFill>
                  <a:srgbClr val="000000"/>
                </a:solidFill>
              </a:rPr>
              <a:t>a.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were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playing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bell</a:t>
            </a:r>
            <a:r>
              <a:rPr lang="fr-FR" altLang="fr-FR" sz="1600" dirty="0">
                <a:solidFill>
                  <a:srgbClr val="000000"/>
                </a:solidFill>
              </a:rPr>
              <a:t> rang.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 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weren’t</a:t>
            </a:r>
            <a:r>
              <a:rPr lang="fr-FR" altLang="fr-FR" sz="1600" dirty="0">
                <a:solidFill>
                  <a:srgbClr val="000000"/>
                </a:solidFill>
              </a:rPr>
              <a:t>  </a:t>
            </a:r>
            <a:r>
              <a:rPr lang="fr-FR" altLang="fr-FR" sz="1600" dirty="0" err="1">
                <a:solidFill>
                  <a:srgbClr val="000000"/>
                </a:solidFill>
              </a:rPr>
              <a:t>playing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bell</a:t>
            </a:r>
            <a:r>
              <a:rPr lang="fr-FR" altLang="fr-FR" sz="1600" dirty="0">
                <a:solidFill>
                  <a:srgbClr val="000000"/>
                </a:solidFill>
              </a:rPr>
              <a:t> rang.        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	 	c. </a:t>
            </a:r>
            <a:r>
              <a:rPr lang="fr-FR" altLang="fr-FR" sz="1600" dirty="0" err="1">
                <a:solidFill>
                  <a:srgbClr val="FF0000"/>
                </a:solidFill>
              </a:rPr>
              <a:t>Were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children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playing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together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bell</a:t>
            </a:r>
            <a:r>
              <a:rPr lang="fr-FR" altLang="fr-FR" sz="1600" dirty="0">
                <a:solidFill>
                  <a:srgbClr val="000000"/>
                </a:solidFill>
              </a:rPr>
              <a:t> rang?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4.    a. Isabelle </a:t>
            </a:r>
            <a:r>
              <a:rPr lang="fr-FR" altLang="fr-FR" sz="1600" dirty="0" err="1">
                <a:solidFill>
                  <a:srgbClr val="FF0000"/>
                </a:solidFill>
              </a:rPr>
              <a:t>was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student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	b. Isabelle </a:t>
            </a:r>
            <a:r>
              <a:rPr lang="fr-FR" altLang="fr-FR" sz="1600" dirty="0" err="1">
                <a:solidFill>
                  <a:srgbClr val="FF0000"/>
                </a:solidFill>
              </a:rPr>
              <a:t>wasn’t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student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	c. </a:t>
            </a:r>
            <a:r>
              <a:rPr lang="fr-FR" altLang="fr-FR" sz="1600" dirty="0" err="1">
                <a:solidFill>
                  <a:srgbClr val="FF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Isabelle </a:t>
            </a:r>
            <a:r>
              <a:rPr lang="fr-FR" altLang="fr-FR" sz="1600" dirty="0" err="1">
                <a:solidFill>
                  <a:srgbClr val="FF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well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student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5.  	a. I </a:t>
            </a:r>
            <a:r>
              <a:rPr lang="fr-FR" altLang="fr-FR" sz="1600" dirty="0" err="1">
                <a:solidFill>
                  <a:srgbClr val="FF0000"/>
                </a:solidFill>
              </a:rPr>
              <a:t>was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reading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 </a:t>
            </a:r>
            <a:r>
              <a:rPr lang="fr-FR" altLang="fr-FR" sz="1600" dirty="0" err="1">
                <a:solidFill>
                  <a:srgbClr val="000000"/>
                </a:solidFill>
              </a:rPr>
              <a:t>great</a:t>
            </a:r>
            <a:r>
              <a:rPr lang="fr-FR" altLang="fr-FR" sz="1600" dirty="0">
                <a:solidFill>
                  <a:srgbClr val="000000"/>
                </a:solidFill>
              </a:rPr>
              <a:t> book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you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called</a:t>
            </a:r>
            <a:r>
              <a:rPr lang="fr-FR" altLang="fr-FR" sz="1600" dirty="0">
                <a:solidFill>
                  <a:srgbClr val="000000"/>
                </a:solidFill>
              </a:rPr>
              <a:t> me.  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	b. I </a:t>
            </a:r>
            <a:r>
              <a:rPr lang="fr-FR" altLang="fr-FR" sz="1600" dirty="0" err="1">
                <a:solidFill>
                  <a:srgbClr val="FF0000"/>
                </a:solidFill>
              </a:rPr>
              <a:t>wasn’t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reading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 </a:t>
            </a:r>
            <a:r>
              <a:rPr lang="fr-FR" altLang="fr-FR" sz="1600" dirty="0" err="1">
                <a:solidFill>
                  <a:srgbClr val="000000"/>
                </a:solidFill>
              </a:rPr>
              <a:t>great</a:t>
            </a:r>
            <a:r>
              <a:rPr lang="fr-FR" altLang="fr-FR" sz="1600" dirty="0">
                <a:solidFill>
                  <a:srgbClr val="000000"/>
                </a:solidFill>
              </a:rPr>
              <a:t> book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you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called</a:t>
            </a:r>
            <a:r>
              <a:rPr lang="fr-FR" altLang="fr-FR" sz="1600" dirty="0">
                <a:solidFill>
                  <a:srgbClr val="000000"/>
                </a:solidFill>
              </a:rPr>
              <a:t> me.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dirty="0">
                <a:solidFill>
                  <a:srgbClr val="000000"/>
                </a:solidFill>
              </a:rPr>
              <a:t>      	c. </a:t>
            </a:r>
            <a:r>
              <a:rPr lang="fr-FR" altLang="fr-FR" sz="1600" dirty="0" err="1">
                <a:solidFill>
                  <a:srgbClr val="FF0000"/>
                </a:solidFill>
              </a:rPr>
              <a:t>Was</a:t>
            </a:r>
            <a:r>
              <a:rPr lang="fr-FR" altLang="fr-FR" sz="1600" dirty="0">
                <a:solidFill>
                  <a:srgbClr val="000000"/>
                </a:solidFill>
              </a:rPr>
              <a:t> I </a:t>
            </a:r>
            <a:r>
              <a:rPr lang="fr-FR" altLang="fr-FR" sz="1600" dirty="0" err="1">
                <a:solidFill>
                  <a:srgbClr val="FF0000"/>
                </a:solidFill>
              </a:rPr>
              <a:t>reading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great</a:t>
            </a:r>
            <a:r>
              <a:rPr lang="fr-FR" altLang="fr-FR" sz="1600" dirty="0">
                <a:solidFill>
                  <a:srgbClr val="000000"/>
                </a:solidFill>
              </a:rPr>
              <a:t> book </a:t>
            </a:r>
            <a:r>
              <a:rPr lang="fr-FR" altLang="fr-FR" sz="1600" dirty="0" err="1">
                <a:solidFill>
                  <a:srgbClr val="000000"/>
                </a:solidFill>
              </a:rPr>
              <a:t>when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you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called</a:t>
            </a:r>
            <a:r>
              <a:rPr lang="fr-FR" altLang="fr-FR" sz="1600" dirty="0">
                <a:solidFill>
                  <a:srgbClr val="000000"/>
                </a:solidFill>
              </a:rPr>
              <a:t> me?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75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03B3C27-F870-4947-95A5-DA96253B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43" y="3198526"/>
            <a:ext cx="3200796" cy="12881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 eaLnBrk="1" hangingPunct="1">
              <a:lnSpc>
                <a:spcPct val="90000"/>
              </a:lnSpc>
              <a:defRPr/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FUTURE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2A35DDC-1136-2F40-98B2-9943BADAB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818" y="2966032"/>
            <a:ext cx="3762989" cy="1203777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Text Box 1">
            <a:extLst>
              <a:ext uri="{FF2B5EF4-FFF2-40B4-BE49-F238E27FC236}">
                <a16:creationId xmlns:a16="http://schemas.microsoft.com/office/drawing/2014/main" id="{1E1C5306-DE0A-F949-93B4-D6AB76260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25" y="1397000"/>
            <a:ext cx="755650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5155" name="Text Box 2">
            <a:extLst>
              <a:ext uri="{FF2B5EF4-FFF2-40B4-BE49-F238E27FC236}">
                <a16:creationId xmlns:a16="http://schemas.microsoft.com/office/drawing/2014/main" id="{DC61BE89-7005-4047-A509-CD12E416C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287338"/>
            <a:ext cx="74485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Future:</a:t>
            </a:r>
          </a:p>
        </p:txBody>
      </p:sp>
      <p:sp>
        <p:nvSpPr>
          <p:cNvPr id="305156" name="Text Box 27">
            <a:extLst>
              <a:ext uri="{FF2B5EF4-FFF2-40B4-BE49-F238E27FC236}">
                <a16:creationId xmlns:a16="http://schemas.microsoft.com/office/drawing/2014/main" id="{8D1085A3-6AB0-8448-A301-D3EFD0591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9550" y="1420813"/>
            <a:ext cx="36449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1800">
                <a:solidFill>
                  <a:srgbClr val="000000"/>
                </a:solidFill>
              </a:rPr>
              <a:t>Basic structure: Will + VERB</a:t>
            </a: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DE6B3D6D-4C06-C54A-96FF-5EFAD2DD871C}"/>
              </a:ext>
            </a:extLst>
          </p:cNvPr>
          <p:cNvGraphicFramePr/>
          <p:nvPr/>
        </p:nvGraphicFramePr>
        <p:xfrm>
          <a:off x="395542" y="2218944"/>
          <a:ext cx="8352916" cy="4639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Text Box 1">
            <a:extLst>
              <a:ext uri="{FF2B5EF4-FFF2-40B4-BE49-F238E27FC236}">
                <a16:creationId xmlns:a16="http://schemas.microsoft.com/office/drawing/2014/main" id="{2007B7E4-B232-254F-879F-56E97AE99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938" y="56673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7203" name="Text Box 2">
            <a:extLst>
              <a:ext uri="{FF2B5EF4-FFF2-40B4-BE49-F238E27FC236}">
                <a16:creationId xmlns:a16="http://schemas.microsoft.com/office/drawing/2014/main" id="{90909F66-3062-1F43-A116-3E69CD71D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63" y="287338"/>
            <a:ext cx="561657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Future Tense:</a:t>
            </a:r>
          </a:p>
        </p:txBody>
      </p:sp>
      <p:sp>
        <p:nvSpPr>
          <p:cNvPr id="43035" name="Text Box 27">
            <a:extLst>
              <a:ext uri="{FF2B5EF4-FFF2-40B4-BE49-F238E27FC236}">
                <a16:creationId xmlns:a16="http://schemas.microsoft.com/office/drawing/2014/main" id="{83A3BF5A-285B-194C-AA41-F952B05E6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7938" y="1041400"/>
            <a:ext cx="28781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CA" altLang="fr-FR" dirty="0">
                <a:solidFill>
                  <a:schemeClr val="accent6">
                    <a:lumMod val="50000"/>
                  </a:schemeClr>
                </a:solidFill>
              </a:rPr>
              <a:t>Structure of the future:</a:t>
            </a:r>
          </a:p>
        </p:txBody>
      </p:sp>
      <p:sp>
        <p:nvSpPr>
          <p:cNvPr id="29" name="Bulle ronde 28">
            <a:extLst>
              <a:ext uri="{FF2B5EF4-FFF2-40B4-BE49-F238E27FC236}">
                <a16:creationId xmlns:a16="http://schemas.microsoft.com/office/drawing/2014/main" id="{5DB12A94-E5C6-A04F-8A36-196F6AF47BDB}"/>
              </a:ext>
            </a:extLst>
          </p:cNvPr>
          <p:cNvSpPr/>
          <p:nvPr/>
        </p:nvSpPr>
        <p:spPr bwMode="auto">
          <a:xfrm>
            <a:off x="768350" y="1744663"/>
            <a:ext cx="2230438" cy="1433512"/>
          </a:xfrm>
          <a:prstGeom prst="wedgeEllipseCallout">
            <a:avLst>
              <a:gd name="adj1" fmla="val 72064"/>
              <a:gd name="adj2" fmla="val -51648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Will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invariable</a:t>
            </a:r>
          </a:p>
        </p:txBody>
      </p:sp>
      <p:sp>
        <p:nvSpPr>
          <p:cNvPr id="30" name="Bulle ronde 29">
            <a:extLst>
              <a:ext uri="{FF2B5EF4-FFF2-40B4-BE49-F238E27FC236}">
                <a16:creationId xmlns:a16="http://schemas.microsoft.com/office/drawing/2014/main" id="{D6F052CC-3556-AD43-AEFB-6EC302B6DB48}"/>
              </a:ext>
            </a:extLst>
          </p:cNvPr>
          <p:cNvSpPr/>
          <p:nvPr/>
        </p:nvSpPr>
        <p:spPr bwMode="auto">
          <a:xfrm>
            <a:off x="5426075" y="1633538"/>
            <a:ext cx="2816225" cy="1627187"/>
          </a:xfrm>
          <a:prstGeom prst="wedgeEllipseCallout">
            <a:avLst>
              <a:gd name="adj1" fmla="val -72199"/>
              <a:gd name="adj2" fmla="val -50797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The main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in the base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form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Ex: I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will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learn</a:t>
            </a:r>
            <a:endParaRPr lang="fr-FR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60C6061-3E32-F64B-9873-923B62394D88}"/>
              </a:ext>
            </a:extLst>
          </p:cNvPr>
          <p:cNvGraphicFramePr>
            <a:graphicFrameLocks noGrp="1"/>
          </p:cNvGraphicFramePr>
          <p:nvPr/>
        </p:nvGraphicFramePr>
        <p:xfrm>
          <a:off x="106363" y="3179763"/>
          <a:ext cx="8929687" cy="3381375"/>
        </p:xfrm>
        <a:graphic>
          <a:graphicData uri="http://schemas.openxmlformats.org/drawingml/2006/table">
            <a:tbl>
              <a:tblPr/>
              <a:tblGrid>
                <a:gridCol w="2974975">
                  <a:extLst>
                    <a:ext uri="{9D8B030D-6E8A-4147-A177-3AD203B41FA5}">
                      <a16:colId xmlns:a16="http://schemas.microsoft.com/office/drawing/2014/main" val="663936081"/>
                    </a:ext>
                  </a:extLst>
                </a:gridCol>
                <a:gridCol w="2973387">
                  <a:extLst>
                    <a:ext uri="{9D8B030D-6E8A-4147-A177-3AD203B41FA5}">
                      <a16:colId xmlns:a16="http://schemas.microsoft.com/office/drawing/2014/main" val="1224982495"/>
                    </a:ext>
                  </a:extLst>
                </a:gridCol>
                <a:gridCol w="2981325">
                  <a:extLst>
                    <a:ext uri="{9D8B030D-6E8A-4147-A177-3AD203B41FA5}">
                      <a16:colId xmlns:a16="http://schemas.microsoft.com/office/drawing/2014/main" val="4053212365"/>
                    </a:ext>
                  </a:extLst>
                </a:gridCol>
              </a:tblGrid>
              <a:tr h="54613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+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_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66981"/>
                  </a:ext>
                </a:extLst>
              </a:tr>
              <a:tr h="2835242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will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Will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will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0263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Text Box 1">
            <a:extLst>
              <a:ext uri="{FF2B5EF4-FFF2-40B4-BE49-F238E27FC236}">
                <a16:creationId xmlns:a16="http://schemas.microsoft.com/office/drawing/2014/main" id="{56922DC6-090F-164E-AA1A-48981FBDE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614363"/>
            <a:ext cx="755650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Future: Will </a:t>
            </a:r>
          </a:p>
        </p:txBody>
      </p:sp>
      <p:sp>
        <p:nvSpPr>
          <p:cNvPr id="309251" name="Text Box 2">
            <a:extLst>
              <a:ext uri="{FF2B5EF4-FFF2-40B4-BE49-F238E27FC236}">
                <a16:creationId xmlns:a16="http://schemas.microsoft.com/office/drawing/2014/main" id="{6C08405A-44F0-2249-A77D-5B5853C5A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130300"/>
            <a:ext cx="75596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endParaRPr lang="fr-FR" altLang="fr-FR" sz="2400">
              <a:solidFill>
                <a:srgbClr val="666699"/>
              </a:solidFill>
            </a:endParaRPr>
          </a:p>
        </p:txBody>
      </p:sp>
      <p:sp>
        <p:nvSpPr>
          <p:cNvPr id="309252" name="Text Box 3">
            <a:extLst>
              <a:ext uri="{FF2B5EF4-FFF2-40B4-BE49-F238E27FC236}">
                <a16:creationId xmlns:a16="http://schemas.microsoft.com/office/drawing/2014/main" id="{BE3177E4-1976-3F4A-8605-D5DF48015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9253" name="Text Box 5">
            <a:extLst>
              <a:ext uri="{FF2B5EF4-FFF2-40B4-BE49-F238E27FC236}">
                <a16:creationId xmlns:a16="http://schemas.microsoft.com/office/drawing/2014/main" id="{FDD5D28F-232D-BA45-8CB5-EFCBF30A0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1.  	a. She _______________ ( talk ) on the phone later.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 	b. She _____________________ ( talk ) on the phone later.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 	c. _________________________ (she, talk ) on the phone later?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2.  	a. I _______________ ( walk ) to school tomorrow.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 	b. I _______________ ( walk ) to school tomorrow.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 	c. ________________  (I, walk ) to school tomorrow?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3.   	a. We _____________ ( meet ) in the lobby after the concert.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	b. We _____________ ( meet ) in the lobby after the concert.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 	c.  _________________ ( we,meet ) in the lobby after the concert?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4. 	a. He _______________ ( study ) to go to college next year.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	b.He _______________ ( study ) to go to college next year.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	c. __________________ (he, study ) to go to college next year?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5. 	a. Sarah _________________ ( prefer ) to go to the restaurant for her birthday.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    	</a:t>
            </a:r>
            <a:r>
              <a:rPr lang="fr-FR" altLang="fr-FR" sz="1600">
                <a:solidFill>
                  <a:srgbClr val="000000"/>
                </a:solidFill>
              </a:rPr>
              <a:t>b.Sarah _________________ ( prefer ) to go to the restaurant for her birthday.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>
                <a:solidFill>
                  <a:srgbClr val="000000"/>
                </a:solidFill>
              </a:rPr>
              <a:t>     	c. ______________________(Sarah, prefer ) to go to the restaurant for her birthday?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Text Box 1">
            <a:extLst>
              <a:ext uri="{FF2B5EF4-FFF2-40B4-BE49-F238E27FC236}">
                <a16:creationId xmlns:a16="http://schemas.microsoft.com/office/drawing/2014/main" id="{4E50838F-2EAD-9249-AD5F-17808A9A5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Simple Present: TO DO (AUXILIARY+ VERB)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9AA1259-025E-524C-BEA4-62CC8CD34A14}"/>
              </a:ext>
            </a:extLst>
          </p:cNvPr>
          <p:cNvSpPr txBox="1">
            <a:spLocks/>
          </p:cNvSpPr>
          <p:nvPr/>
        </p:nvSpPr>
        <p:spPr bwMode="auto">
          <a:xfrm>
            <a:off x="136525" y="2028825"/>
            <a:ext cx="9009063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 fontScale="97500"/>
          </a:bodyPr>
          <a:lstStyle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kern="1200">
                <a:solidFill>
                  <a:srgbClr val="663366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sz="2800" dirty="0" err="1"/>
              <a:t>Three</a:t>
            </a:r>
            <a:r>
              <a:rPr lang="fr-FR" sz="2800" dirty="0"/>
              <a:t> (3) </a:t>
            </a:r>
            <a:r>
              <a:rPr lang="fr-FR" sz="2800" dirty="0" err="1"/>
              <a:t>different</a:t>
            </a:r>
            <a:r>
              <a:rPr lang="fr-FR" sz="2800" dirty="0"/>
              <a:t> </a:t>
            </a:r>
            <a:r>
              <a:rPr lang="fr-FR" sz="2800" dirty="0" err="1"/>
              <a:t>forms</a:t>
            </a:r>
            <a:r>
              <a:rPr lang="fr-FR" sz="2800" dirty="0"/>
              <a:t> of TO DO at the </a:t>
            </a:r>
            <a:r>
              <a:rPr lang="fr-FR" sz="2800" dirty="0" err="1"/>
              <a:t>Present</a:t>
            </a:r>
            <a:r>
              <a:rPr lang="fr-FR" sz="2800" dirty="0"/>
              <a:t> </a:t>
            </a:r>
            <a:r>
              <a:rPr lang="fr-FR" sz="2800" dirty="0" err="1"/>
              <a:t>Tense</a:t>
            </a:r>
            <a:endParaRPr lang="fr-FR" sz="2800" dirty="0"/>
          </a:p>
        </p:txBody>
      </p:sp>
      <p:graphicFrame>
        <p:nvGraphicFramePr>
          <p:cNvPr id="5" name="Espace réservé du contenu 5">
            <a:extLst>
              <a:ext uri="{FF2B5EF4-FFF2-40B4-BE49-F238E27FC236}">
                <a16:creationId xmlns:a16="http://schemas.microsoft.com/office/drawing/2014/main" id="{10EB8AFD-D04D-8947-9D1D-2F770FEB0D48}"/>
              </a:ext>
            </a:extLst>
          </p:cNvPr>
          <p:cNvGraphicFramePr>
            <a:graphicFrameLocks/>
          </p:cNvGraphicFramePr>
          <p:nvPr/>
        </p:nvGraphicFramePr>
        <p:xfrm>
          <a:off x="137161" y="2873882"/>
          <a:ext cx="9006840" cy="40384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02280">
                  <a:extLst>
                    <a:ext uri="{9D8B030D-6E8A-4147-A177-3AD203B41FA5}">
                      <a16:colId xmlns:a16="http://schemas.microsoft.com/office/drawing/2014/main" val="3302997364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621562119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998968067"/>
                    </a:ext>
                  </a:extLst>
                </a:gridCol>
              </a:tblGrid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AFFIRMATIVE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INTERROGATIVE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NEGATIVE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22924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DO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DO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DO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892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I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I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 DO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3770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YOU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DO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53030"/>
                  </a:ext>
                </a:extLst>
              </a:tr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HE/SHE/IT DOES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DOES HE/SHE/IT DO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HE/SHE/IT  DOES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2186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WE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WE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 DO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12483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YOU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DO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66728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THEY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THEY 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THEY DO NOT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42075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Text Box 2">
            <a:extLst>
              <a:ext uri="{FF2B5EF4-FFF2-40B4-BE49-F238E27FC236}">
                <a16:creationId xmlns:a16="http://schemas.microsoft.com/office/drawing/2014/main" id="{76CE8B8F-62D9-9540-92B0-EE37F73E5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900" y="614363"/>
            <a:ext cx="755650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Future: Will  			Answer Key </a:t>
            </a:r>
          </a:p>
        </p:txBody>
      </p:sp>
      <p:sp>
        <p:nvSpPr>
          <p:cNvPr id="311299" name="Text Box 3">
            <a:extLst>
              <a:ext uri="{FF2B5EF4-FFF2-40B4-BE49-F238E27FC236}">
                <a16:creationId xmlns:a16="http://schemas.microsoft.com/office/drawing/2014/main" id="{DAA0BD72-32EC-034E-B1EC-3158F266D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130300"/>
            <a:ext cx="755967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endParaRPr lang="fr-FR" altLang="fr-FR" sz="2400">
              <a:solidFill>
                <a:srgbClr val="666699"/>
              </a:solidFill>
            </a:endParaRPr>
          </a:p>
        </p:txBody>
      </p:sp>
      <p:sp>
        <p:nvSpPr>
          <p:cNvPr id="311300" name="Text Box 4">
            <a:extLst>
              <a:ext uri="{FF2B5EF4-FFF2-40B4-BE49-F238E27FC236}">
                <a16:creationId xmlns:a16="http://schemas.microsoft.com/office/drawing/2014/main" id="{BEB5EA53-E3D3-9B41-837E-F7D150ED7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11301" name="Text Box 5">
            <a:extLst>
              <a:ext uri="{FF2B5EF4-FFF2-40B4-BE49-F238E27FC236}">
                <a16:creationId xmlns:a16="http://schemas.microsoft.com/office/drawing/2014/main" id="{839F76E5-8379-0E46-AF95-8E1CDEC7E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741488"/>
            <a:ext cx="8208963" cy="476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1.  a.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FF0000"/>
                </a:solidFill>
              </a:rPr>
              <a:t> talk </a:t>
            </a:r>
            <a:r>
              <a:rPr lang="fr-FR" altLang="fr-FR" sz="1600" dirty="0">
                <a:solidFill>
                  <a:srgbClr val="000000"/>
                </a:solidFill>
              </a:rPr>
              <a:t>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later</a:t>
            </a:r>
            <a:r>
              <a:rPr lang="fr-FR" altLang="fr-FR" sz="1600" dirty="0">
                <a:solidFill>
                  <a:srgbClr val="000000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won’t</a:t>
            </a:r>
            <a:r>
              <a:rPr lang="fr-FR" altLang="fr-FR" sz="1600" dirty="0">
                <a:solidFill>
                  <a:srgbClr val="FF0000"/>
                </a:solidFill>
              </a:rPr>
              <a:t> talk </a:t>
            </a:r>
            <a:r>
              <a:rPr lang="fr-FR" altLang="fr-FR" sz="1600" dirty="0">
                <a:solidFill>
                  <a:srgbClr val="000000"/>
                </a:solidFill>
              </a:rPr>
              <a:t>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later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dirty="0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she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FF0000"/>
                </a:solidFill>
              </a:rPr>
              <a:t>talk</a:t>
            </a:r>
            <a:r>
              <a:rPr lang="fr-FR" altLang="fr-FR" sz="1600" dirty="0">
                <a:solidFill>
                  <a:srgbClr val="000000"/>
                </a:solidFill>
              </a:rPr>
              <a:t> on the phone </a:t>
            </a:r>
            <a:r>
              <a:rPr lang="fr-FR" altLang="fr-FR" sz="1600" dirty="0" err="1">
                <a:solidFill>
                  <a:srgbClr val="000000"/>
                </a:solidFill>
              </a:rPr>
              <a:t>later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2.  a. I </a:t>
            </a:r>
            <a:r>
              <a:rPr lang="fr-FR" altLang="fr-FR" sz="1600" dirty="0" err="1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FF0000"/>
                </a:solidFill>
              </a:rPr>
              <a:t> talk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tomorrow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I </a:t>
            </a:r>
            <a:r>
              <a:rPr lang="fr-FR" altLang="fr-FR" sz="1600" dirty="0" err="1">
                <a:solidFill>
                  <a:srgbClr val="FF0000"/>
                </a:solidFill>
              </a:rPr>
              <a:t>won’t</a:t>
            </a:r>
            <a:r>
              <a:rPr lang="fr-FR" altLang="fr-FR" sz="1600" dirty="0">
                <a:solidFill>
                  <a:srgbClr val="FF0000"/>
                </a:solidFill>
              </a:rPr>
              <a:t> talk </a:t>
            </a:r>
            <a:r>
              <a:rPr lang="fr-FR" altLang="fr-FR" sz="1600" dirty="0">
                <a:solidFill>
                  <a:srgbClr val="000000"/>
                </a:solidFill>
              </a:rPr>
              <a:t>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tomorrow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</a:t>
            </a:r>
            <a:r>
              <a:rPr lang="fr-FR" altLang="fr-FR" sz="1600" dirty="0">
                <a:solidFill>
                  <a:srgbClr val="FF0000"/>
                </a:solidFill>
              </a:rPr>
              <a:t> Will </a:t>
            </a:r>
            <a:r>
              <a:rPr lang="fr-FR" altLang="fr-FR" sz="1600" dirty="0">
                <a:solidFill>
                  <a:srgbClr val="000000"/>
                </a:solidFill>
              </a:rPr>
              <a:t>I </a:t>
            </a:r>
            <a:r>
              <a:rPr lang="fr-FR" altLang="fr-FR" sz="1600" dirty="0">
                <a:solidFill>
                  <a:srgbClr val="FF0000"/>
                </a:solidFill>
              </a:rPr>
              <a:t>talk</a:t>
            </a:r>
            <a:r>
              <a:rPr lang="fr-FR" altLang="fr-FR" sz="1600" dirty="0">
                <a:solidFill>
                  <a:srgbClr val="000000"/>
                </a:solidFill>
              </a:rPr>
              <a:t> to </a:t>
            </a:r>
            <a:r>
              <a:rPr lang="fr-FR" altLang="fr-FR" sz="1600" dirty="0" err="1">
                <a:solidFill>
                  <a:srgbClr val="000000"/>
                </a:solidFill>
              </a:rPr>
              <a:t>school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tomorrow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3.   a.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meet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in the lobby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the concert.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FF0000"/>
                </a:solidFill>
              </a:rPr>
              <a:t>meet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in the lobby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the concert.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 </a:t>
            </a:r>
            <a:r>
              <a:rPr lang="fr-FR" altLang="fr-FR" sz="1600" dirty="0">
                <a:solidFill>
                  <a:srgbClr val="FF0000"/>
                </a:solidFill>
              </a:rPr>
              <a:t>Will </a:t>
            </a:r>
            <a:r>
              <a:rPr lang="fr-FR" altLang="fr-FR" sz="1600" dirty="0" err="1">
                <a:solidFill>
                  <a:srgbClr val="000000"/>
                </a:solidFill>
              </a:rPr>
              <a:t>we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meet</a:t>
            </a:r>
            <a:r>
              <a:rPr lang="fr-FR" altLang="fr-FR" sz="1600" dirty="0">
                <a:solidFill>
                  <a:srgbClr val="000000"/>
                </a:solidFill>
              </a:rPr>
              <a:t> in the lobby </a:t>
            </a:r>
            <a:r>
              <a:rPr lang="fr-FR" altLang="fr-FR" sz="1600" dirty="0" err="1">
                <a:solidFill>
                  <a:srgbClr val="000000"/>
                </a:solidFill>
              </a:rPr>
              <a:t>after</a:t>
            </a:r>
            <a:r>
              <a:rPr lang="fr-FR" altLang="fr-FR" sz="1600" dirty="0">
                <a:solidFill>
                  <a:srgbClr val="000000"/>
                </a:solidFill>
              </a:rPr>
              <a:t> the concert?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4. a. He </a:t>
            </a:r>
            <a:r>
              <a:rPr lang="fr-FR" altLang="fr-FR" sz="1600" dirty="0" err="1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study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next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b.	He </a:t>
            </a:r>
            <a:r>
              <a:rPr lang="fr-FR" altLang="fr-FR" sz="1600" dirty="0" err="1">
                <a:solidFill>
                  <a:srgbClr val="FF0000"/>
                </a:solidFill>
              </a:rPr>
              <a:t>won’t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study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next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c. </a:t>
            </a:r>
            <a:r>
              <a:rPr lang="fr-FR" altLang="fr-FR" sz="1600" dirty="0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he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study</a:t>
            </a:r>
            <a:r>
              <a:rPr lang="fr-FR" altLang="fr-FR" sz="1600" dirty="0">
                <a:solidFill>
                  <a:srgbClr val="000000"/>
                </a:solidFill>
              </a:rPr>
              <a:t> to go to </a:t>
            </a:r>
            <a:r>
              <a:rPr lang="fr-FR" altLang="fr-FR" sz="1600" dirty="0" err="1">
                <a:solidFill>
                  <a:srgbClr val="000000"/>
                </a:solidFill>
              </a:rPr>
              <a:t>college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next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5. a. Sarah </a:t>
            </a:r>
            <a:r>
              <a:rPr lang="fr-FR" altLang="fr-FR" sz="1600" dirty="0" err="1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prefer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the restaurant for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birthday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</a:t>
            </a:r>
            <a:r>
              <a:rPr lang="fr-FR" altLang="fr-FR" sz="1600" dirty="0">
                <a:solidFill>
                  <a:srgbClr val="000000"/>
                </a:solidFill>
              </a:rPr>
              <a:t>b.	Sarah </a:t>
            </a:r>
            <a:r>
              <a:rPr lang="fr-FR" altLang="fr-FR" sz="1600" dirty="0" err="1">
                <a:solidFill>
                  <a:srgbClr val="FF0000"/>
                </a:solidFill>
              </a:rPr>
              <a:t>won’t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FF0000"/>
                </a:solidFill>
              </a:rPr>
              <a:t>prefer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to go to the restaurant for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birthday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c. </a:t>
            </a:r>
            <a:r>
              <a:rPr lang="fr-FR" altLang="fr-FR" sz="1600" dirty="0">
                <a:solidFill>
                  <a:srgbClr val="FF0000"/>
                </a:solidFill>
              </a:rPr>
              <a:t>Will</a:t>
            </a:r>
            <a:r>
              <a:rPr lang="fr-FR" altLang="fr-FR" sz="1600" dirty="0">
                <a:solidFill>
                  <a:srgbClr val="000000"/>
                </a:solidFill>
              </a:rPr>
              <a:t> Sarah </a:t>
            </a:r>
            <a:r>
              <a:rPr lang="fr-FR" altLang="fr-FR" sz="1600" dirty="0" err="1">
                <a:solidFill>
                  <a:srgbClr val="FF0000"/>
                </a:solidFill>
              </a:rPr>
              <a:t>prefer</a:t>
            </a:r>
            <a:r>
              <a:rPr lang="fr-FR" altLang="fr-FR" sz="1600" dirty="0">
                <a:solidFill>
                  <a:srgbClr val="000000"/>
                </a:solidFill>
              </a:rPr>
              <a:t> to go to the restaurant for </a:t>
            </a:r>
            <a:r>
              <a:rPr lang="fr-FR" altLang="fr-FR" sz="1600" dirty="0" err="1">
                <a:solidFill>
                  <a:srgbClr val="000000"/>
                </a:solidFill>
              </a:rPr>
              <a:t>her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birthday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03B3C27-F870-4947-95A5-DA96253B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" y="2865120"/>
            <a:ext cx="3611227" cy="18966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 eaLnBrk="1" hangingPunct="1">
              <a:lnSpc>
                <a:spcPct val="90000"/>
              </a:lnSpc>
              <a:defRPr/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MODAL</a:t>
            </a:r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AUXILIARIES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ACE214C-81B9-A54D-BA0F-6122412E2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977" y="1556931"/>
            <a:ext cx="2684671" cy="402198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5" name="Titre 1">
            <a:extLst>
              <a:ext uri="{FF2B5EF4-FFF2-40B4-BE49-F238E27FC236}">
                <a16:creationId xmlns:a16="http://schemas.microsoft.com/office/drawing/2014/main" id="{C01F815E-676E-754A-9972-C5EED5C1D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6275" y="400050"/>
            <a:ext cx="53816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Modal Auxiliary verbs</a:t>
            </a:r>
          </a:p>
        </p:txBody>
      </p:sp>
      <p:sp>
        <p:nvSpPr>
          <p:cNvPr id="313346" name="Sous-titre 2">
            <a:extLst>
              <a:ext uri="{FF2B5EF4-FFF2-40B4-BE49-F238E27FC236}">
                <a16:creationId xmlns:a16="http://schemas.microsoft.com/office/drawing/2014/main" id="{720807F0-B48C-D74E-9A98-39C02A3D5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350" y="1292225"/>
            <a:ext cx="43053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/>
              <a:t>They add a meaning to the verbs</a:t>
            </a:r>
          </a:p>
        </p:txBody>
      </p:sp>
      <p:sp>
        <p:nvSpPr>
          <p:cNvPr id="313347" name="Rectangle 5">
            <a:extLst>
              <a:ext uri="{FF2B5EF4-FFF2-40B4-BE49-F238E27FC236}">
                <a16:creationId xmlns:a16="http://schemas.microsoft.com/office/drawing/2014/main" id="{0EE823B6-D01C-4046-8E15-4E17FA2B4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" y="2274888"/>
            <a:ext cx="74739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3600" dirty="0">
                <a:solidFill>
                  <a:srgbClr val="002060"/>
                </a:solidFill>
              </a:rPr>
              <a:t>				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 sz="3600" dirty="0">
              <a:solidFill>
                <a:srgbClr val="002060"/>
              </a:solidFill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3600" dirty="0">
                <a:solidFill>
                  <a:srgbClr val="002060"/>
                </a:solidFill>
              </a:rPr>
              <a:t>can-</a:t>
            </a:r>
            <a:r>
              <a:rPr lang="fr-FR" altLang="fr-FR" sz="3600" dirty="0" err="1">
                <a:solidFill>
                  <a:srgbClr val="002060"/>
                </a:solidFill>
              </a:rPr>
              <a:t>could</a:t>
            </a:r>
            <a:br>
              <a:rPr lang="fr-FR" altLang="fr-FR" sz="3600" dirty="0">
                <a:solidFill>
                  <a:srgbClr val="002060"/>
                </a:solidFill>
              </a:rPr>
            </a:br>
            <a:r>
              <a:rPr lang="fr-FR" altLang="fr-FR" sz="3600" dirty="0" err="1">
                <a:solidFill>
                  <a:srgbClr val="002060"/>
                </a:solidFill>
              </a:rPr>
              <a:t>may-might</a:t>
            </a:r>
            <a:endParaRPr lang="fr-FR" altLang="fr-FR" sz="3600" dirty="0">
              <a:solidFill>
                <a:srgbClr val="002060"/>
              </a:solidFill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3600" dirty="0" err="1">
                <a:solidFill>
                  <a:srgbClr val="002060"/>
                </a:solidFill>
              </a:rPr>
              <a:t>shall-should</a:t>
            </a:r>
            <a:br>
              <a:rPr lang="fr-FR" altLang="fr-FR" sz="3600" dirty="0">
                <a:solidFill>
                  <a:srgbClr val="002060"/>
                </a:solidFill>
              </a:rPr>
            </a:br>
            <a:r>
              <a:rPr lang="fr-FR" altLang="fr-FR" sz="3600" dirty="0">
                <a:solidFill>
                  <a:srgbClr val="002060"/>
                </a:solidFill>
              </a:rPr>
              <a:t>must</a:t>
            </a:r>
            <a:br>
              <a:rPr lang="fr-FR" altLang="fr-FR" dirty="0">
                <a:solidFill>
                  <a:srgbClr val="002060"/>
                </a:solidFill>
              </a:rPr>
            </a:br>
            <a:endParaRPr lang="fr-FR" altLang="fr-FR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3">
            <a:extLst>
              <a:ext uri="{FF2B5EF4-FFF2-40B4-BE49-F238E27FC236}">
                <a16:creationId xmlns:a16="http://schemas.microsoft.com/office/drawing/2014/main" id="{2E7FFD1F-CFEB-7346-9FAA-618D5CFE2674}"/>
              </a:ext>
            </a:extLst>
          </p:cNvPr>
          <p:cNvGraphicFramePr>
            <a:graphicFrameLocks/>
          </p:cNvGraphicFramePr>
          <p:nvPr/>
        </p:nvGraphicFramePr>
        <p:xfrm>
          <a:off x="1020763" y="420688"/>
          <a:ext cx="6731001" cy="5945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667">
                  <a:extLst>
                    <a:ext uri="{9D8B030D-6E8A-4147-A177-3AD203B41FA5}">
                      <a16:colId xmlns:a16="http://schemas.microsoft.com/office/drawing/2014/main" val="1923401332"/>
                    </a:ext>
                  </a:extLst>
                </a:gridCol>
                <a:gridCol w="2243667">
                  <a:extLst>
                    <a:ext uri="{9D8B030D-6E8A-4147-A177-3AD203B41FA5}">
                      <a16:colId xmlns:a16="http://schemas.microsoft.com/office/drawing/2014/main" val="3463755827"/>
                    </a:ext>
                  </a:extLst>
                </a:gridCol>
                <a:gridCol w="2243667">
                  <a:extLst>
                    <a:ext uri="{9D8B030D-6E8A-4147-A177-3AD203B41FA5}">
                      <a16:colId xmlns:a16="http://schemas.microsoft.com/office/drawing/2014/main" val="3351005837"/>
                    </a:ext>
                  </a:extLst>
                </a:gridCol>
              </a:tblGrid>
              <a:tr h="640251">
                <a:tc>
                  <a:txBody>
                    <a:bodyPr/>
                    <a:lstStyle/>
                    <a:p>
                      <a:r>
                        <a:rPr lang="fr-FR" sz="1800" dirty="0"/>
                        <a:t>TYPE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MODAL AUXILIARIES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EXAMPLES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215971"/>
                  </a:ext>
                </a:extLst>
              </a:tr>
              <a:tr h="1737824">
                <a:tc>
                  <a:txBody>
                    <a:bodyPr/>
                    <a:lstStyle/>
                    <a:p>
                      <a:r>
                        <a:rPr lang="fr-FR" sz="1800" dirty="0" err="1"/>
                        <a:t>Ability</a:t>
                      </a:r>
                      <a:endParaRPr lang="fr-FR" sz="1800" dirty="0"/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CAN                                 COULD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I </a:t>
                      </a:r>
                      <a:r>
                        <a:rPr lang="fr-FR" sz="1800" dirty="0" err="1"/>
                        <a:t>can</a:t>
                      </a:r>
                      <a:r>
                        <a:rPr lang="fr-FR" sz="1800" dirty="0"/>
                        <a:t> open the </a:t>
                      </a:r>
                      <a:r>
                        <a:rPr lang="fr-FR" sz="1800" dirty="0" err="1"/>
                        <a:t>window</a:t>
                      </a:r>
                      <a:r>
                        <a:rPr lang="fr-FR" sz="1800" dirty="0"/>
                        <a:t>. </a:t>
                      </a:r>
                    </a:p>
                    <a:p>
                      <a:r>
                        <a:rPr lang="fr-FR" sz="1800" dirty="0"/>
                        <a:t>        </a:t>
                      </a:r>
                    </a:p>
                    <a:p>
                      <a:r>
                        <a:rPr lang="fr-FR" sz="1800" dirty="0"/>
                        <a:t>I </a:t>
                      </a:r>
                      <a:r>
                        <a:rPr lang="fr-FR" sz="1800" dirty="0" err="1"/>
                        <a:t>could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swim</a:t>
                      </a:r>
                      <a:r>
                        <a:rPr lang="fr-FR" sz="1800" dirty="0"/>
                        <a:t> in the </a:t>
                      </a:r>
                      <a:r>
                        <a:rPr lang="fr-FR" sz="1800" dirty="0" err="1"/>
                        <a:t>ocean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when</a:t>
                      </a:r>
                      <a:r>
                        <a:rPr lang="fr-FR" sz="1800" dirty="0"/>
                        <a:t> I </a:t>
                      </a:r>
                      <a:r>
                        <a:rPr lang="fr-FR" sz="1800" dirty="0" err="1"/>
                        <a:t>was</a:t>
                      </a:r>
                      <a:r>
                        <a:rPr lang="fr-FR" sz="1800" dirty="0"/>
                        <a:t> in France.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908572"/>
                  </a:ext>
                </a:extLst>
              </a:tr>
              <a:tr h="1737824">
                <a:tc>
                  <a:txBody>
                    <a:bodyPr/>
                    <a:lstStyle/>
                    <a:p>
                      <a:r>
                        <a:rPr lang="fr-FR" sz="1800" dirty="0"/>
                        <a:t>Permission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CAN                                COULD</a:t>
                      </a:r>
                    </a:p>
                    <a:p>
                      <a:r>
                        <a:rPr lang="fr-FR" sz="1800" dirty="0"/>
                        <a:t>MAY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Can I go to the </a:t>
                      </a:r>
                      <a:r>
                        <a:rPr lang="fr-FR" sz="1800" dirty="0" err="1"/>
                        <a:t>bathroom</a:t>
                      </a:r>
                      <a:r>
                        <a:rPr lang="fr-FR" sz="1800" dirty="0"/>
                        <a:t>, </a:t>
                      </a:r>
                      <a:r>
                        <a:rPr lang="fr-FR" sz="1800" dirty="0" err="1"/>
                        <a:t>please</a:t>
                      </a:r>
                      <a:r>
                        <a:rPr lang="fr-FR" sz="1800" dirty="0"/>
                        <a:t>?</a:t>
                      </a:r>
                    </a:p>
                    <a:p>
                      <a:r>
                        <a:rPr lang="fr-FR" sz="1800" dirty="0" err="1"/>
                        <a:t>Could</a:t>
                      </a:r>
                      <a:r>
                        <a:rPr lang="fr-FR" sz="1800" dirty="0"/>
                        <a:t> I open the </a:t>
                      </a:r>
                      <a:r>
                        <a:rPr lang="fr-FR" sz="1800" dirty="0" err="1"/>
                        <a:t>window</a:t>
                      </a:r>
                      <a:r>
                        <a:rPr lang="fr-FR" sz="1800" dirty="0"/>
                        <a:t>?</a:t>
                      </a:r>
                    </a:p>
                    <a:p>
                      <a:r>
                        <a:rPr lang="fr-FR" sz="1800" dirty="0"/>
                        <a:t>May I </a:t>
                      </a:r>
                      <a:r>
                        <a:rPr lang="fr-FR" sz="1800" dirty="0" err="1"/>
                        <a:t>sharpen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my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pencil</a:t>
                      </a:r>
                      <a:r>
                        <a:rPr lang="fr-FR" sz="1800" dirty="0"/>
                        <a:t>?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48954"/>
                  </a:ext>
                </a:extLst>
              </a:tr>
              <a:tr h="640251">
                <a:tc>
                  <a:txBody>
                    <a:bodyPr/>
                    <a:lstStyle/>
                    <a:p>
                      <a:r>
                        <a:rPr lang="fr-FR" sz="1800" dirty="0" err="1"/>
                        <a:t>Advice</a:t>
                      </a:r>
                      <a:endParaRPr lang="fr-FR" sz="1800" dirty="0"/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SHOULD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You </a:t>
                      </a:r>
                      <a:r>
                        <a:rPr lang="fr-FR" sz="1800" dirty="0" err="1"/>
                        <a:t>should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choose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this</a:t>
                      </a:r>
                      <a:r>
                        <a:rPr lang="fr-FR" sz="1800" dirty="0"/>
                        <a:t> </a:t>
                      </a:r>
                      <a:r>
                        <a:rPr lang="fr-FR" sz="1800" dirty="0" err="1"/>
                        <a:t>activity</a:t>
                      </a:r>
                      <a:r>
                        <a:rPr lang="fr-FR" sz="1800" dirty="0"/>
                        <a:t>.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704839"/>
                  </a:ext>
                </a:extLst>
              </a:tr>
              <a:tr h="1189037">
                <a:tc>
                  <a:txBody>
                    <a:bodyPr/>
                    <a:lstStyle/>
                    <a:p>
                      <a:r>
                        <a:rPr lang="fr-FR" sz="1800" dirty="0" err="1"/>
                        <a:t>Possibility</a:t>
                      </a:r>
                      <a:endParaRPr lang="fr-FR" sz="1800" dirty="0"/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MAY                               MIGHT</a:t>
                      </a:r>
                    </a:p>
                    <a:p>
                      <a:r>
                        <a:rPr lang="fr-FR" sz="1800" dirty="0"/>
                        <a:t>CAN                                COULD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/>
                        <a:t>I </a:t>
                      </a:r>
                      <a:r>
                        <a:rPr lang="fr-FR" sz="1800" dirty="0" err="1"/>
                        <a:t>may</a:t>
                      </a:r>
                      <a:r>
                        <a:rPr lang="fr-FR" sz="1800" dirty="0"/>
                        <a:t> come </a:t>
                      </a:r>
                      <a:r>
                        <a:rPr lang="fr-FR" sz="1800" dirty="0" err="1"/>
                        <a:t>tomorrow</a:t>
                      </a:r>
                      <a:r>
                        <a:rPr lang="fr-FR" sz="1800" dirty="0"/>
                        <a:t> </a:t>
                      </a:r>
                    </a:p>
                  </a:txBody>
                  <a:tcPr marL="91454" marR="91454" marT="45732" marB="45732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33884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4867EAF-AE1D-4322-9DE8-383AE3F7BC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1" y="452373"/>
            <a:ext cx="4766055" cy="600075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40676238-7F95-4EEB-836A-7D2392787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/>
          <a:stretch/>
        </p:blipFill>
        <p:spPr>
          <a:xfrm>
            <a:off x="0" y="387398"/>
            <a:ext cx="9144000" cy="608320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03B3C27-F870-4947-95A5-DA96253B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43" y="3198526"/>
            <a:ext cx="3200796" cy="15632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defTabSz="914400" eaLnBrk="1" hangingPunct="1">
              <a:lnSpc>
                <a:spcPct val="90000"/>
              </a:lnSpc>
              <a:defRPr/>
            </a:pPr>
            <a:r>
              <a:rPr lang="en-US" sz="33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CONDITIONAL</a:t>
            </a:r>
          </a:p>
        </p:txBody>
      </p:sp>
      <p:sp>
        <p:nvSpPr>
          <p:cNvPr id="326658" name="Espace réservé du texte 4">
            <a:extLst>
              <a:ext uri="{FF2B5EF4-FFF2-40B4-BE49-F238E27FC236}">
                <a16:creationId xmlns:a16="http://schemas.microsoft.com/office/drawing/2014/main" id="{D73163FE-204E-D140-9335-64A99FC339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4542" y="1980152"/>
            <a:ext cx="3200797" cy="835722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 eaLnBrk="1" hangingPunct="1">
              <a:lnSpc>
                <a:spcPct val="90000"/>
              </a:lnSpc>
              <a:spcBef>
                <a:spcPts val="1000"/>
              </a:spcBef>
            </a:pPr>
            <a:endParaRPr lang="en-US" altLang="fr-FR" sz="135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827F36-35A6-384F-87B6-2BAEB7F17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977" y="1556931"/>
            <a:ext cx="2684671" cy="402198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Text Box 1">
            <a:extLst>
              <a:ext uri="{FF2B5EF4-FFF2-40B4-BE49-F238E27FC236}">
                <a16:creationId xmlns:a16="http://schemas.microsoft.com/office/drawing/2014/main" id="{37690707-AB60-A74D-B514-A91A47EFA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25" y="1397000"/>
            <a:ext cx="755650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15395" name="Text Box 2">
            <a:extLst>
              <a:ext uri="{FF2B5EF4-FFF2-40B4-BE49-F238E27FC236}">
                <a16:creationId xmlns:a16="http://schemas.microsoft.com/office/drawing/2014/main" id="{371C1026-8FEC-BD4E-8002-B9F944862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287338"/>
            <a:ext cx="744855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 marL="741363" indent="-284163"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41363" algn="l"/>
                <a:tab pos="1189038" algn="l"/>
                <a:tab pos="1638300" algn="l"/>
                <a:tab pos="2087563" algn="l"/>
                <a:tab pos="2536825" algn="l"/>
                <a:tab pos="2986088" algn="l"/>
                <a:tab pos="3435350" algn="l"/>
                <a:tab pos="3884613" algn="l"/>
                <a:tab pos="4333875" algn="l"/>
                <a:tab pos="4783138" algn="l"/>
                <a:tab pos="5232400" algn="l"/>
                <a:tab pos="5681663" algn="l"/>
                <a:tab pos="6130925" algn="l"/>
                <a:tab pos="6580188" algn="l"/>
                <a:tab pos="7029450" algn="l"/>
                <a:tab pos="7478713" algn="l"/>
                <a:tab pos="7927975" algn="l"/>
                <a:tab pos="8377238" algn="l"/>
                <a:tab pos="8826500" algn="l"/>
                <a:tab pos="9275763" algn="l"/>
                <a:tab pos="9725025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</a:pPr>
            <a:r>
              <a:rPr lang="fr-FR" altLang="fr-FR" sz="3600">
                <a:solidFill>
                  <a:srgbClr val="663366"/>
                </a:solidFill>
              </a:rPr>
              <a:t>Conditional: An auxiliary verb</a:t>
            </a:r>
          </a:p>
        </p:txBody>
      </p:sp>
      <p:sp>
        <p:nvSpPr>
          <p:cNvPr id="315396" name="Text Box 27">
            <a:extLst>
              <a:ext uri="{FF2B5EF4-FFF2-40B4-BE49-F238E27FC236}">
                <a16:creationId xmlns:a16="http://schemas.microsoft.com/office/drawing/2014/main" id="{FFABB374-1342-4E4D-B5F5-EA14FB8E2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9550" y="1420813"/>
            <a:ext cx="36449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CA" altLang="fr-FR" sz="1800">
                <a:solidFill>
                  <a:srgbClr val="000000"/>
                </a:solidFill>
              </a:rPr>
              <a:t>Basic structure:WOULD + VERB</a:t>
            </a: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DE6B3D6D-4C06-C54A-96FF-5EFAD2DD87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1639881"/>
              </p:ext>
            </p:extLst>
          </p:nvPr>
        </p:nvGraphicFramePr>
        <p:xfrm>
          <a:off x="395542" y="2218944"/>
          <a:ext cx="8352916" cy="4639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Bulle ronde 2">
            <a:extLst>
              <a:ext uri="{FF2B5EF4-FFF2-40B4-BE49-F238E27FC236}">
                <a16:creationId xmlns:a16="http://schemas.microsoft.com/office/drawing/2014/main" id="{79289FB6-67AE-6B41-B70F-6ECD5208220C}"/>
              </a:ext>
            </a:extLst>
          </p:cNvPr>
          <p:cNvSpPr/>
          <p:nvPr/>
        </p:nvSpPr>
        <p:spPr bwMode="auto">
          <a:xfrm>
            <a:off x="158497" y="2218944"/>
            <a:ext cx="2591053" cy="1499616"/>
          </a:xfrm>
          <a:prstGeom prst="wedgeEllipseCallou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When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I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was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young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, I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would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go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fishing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with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my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grandpa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.</a:t>
            </a:r>
          </a:p>
        </p:txBody>
      </p:sp>
      <p:sp>
        <p:nvSpPr>
          <p:cNvPr id="7" name="Bulle ronde 6">
            <a:extLst>
              <a:ext uri="{FF2B5EF4-FFF2-40B4-BE49-F238E27FC236}">
                <a16:creationId xmlns:a16="http://schemas.microsoft.com/office/drawing/2014/main" id="{998E59DC-06DE-F142-B6D9-5C38A00A8355}"/>
              </a:ext>
            </a:extLst>
          </p:cNvPr>
          <p:cNvSpPr/>
          <p:nvPr/>
        </p:nvSpPr>
        <p:spPr bwMode="auto">
          <a:xfrm>
            <a:off x="3925824" y="2045907"/>
            <a:ext cx="4878451" cy="1499616"/>
          </a:xfrm>
          <a:prstGeom prst="wedgeEllipseCallou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If I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were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you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, I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would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</a:t>
            </a:r>
            <a:r>
              <a:rPr kumimoji="0" lang="fr-FR" sz="1800" b="0" i="0" u="none" strike="noStrike" cap="none" normalizeH="0" baseline="0" dirty="0" err="1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be</a:t>
            </a:r>
            <a:r>
              <a:rPr kumimoji="0" lang="fr-FR" sz="1800" b="0" i="0" u="none" strike="noStrike" cap="none" normalizeH="0" baseline="0" dirty="0">
                <a:ln>
                  <a:noFill/>
                </a:ln>
                <a:solidFill>
                  <a:sysClr val="windowText" lastClr="000000"/>
                </a:solidFill>
                <a:effectLst/>
                <a:latin typeface="Rockwell" panose="02060603020205020403" pitchFamily="18" charset="77"/>
                <a:ea typeface="ＭＳ Ｐゴシック" panose="020B0600070205080204" pitchFamily="34" charset="-128"/>
              </a:rPr>
              <a:t> happy.</a:t>
            </a: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fr-FR" dirty="0">
                <a:solidFill>
                  <a:sysClr val="windowText" lastClr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rPr>
              <a:t>I </a:t>
            </a:r>
            <a:r>
              <a:rPr lang="fr-FR" dirty="0" err="1">
                <a:solidFill>
                  <a:sysClr val="windowText" lastClr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rPr>
              <a:t>would</a:t>
            </a:r>
            <a:r>
              <a:rPr lang="fr-FR" dirty="0">
                <a:solidFill>
                  <a:sysClr val="windowText" lastClr="000000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rPr>
              <a:t> love to go to Disney World.</a:t>
            </a:r>
            <a:endParaRPr kumimoji="0" lang="fr-FR" sz="1800" b="0" i="0" u="none" strike="noStrike" cap="none" normalizeH="0" baseline="0" dirty="0">
              <a:ln>
                <a:noFill/>
              </a:ln>
              <a:solidFill>
                <a:sysClr val="windowText" lastClr="000000"/>
              </a:solidFill>
              <a:effectLst/>
              <a:latin typeface="Rockwell" panose="02060603020205020403" pitchFamily="18" charset="77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82809CC5-C22E-D347-94FA-83F8D171DF48}"/>
              </a:ext>
            </a:extLst>
          </p:cNvPr>
          <p:cNvSpPr txBox="1"/>
          <p:nvPr/>
        </p:nvSpPr>
        <p:spPr>
          <a:xfrm>
            <a:off x="908050" y="512763"/>
            <a:ext cx="7327900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sz="2800" dirty="0">
                <a:solidFill>
                  <a:schemeClr val="accent6">
                    <a:lumMod val="50000"/>
                  </a:schemeClr>
                </a:solidFill>
              </a:rPr>
              <a:t>Structure of  the modal </a:t>
            </a:r>
            <a:r>
              <a:rPr lang="fr-FR" sz="2800" dirty="0" err="1">
                <a:solidFill>
                  <a:schemeClr val="accent6">
                    <a:lumMod val="50000"/>
                  </a:schemeClr>
                </a:solidFill>
              </a:rPr>
              <a:t>auxiliary</a:t>
            </a:r>
            <a:r>
              <a:rPr lang="fr-FR" sz="2800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sz="2800" dirty="0" err="1">
                <a:solidFill>
                  <a:schemeClr val="accent6">
                    <a:lumMod val="50000"/>
                  </a:schemeClr>
                </a:solidFill>
              </a:rPr>
              <a:t>Would</a:t>
            </a:r>
            <a:endParaRPr lang="fr-FR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Bulle ronde 3">
            <a:extLst>
              <a:ext uri="{FF2B5EF4-FFF2-40B4-BE49-F238E27FC236}">
                <a16:creationId xmlns:a16="http://schemas.microsoft.com/office/drawing/2014/main" id="{1A33EE9A-56E5-8D40-A49F-98160D5FBDB8}"/>
              </a:ext>
            </a:extLst>
          </p:cNvPr>
          <p:cNvSpPr/>
          <p:nvPr/>
        </p:nvSpPr>
        <p:spPr bwMode="auto">
          <a:xfrm>
            <a:off x="5559425" y="1431925"/>
            <a:ext cx="2816225" cy="1628775"/>
          </a:xfrm>
          <a:prstGeom prst="wedgeEllipseCallout">
            <a:avLst>
              <a:gd name="adj1" fmla="val -72199"/>
              <a:gd name="adj2" fmla="val -50797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The main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verb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in the base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form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Ex: I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would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>
                <a:solidFill>
                  <a:schemeClr val="accent6">
                    <a:lumMod val="50000"/>
                  </a:schemeClr>
                </a:solidFill>
              </a:rPr>
              <a:t>learn</a:t>
            </a:r>
            <a:endParaRPr lang="fr-FR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Bulle ronde 4">
            <a:extLst>
              <a:ext uri="{FF2B5EF4-FFF2-40B4-BE49-F238E27FC236}">
                <a16:creationId xmlns:a16="http://schemas.microsoft.com/office/drawing/2014/main" id="{7876EFC8-0F4E-B542-BD92-94C48207C162}"/>
              </a:ext>
            </a:extLst>
          </p:cNvPr>
          <p:cNvSpPr/>
          <p:nvPr/>
        </p:nvSpPr>
        <p:spPr bwMode="auto">
          <a:xfrm>
            <a:off x="1524000" y="1349375"/>
            <a:ext cx="2230438" cy="1433513"/>
          </a:xfrm>
          <a:prstGeom prst="wedgeEllipseCallout">
            <a:avLst>
              <a:gd name="adj1" fmla="val 72064"/>
              <a:gd name="adj2" fmla="val -51648"/>
            </a:avLst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Would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invariable.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F2497B03-3AC6-F449-91A5-141401B96D4A}"/>
              </a:ext>
            </a:extLst>
          </p:cNvPr>
          <p:cNvGraphicFramePr>
            <a:graphicFrameLocks noGrp="1"/>
          </p:cNvGraphicFramePr>
          <p:nvPr/>
        </p:nvGraphicFramePr>
        <p:xfrm>
          <a:off x="106363" y="3179763"/>
          <a:ext cx="8929687" cy="3381375"/>
        </p:xfrm>
        <a:graphic>
          <a:graphicData uri="http://schemas.openxmlformats.org/drawingml/2006/table">
            <a:tbl>
              <a:tblPr/>
              <a:tblGrid>
                <a:gridCol w="2974975">
                  <a:extLst>
                    <a:ext uri="{9D8B030D-6E8A-4147-A177-3AD203B41FA5}">
                      <a16:colId xmlns:a16="http://schemas.microsoft.com/office/drawing/2014/main" val="663936081"/>
                    </a:ext>
                  </a:extLst>
                </a:gridCol>
                <a:gridCol w="2973387">
                  <a:extLst>
                    <a:ext uri="{9D8B030D-6E8A-4147-A177-3AD203B41FA5}">
                      <a16:colId xmlns:a16="http://schemas.microsoft.com/office/drawing/2014/main" val="1224982495"/>
                    </a:ext>
                  </a:extLst>
                </a:gridCol>
                <a:gridCol w="2981325">
                  <a:extLst>
                    <a:ext uri="{9D8B030D-6E8A-4147-A177-3AD203B41FA5}">
                      <a16:colId xmlns:a16="http://schemas.microsoft.com/office/drawing/2014/main" val="4053212365"/>
                    </a:ext>
                  </a:extLst>
                </a:gridCol>
              </a:tblGrid>
              <a:tr h="54613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+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_</a:t>
                      </a: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666981"/>
                  </a:ext>
                </a:extLst>
              </a:tr>
              <a:tr h="2835242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would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Would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it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we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,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they</a:t>
                      </a: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would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 not </a:t>
                      </a:r>
                      <a:r>
                        <a:rPr kumimoji="0" lang="fr-FR" alt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</a:t>
                      </a:r>
                      <a:r>
                        <a:rPr kumimoji="0" lang="fr-FR" alt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54809" marB="46803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0263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81E47F-E843-C344-B580-61F2AE63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484189"/>
            <a:ext cx="7527925" cy="722820"/>
          </a:xfrm>
        </p:spPr>
        <p:txBody>
          <a:bodyPr/>
          <a:lstStyle/>
          <a:p>
            <a:r>
              <a:rPr lang="fr-FR" dirty="0" err="1"/>
              <a:t>Exercise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90114B-AE61-4A48-BA1C-AD2F8D644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1207009"/>
            <a:ext cx="7527925" cy="4890579"/>
          </a:xfrm>
        </p:spPr>
        <p:txBody>
          <a:bodyPr/>
          <a:lstStyle/>
          <a:p>
            <a:r>
              <a:rPr lang="en" sz="1200" b="1" dirty="0"/>
              <a:t>Fill in the correct modal verb</a:t>
            </a:r>
            <a:r>
              <a:rPr lang="en" sz="1200" dirty="0"/>
              <a:t>!</a:t>
            </a:r>
          </a:p>
          <a:p>
            <a:r>
              <a:rPr lang="fr-CA" sz="1200" b="1" dirty="0"/>
              <a:t>C</a:t>
            </a:r>
            <a:r>
              <a:rPr lang="en" sz="1200" b="1" dirty="0"/>
              <a:t>an, cannot, could, couldn’t, may, might, may not, might not, must, mustn’t, shall, should, shall not, shouldn’t</a:t>
            </a:r>
          </a:p>
          <a:p>
            <a:r>
              <a:rPr lang="en" sz="1200" dirty="0"/>
              <a:t>1. Jonathan </a:t>
            </a:r>
            <a:r>
              <a:rPr lang="en" sz="1200" b="1" cap="all" dirty="0"/>
              <a:t>_____</a:t>
            </a:r>
            <a:r>
              <a:rPr lang="en" sz="1200" dirty="0"/>
              <a:t> ski really well and he often wins his races.</a:t>
            </a:r>
          </a:p>
          <a:p>
            <a:r>
              <a:rPr lang="en" sz="1200" dirty="0"/>
              <a:t>2. I </a:t>
            </a:r>
            <a:r>
              <a:rPr lang="en" sz="1200" b="1" cap="all" dirty="0"/>
              <a:t>_____</a:t>
            </a:r>
            <a:r>
              <a:rPr lang="en" sz="1200" dirty="0"/>
              <a:t> go to the party but I'm still not sure.</a:t>
            </a:r>
          </a:p>
          <a:p>
            <a:r>
              <a:rPr lang="en" sz="1200" dirty="0"/>
              <a:t>3. I think you </a:t>
            </a:r>
            <a:r>
              <a:rPr lang="en" sz="1200" b="1" cap="all" dirty="0"/>
              <a:t>_____</a:t>
            </a:r>
            <a:r>
              <a:rPr lang="en" sz="1200" dirty="0"/>
              <a:t> go out more and meet new people.</a:t>
            </a:r>
          </a:p>
          <a:p>
            <a:r>
              <a:rPr lang="en" sz="1200" dirty="0"/>
              <a:t>4. This is a secret between you and me, so we </a:t>
            </a:r>
            <a:r>
              <a:rPr lang="en" sz="1200" b="1" cap="all" dirty="0"/>
              <a:t>_____</a:t>
            </a:r>
            <a:r>
              <a:rPr lang="en" sz="1200" dirty="0"/>
              <a:t> tell anyone.</a:t>
            </a:r>
          </a:p>
          <a:p>
            <a:r>
              <a:rPr lang="en" sz="1200" dirty="0"/>
              <a:t>5. It's dangerous to go into deep water if you </a:t>
            </a:r>
            <a:r>
              <a:rPr lang="en" sz="1200" b="1" cap="all" dirty="0"/>
              <a:t>_____</a:t>
            </a:r>
            <a:r>
              <a:rPr lang="en" sz="1200" dirty="0"/>
              <a:t> swim. </a:t>
            </a:r>
          </a:p>
          <a:p>
            <a:r>
              <a:rPr lang="en" sz="1200" dirty="0"/>
              <a:t>6. I </a:t>
            </a:r>
            <a:r>
              <a:rPr lang="en" sz="1200" b="1" cap="all" dirty="0"/>
              <a:t>_____</a:t>
            </a:r>
            <a:r>
              <a:rPr lang="en" sz="1200" dirty="0"/>
              <a:t> </a:t>
            </a:r>
            <a:r>
              <a:rPr lang="fr-CA" sz="1200" dirty="0"/>
              <a:t>go </a:t>
            </a:r>
            <a:r>
              <a:rPr lang="en" sz="1200" dirty="0"/>
              <a:t>out later with my parents but I don't really know.</a:t>
            </a:r>
          </a:p>
          <a:p>
            <a:r>
              <a:rPr lang="en" sz="1200" dirty="0"/>
              <a:t>7. All passengers </a:t>
            </a:r>
            <a:r>
              <a:rPr lang="en" sz="1200" b="1" cap="all" dirty="0"/>
              <a:t>_____</a:t>
            </a:r>
            <a:r>
              <a:rPr lang="en" sz="1200" dirty="0"/>
              <a:t> remain in their seats and </a:t>
            </a:r>
            <a:r>
              <a:rPr lang="en" sz="1200" b="1" cap="all" dirty="0"/>
              <a:t>_____</a:t>
            </a:r>
            <a:r>
              <a:rPr lang="en" sz="1200" dirty="0"/>
              <a:t> use their mobile phones. </a:t>
            </a:r>
          </a:p>
          <a:p>
            <a:r>
              <a:rPr lang="en" sz="1200" b="1" cap="all" dirty="0"/>
              <a:t>8. _____</a:t>
            </a:r>
            <a:r>
              <a:rPr lang="en" sz="1200" dirty="0"/>
              <a:t> you please phone me in the evening?</a:t>
            </a:r>
          </a:p>
          <a:p>
            <a:r>
              <a:rPr lang="fr-FR" sz="1050" dirty="0"/>
              <a:t>https://</a:t>
            </a:r>
            <a:r>
              <a:rPr lang="fr-FR" sz="1050" dirty="0" err="1"/>
              <a:t>www.english-grammar.at</a:t>
            </a:r>
            <a:r>
              <a:rPr lang="fr-FR" sz="1050" dirty="0"/>
              <a:t>/</a:t>
            </a:r>
            <a:r>
              <a:rPr lang="fr-FR" sz="1050" dirty="0" err="1"/>
              <a:t>online_exercises</a:t>
            </a:r>
            <a:r>
              <a:rPr lang="fr-FR" sz="1050" dirty="0"/>
              <a:t>/modal-</a:t>
            </a:r>
            <a:r>
              <a:rPr lang="fr-FR" sz="1050" dirty="0" err="1"/>
              <a:t>verbs</a:t>
            </a:r>
            <a:r>
              <a:rPr lang="fr-FR" sz="1050" dirty="0"/>
              <a:t>/m009.htm</a:t>
            </a:r>
          </a:p>
        </p:txBody>
      </p:sp>
    </p:spTree>
    <p:extLst>
      <p:ext uri="{BB962C8B-B14F-4D97-AF65-F5344CB8AC3E}">
        <p14:creationId xmlns:p14="http://schemas.microsoft.com/office/powerpoint/2010/main" val="41350017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81E47F-E843-C344-B580-61F2AE63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475" y="484189"/>
            <a:ext cx="7527925" cy="722820"/>
          </a:xfrm>
        </p:spPr>
        <p:txBody>
          <a:bodyPr/>
          <a:lstStyle/>
          <a:p>
            <a:r>
              <a:rPr lang="fr-FR" dirty="0" err="1"/>
              <a:t>Exercise</a:t>
            </a:r>
            <a:r>
              <a:rPr lang="fr-FR" dirty="0"/>
              <a:t>  </a:t>
            </a:r>
            <a:r>
              <a:rPr lang="fr-FR" dirty="0" err="1"/>
              <a:t>Answer</a:t>
            </a:r>
            <a:r>
              <a:rPr lang="fr-FR" dirty="0"/>
              <a:t> Key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90114B-AE61-4A48-BA1C-AD2F8D644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1780032"/>
            <a:ext cx="7527925" cy="4317556"/>
          </a:xfrm>
        </p:spPr>
        <p:txBody>
          <a:bodyPr/>
          <a:lstStyle/>
          <a:p>
            <a:r>
              <a:rPr lang="en" sz="1400" dirty="0"/>
              <a:t>1. Jonathan </a:t>
            </a:r>
            <a:r>
              <a:rPr lang="en" sz="1400" b="1" cap="all" dirty="0">
                <a:solidFill>
                  <a:srgbClr val="FF0000"/>
                </a:solidFill>
              </a:rPr>
              <a:t>CAN</a:t>
            </a:r>
            <a:r>
              <a:rPr lang="en" sz="1400" dirty="0"/>
              <a:t> ski really well and he often wins his races.</a:t>
            </a:r>
          </a:p>
          <a:p>
            <a:r>
              <a:rPr lang="en" sz="1400" dirty="0"/>
              <a:t>2. I </a:t>
            </a:r>
            <a:r>
              <a:rPr lang="en" sz="1400" b="1" cap="all" dirty="0">
                <a:solidFill>
                  <a:srgbClr val="FF0000"/>
                </a:solidFill>
              </a:rPr>
              <a:t>MIGHT</a:t>
            </a:r>
            <a:r>
              <a:rPr lang="en" sz="1400" dirty="0"/>
              <a:t> go to the party but I'm still not sure.</a:t>
            </a:r>
          </a:p>
          <a:p>
            <a:r>
              <a:rPr lang="en" sz="1400" dirty="0"/>
              <a:t>3. I think you</a:t>
            </a:r>
            <a:r>
              <a:rPr lang="en" sz="1400" dirty="0">
                <a:solidFill>
                  <a:srgbClr val="FF0000"/>
                </a:solidFill>
              </a:rPr>
              <a:t> </a:t>
            </a:r>
            <a:r>
              <a:rPr lang="en" sz="1400" b="1" cap="all" dirty="0">
                <a:solidFill>
                  <a:srgbClr val="FF0000"/>
                </a:solidFill>
              </a:rPr>
              <a:t>SHOULD</a:t>
            </a:r>
            <a:r>
              <a:rPr lang="en" sz="1400" dirty="0"/>
              <a:t> go out more and meet new people.</a:t>
            </a:r>
          </a:p>
          <a:p>
            <a:r>
              <a:rPr lang="en" sz="1400" dirty="0"/>
              <a:t>4. This is a secret between you and me, so we </a:t>
            </a:r>
            <a:r>
              <a:rPr lang="en" sz="1400" b="1" cap="all" dirty="0">
                <a:solidFill>
                  <a:srgbClr val="FF0000"/>
                </a:solidFill>
              </a:rPr>
              <a:t>MUSTN'T</a:t>
            </a:r>
            <a:r>
              <a:rPr lang="en" sz="1400" dirty="0">
                <a:solidFill>
                  <a:srgbClr val="FF0000"/>
                </a:solidFill>
              </a:rPr>
              <a:t> </a:t>
            </a:r>
            <a:r>
              <a:rPr lang="en" sz="1400" dirty="0"/>
              <a:t>tell anyone.</a:t>
            </a:r>
          </a:p>
          <a:p>
            <a:r>
              <a:rPr lang="en" sz="1400" dirty="0"/>
              <a:t>5. It's dangerous to go into deep water if you </a:t>
            </a:r>
            <a:r>
              <a:rPr lang="en" sz="1400" b="1" cap="all" dirty="0">
                <a:solidFill>
                  <a:srgbClr val="FF0000"/>
                </a:solidFill>
              </a:rPr>
              <a:t>CANNOT</a:t>
            </a:r>
            <a:r>
              <a:rPr lang="en" sz="1400" dirty="0"/>
              <a:t> swim. </a:t>
            </a:r>
          </a:p>
          <a:p>
            <a:r>
              <a:rPr lang="en" sz="1400" dirty="0"/>
              <a:t>6. I </a:t>
            </a:r>
            <a:r>
              <a:rPr lang="en" sz="1400" b="1" cap="all" dirty="0">
                <a:solidFill>
                  <a:srgbClr val="FF0000"/>
                </a:solidFill>
              </a:rPr>
              <a:t>MIGHT</a:t>
            </a:r>
            <a:r>
              <a:rPr lang="en" sz="1400" dirty="0"/>
              <a:t> go out later with my parents but I don't really know.</a:t>
            </a:r>
          </a:p>
          <a:p>
            <a:r>
              <a:rPr lang="en" sz="1400" dirty="0"/>
              <a:t>7. All passengers </a:t>
            </a:r>
            <a:r>
              <a:rPr lang="en" sz="1400" b="1" cap="all" dirty="0">
                <a:solidFill>
                  <a:srgbClr val="FF0000"/>
                </a:solidFill>
              </a:rPr>
              <a:t>MUST</a:t>
            </a:r>
            <a:r>
              <a:rPr lang="en" sz="1400" dirty="0">
                <a:solidFill>
                  <a:srgbClr val="FF0000"/>
                </a:solidFill>
              </a:rPr>
              <a:t> </a:t>
            </a:r>
            <a:r>
              <a:rPr lang="en" sz="1400" dirty="0"/>
              <a:t>remain in their seats and </a:t>
            </a:r>
            <a:r>
              <a:rPr lang="en" sz="1400" b="1" cap="all" dirty="0">
                <a:solidFill>
                  <a:srgbClr val="FF0000"/>
                </a:solidFill>
              </a:rPr>
              <a:t>MUSTN'T</a:t>
            </a:r>
            <a:r>
              <a:rPr lang="en" sz="1400" dirty="0"/>
              <a:t> use their mobile phones. </a:t>
            </a:r>
          </a:p>
          <a:p>
            <a:r>
              <a:rPr lang="en" sz="1400" b="1" cap="all" dirty="0"/>
              <a:t>8. </a:t>
            </a:r>
            <a:r>
              <a:rPr lang="en" sz="1400" b="1" cap="all" dirty="0">
                <a:solidFill>
                  <a:srgbClr val="FF0000"/>
                </a:solidFill>
              </a:rPr>
              <a:t>COULD</a:t>
            </a:r>
            <a:r>
              <a:rPr lang="en" sz="1400" dirty="0"/>
              <a:t> you please phone me in the evening?</a:t>
            </a:r>
          </a:p>
          <a:p>
            <a:r>
              <a:rPr lang="fr-FR" sz="1000" dirty="0"/>
              <a:t>https://</a:t>
            </a:r>
            <a:r>
              <a:rPr lang="fr-FR" sz="1000" dirty="0" err="1"/>
              <a:t>www.english-grammar.at</a:t>
            </a:r>
            <a:r>
              <a:rPr lang="fr-FR" sz="1000" dirty="0"/>
              <a:t>/</a:t>
            </a:r>
            <a:r>
              <a:rPr lang="fr-FR" sz="1000" dirty="0" err="1"/>
              <a:t>online_exercises</a:t>
            </a:r>
            <a:r>
              <a:rPr lang="fr-FR" sz="1000" dirty="0"/>
              <a:t>/modal-</a:t>
            </a:r>
            <a:r>
              <a:rPr lang="fr-FR" sz="1000" dirty="0" err="1"/>
              <a:t>verbs</a:t>
            </a:r>
            <a:r>
              <a:rPr lang="fr-FR" sz="1000" dirty="0"/>
              <a:t>/m009.htm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61210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Text Box 1">
            <a:extLst>
              <a:ext uri="{FF2B5EF4-FFF2-40B4-BE49-F238E27FC236}">
                <a16:creationId xmlns:a16="http://schemas.microsoft.com/office/drawing/2014/main" id="{B369A978-4CC7-5946-AC21-6016C7AE9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571750"/>
            <a:ext cx="401637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18467" name="Text Box 2">
            <a:extLst>
              <a:ext uri="{FF2B5EF4-FFF2-40B4-BE49-F238E27FC236}">
                <a16:creationId xmlns:a16="http://schemas.microsoft.com/office/drawing/2014/main" id="{6B9A3C15-8CBB-4348-9EDE-1C91BD611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733800"/>
            <a:ext cx="4014788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18468" name="Text Box 3">
            <a:extLst>
              <a:ext uri="{FF2B5EF4-FFF2-40B4-BE49-F238E27FC236}">
                <a16:creationId xmlns:a16="http://schemas.microsoft.com/office/drawing/2014/main" id="{D3B18D1A-F6F6-2E47-9853-A5F0763BF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388" y="228600"/>
            <a:ext cx="20574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18469" name="Text Box 4">
            <a:extLst>
              <a:ext uri="{FF2B5EF4-FFF2-40B4-BE49-F238E27FC236}">
                <a16:creationId xmlns:a16="http://schemas.microsoft.com/office/drawing/2014/main" id="{C30D5E9E-C8BF-E146-AD97-3F0BA35CD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388" y="2381250"/>
            <a:ext cx="2057400" cy="203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18470" name="Text Box 5">
            <a:extLst>
              <a:ext uri="{FF2B5EF4-FFF2-40B4-BE49-F238E27FC236}">
                <a16:creationId xmlns:a16="http://schemas.microsoft.com/office/drawing/2014/main" id="{7E18ED47-00C2-C745-A69E-49B13C0B7A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2381250"/>
            <a:ext cx="2057400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1">
            <a:extLst>
              <a:ext uri="{FF2B5EF4-FFF2-40B4-BE49-F238E27FC236}">
                <a16:creationId xmlns:a16="http://schemas.microsoft.com/office/drawing/2014/main" id="{129033EB-D9B2-2D40-9279-400D557E0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64195" name="Text Box 2">
            <a:extLst>
              <a:ext uri="{FF2B5EF4-FFF2-40B4-BE49-F238E27FC236}">
                <a16:creationId xmlns:a16="http://schemas.microsoft.com/office/drawing/2014/main" id="{29FB335D-FE96-A640-8C22-EFAB998FA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8" y="449263"/>
            <a:ext cx="7037387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Present Tense: Which Auxiliary: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200">
                <a:solidFill>
                  <a:srgbClr val="663366"/>
                </a:solidFill>
              </a:rPr>
              <a:t>                     Be or  Do/Does?</a:t>
            </a:r>
          </a:p>
        </p:txBody>
      </p:sp>
      <p:graphicFrame>
        <p:nvGraphicFramePr>
          <p:cNvPr id="25603" name="Group 3">
            <a:extLst>
              <a:ext uri="{FF2B5EF4-FFF2-40B4-BE49-F238E27FC236}">
                <a16:creationId xmlns:a16="http://schemas.microsoft.com/office/drawing/2014/main" id="{E91BA1A2-7D17-EC43-913C-1E1830E80BF6}"/>
              </a:ext>
            </a:extLst>
          </p:cNvPr>
          <p:cNvGraphicFramePr>
            <a:graphicFrameLocks noGrp="1"/>
          </p:cNvGraphicFramePr>
          <p:nvPr/>
        </p:nvGraphicFramePr>
        <p:xfrm>
          <a:off x="280988" y="3063875"/>
          <a:ext cx="3779837" cy="1049338"/>
        </p:xfrm>
        <a:graphic>
          <a:graphicData uri="http://schemas.openxmlformats.org/drawingml/2006/table">
            <a:tbl>
              <a:tblPr/>
              <a:tblGrid>
                <a:gridCol w="1258887">
                  <a:extLst>
                    <a:ext uri="{9D8B030D-6E8A-4147-A177-3AD203B41FA5}">
                      <a16:colId xmlns:a16="http://schemas.microsoft.com/office/drawing/2014/main" val="538403512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3787671045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4103684034"/>
                    </a:ext>
                  </a:extLst>
                </a:gridCol>
              </a:tblGrid>
              <a:tr h="406116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+</a:t>
                      </a:r>
                    </a:p>
                  </a:txBody>
                  <a:tcPr marL="90000" marR="90000" marT="139742" marB="46821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</a:txBody>
                  <a:tcPr marL="90000" marR="90000" marT="139742" marB="46821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_</a:t>
                      </a:r>
                    </a:p>
                  </a:txBody>
                  <a:tcPr marL="90000" marR="90000" marT="139742" marB="46821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06067"/>
                  </a:ext>
                </a:extLst>
              </a:tr>
              <a:tr h="643222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 is happy.</a:t>
                      </a:r>
                    </a:p>
                  </a:txBody>
                  <a:tcPr marL="90000" marR="90000" marT="139742" marB="46821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Is she happy?</a:t>
                      </a:r>
                    </a:p>
                  </a:txBody>
                  <a:tcPr marL="90000" marR="90000" marT="139742" marB="46821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 is not happy.</a:t>
                      </a:r>
                    </a:p>
                  </a:txBody>
                  <a:tcPr marL="90000" marR="90000" marT="139742" marB="46821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723173"/>
                  </a:ext>
                </a:extLst>
              </a:tr>
            </a:tbl>
          </a:graphicData>
        </a:graphic>
      </p:graphicFrame>
      <p:sp>
        <p:nvSpPr>
          <p:cNvPr id="264210" name="Text Box 27">
            <a:extLst>
              <a:ext uri="{FF2B5EF4-FFF2-40B4-BE49-F238E27FC236}">
                <a16:creationId xmlns:a16="http://schemas.microsoft.com/office/drawing/2014/main" id="{5F3CDD49-8404-7A46-A42B-BD321DBBF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575" y="1633538"/>
            <a:ext cx="3609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Nous voyons l’auxiliaire Be ?</a:t>
            </a:r>
          </a:p>
        </p:txBody>
      </p:sp>
      <p:sp>
        <p:nvSpPr>
          <p:cNvPr id="264211" name="Text Box 28">
            <a:extLst>
              <a:ext uri="{FF2B5EF4-FFF2-40B4-BE49-F238E27FC236}">
                <a16:creationId xmlns:a16="http://schemas.microsoft.com/office/drawing/2014/main" id="{C7081605-BC13-9640-9B8D-DDA790007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985963"/>
            <a:ext cx="17541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OUI</a:t>
            </a:r>
          </a:p>
        </p:txBody>
      </p:sp>
      <p:sp>
        <p:nvSpPr>
          <p:cNvPr id="264212" name="Text Box 29">
            <a:extLst>
              <a:ext uri="{FF2B5EF4-FFF2-40B4-BE49-F238E27FC236}">
                <a16:creationId xmlns:a16="http://schemas.microsoft.com/office/drawing/2014/main" id="{F02E335D-716D-4348-A5EF-05A210539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6988" y="1800225"/>
            <a:ext cx="17541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NON</a:t>
            </a:r>
          </a:p>
        </p:txBody>
      </p:sp>
      <p:cxnSp>
        <p:nvCxnSpPr>
          <p:cNvPr id="264213" name="AutoShape 30">
            <a:extLst>
              <a:ext uri="{FF2B5EF4-FFF2-40B4-BE49-F238E27FC236}">
                <a16:creationId xmlns:a16="http://schemas.microsoft.com/office/drawing/2014/main" id="{2DE21B0F-1286-E74C-B837-030D507D042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35050" y="2354263"/>
            <a:ext cx="876300" cy="617537"/>
          </a:xfrm>
          <a:prstGeom prst="curvedConnector3">
            <a:avLst>
              <a:gd name="adj1" fmla="val 50000"/>
            </a:avLst>
          </a:prstGeom>
          <a:noFill/>
          <a:ln w="25560" cap="sq">
            <a:solidFill>
              <a:srgbClr val="6633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64214" name="AutoShape 31">
            <a:extLst>
              <a:ext uri="{FF2B5EF4-FFF2-40B4-BE49-F238E27FC236}">
                <a16:creationId xmlns:a16="http://schemas.microsoft.com/office/drawing/2014/main" id="{27469281-15CB-7E4F-9CEC-6B13EA4B0BA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58025" y="2149475"/>
            <a:ext cx="914400" cy="914400"/>
          </a:xfrm>
          <a:prstGeom prst="curvedConnector3">
            <a:avLst>
              <a:gd name="adj1" fmla="val 50000"/>
            </a:avLst>
          </a:prstGeom>
          <a:noFill/>
          <a:ln w="25560" cap="sq">
            <a:solidFill>
              <a:srgbClr val="6633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64215" name="Text Box 32">
            <a:extLst>
              <a:ext uri="{FF2B5EF4-FFF2-40B4-BE49-F238E27FC236}">
                <a16:creationId xmlns:a16="http://schemas.microsoft.com/office/drawing/2014/main" id="{35ED9CDB-2D62-8449-AC74-9342EBBC9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2425" y="2971800"/>
            <a:ext cx="941388" cy="917575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330F4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DO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8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DOES</a:t>
            </a:r>
          </a:p>
        </p:txBody>
      </p:sp>
      <p:graphicFrame>
        <p:nvGraphicFramePr>
          <p:cNvPr id="25659" name="Group 59">
            <a:extLst>
              <a:ext uri="{FF2B5EF4-FFF2-40B4-BE49-F238E27FC236}">
                <a16:creationId xmlns:a16="http://schemas.microsoft.com/office/drawing/2014/main" id="{A0C79E13-7F5E-4449-8101-42BE0213ECE7}"/>
              </a:ext>
            </a:extLst>
          </p:cNvPr>
          <p:cNvGraphicFramePr>
            <a:graphicFrameLocks noGrp="1"/>
          </p:cNvGraphicFramePr>
          <p:nvPr/>
        </p:nvGraphicFramePr>
        <p:xfrm>
          <a:off x="4192588" y="4164013"/>
          <a:ext cx="3781425" cy="2420937"/>
        </p:xfrm>
        <a:graphic>
          <a:graphicData uri="http://schemas.openxmlformats.org/drawingml/2006/table">
            <a:tbl>
              <a:tblPr/>
              <a:tblGrid>
                <a:gridCol w="1260475">
                  <a:extLst>
                    <a:ext uri="{9D8B030D-6E8A-4147-A177-3AD203B41FA5}">
                      <a16:colId xmlns:a16="http://schemas.microsoft.com/office/drawing/2014/main" val="1201474025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2846910875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val="2853610105"/>
                    </a:ext>
                  </a:extLst>
                </a:gridCol>
              </a:tblGrid>
              <a:tr h="406014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+</a:t>
                      </a:r>
                    </a:p>
                  </a:txBody>
                  <a:tcPr marL="90000" marR="90000" marT="139707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?</a:t>
                      </a:r>
                    </a:p>
                  </a:txBody>
                  <a:tcPr marL="90000" marR="90000" marT="139707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_</a:t>
                      </a:r>
                    </a:p>
                  </a:txBody>
                  <a:tcPr marL="90000" marR="90000" marT="139707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33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609759"/>
                  </a:ext>
                </a:extLst>
              </a:tr>
              <a:tr h="201492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 learn.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She/he learns.</a:t>
                      </a:r>
                    </a:p>
                  </a:txBody>
                  <a:tcPr marL="90000" marR="90000" marT="139707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DO you learn?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DOES she/he learn?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</a:txBody>
                  <a:tcPr marL="90000" marR="90000" marT="139707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1pPr>
                      <a:lvl2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2pPr>
                      <a:lvl3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3pPr>
                      <a:lvl4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4pPr>
                      <a:lvl5pPr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49263" fontAlgn="base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595959"/>
                          </a:solidFill>
                          <a:latin typeface="Rockwell" panose="02060603020205020403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You DO not learn.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fr-FR" altLang="fr-FR" sz="1800" b="0" i="0" u="none" strike="noStrike" cap="none" normalizeH="0" baseline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Rockwell" panose="02060603020205020403" pitchFamily="18" charset="77"/>
                        <a:ea typeface="ＭＳ Ｐゴシック" panose="020B0600070205080204" pitchFamily="34" charset="-128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She/he DOES not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Rockwell" panose="02060603020205020403" pitchFamily="18" charset="77"/>
                          <a:ea typeface="ＭＳ Ｐゴシック" panose="020B0600070205080204" pitchFamily="34" charset="-128"/>
                        </a:rPr>
                        <a:t>Learn.</a:t>
                      </a:r>
                    </a:p>
                  </a:txBody>
                  <a:tcPr marL="90000" marR="90000" marT="139707" marB="46809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CD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668615"/>
                  </a:ext>
                </a:extLst>
              </a:tr>
            </a:tbl>
          </a:graphicData>
        </a:graphic>
      </p:graphicFrame>
      <p:cxnSp>
        <p:nvCxnSpPr>
          <p:cNvPr id="264230" name="AutoShape 57">
            <a:extLst>
              <a:ext uri="{FF2B5EF4-FFF2-40B4-BE49-F238E27FC236}">
                <a16:creationId xmlns:a16="http://schemas.microsoft.com/office/drawing/2014/main" id="{4B47776D-8B2A-2144-ABAA-59413566C20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380288" y="3897313"/>
            <a:ext cx="754062" cy="508000"/>
          </a:xfrm>
          <a:prstGeom prst="curvedConnector3">
            <a:avLst>
              <a:gd name="adj1" fmla="val 50000"/>
            </a:avLst>
          </a:prstGeom>
          <a:noFill/>
          <a:ln w="25560" cap="sq">
            <a:solidFill>
              <a:srgbClr val="663366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74D1A5BE-B8BE-E249-B23C-CD485DE8E792}"/>
              </a:ext>
            </a:extLst>
          </p:cNvPr>
          <p:cNvSpPr txBox="1"/>
          <p:nvPr/>
        </p:nvSpPr>
        <p:spPr>
          <a:xfrm>
            <a:off x="3315494" y="2092325"/>
            <a:ext cx="175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1"/>
                </a:solidFill>
              </a:rPr>
              <a:t>She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is</a:t>
            </a:r>
            <a:r>
              <a:rPr lang="fr-FR" dirty="0">
                <a:solidFill>
                  <a:schemeClr val="tx1"/>
                </a:solidFill>
              </a:rPr>
              <a:t> happy.</a:t>
            </a:r>
          </a:p>
          <a:p>
            <a:r>
              <a:rPr lang="fr-FR" dirty="0" err="1">
                <a:solidFill>
                  <a:schemeClr val="tx1"/>
                </a:solidFill>
              </a:rPr>
              <a:t>She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learns</a:t>
            </a:r>
            <a:r>
              <a:rPr lang="fr-FR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1">
            <a:extLst>
              <a:ext uri="{FF2B5EF4-FFF2-40B4-BE49-F238E27FC236}">
                <a16:creationId xmlns:a16="http://schemas.microsoft.com/office/drawing/2014/main" id="{0E21E485-E504-3948-87FB-7B6916382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66243" name="Text Box 2">
            <a:extLst>
              <a:ext uri="{FF2B5EF4-FFF2-40B4-BE49-F238E27FC236}">
                <a16:creationId xmlns:a16="http://schemas.microsoft.com/office/drawing/2014/main" id="{DEF04311-EB35-C841-A299-EB0B4A66C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Auxiliary TO BE ( AM/IS/ARE)</a:t>
            </a:r>
          </a:p>
        </p:txBody>
      </p:sp>
      <p:sp>
        <p:nvSpPr>
          <p:cNvPr id="266244" name="Text Box 3">
            <a:extLst>
              <a:ext uri="{FF2B5EF4-FFF2-40B4-BE49-F238E27FC236}">
                <a16:creationId xmlns:a16="http://schemas.microsoft.com/office/drawing/2014/main" id="{B33B5962-301B-3E48-9E98-CD5E01D63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266245" name="Text Box 4">
            <a:extLst>
              <a:ext uri="{FF2B5EF4-FFF2-40B4-BE49-F238E27FC236}">
                <a16:creationId xmlns:a16="http://schemas.microsoft.com/office/drawing/2014/main" id="{09CAD833-68DE-D04A-A5D7-3E4CEC841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77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6.  a. </a:t>
            </a:r>
            <a:r>
              <a:rPr lang="fr-FR" altLang="fr-FR" sz="1600" dirty="0" err="1">
                <a:solidFill>
                  <a:srgbClr val="000000"/>
                </a:solidFill>
              </a:rPr>
              <a:t>Today</a:t>
            </a:r>
            <a:r>
              <a:rPr lang="fr-FR" altLang="fr-FR" sz="1600" dirty="0">
                <a:solidFill>
                  <a:srgbClr val="000000"/>
                </a:solidFill>
              </a:rPr>
              <a:t> ___________ a </a:t>
            </a:r>
            <a:r>
              <a:rPr lang="fr-FR" altLang="fr-FR" sz="1600" dirty="0" err="1">
                <a:solidFill>
                  <a:srgbClr val="000000"/>
                </a:solidFill>
              </a:rPr>
              <a:t>beautiful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b. </a:t>
            </a:r>
            <a:r>
              <a:rPr lang="fr-FR" altLang="fr-FR" sz="1600" dirty="0" err="1">
                <a:solidFill>
                  <a:srgbClr val="000000"/>
                </a:solidFill>
              </a:rPr>
              <a:t>Today</a:t>
            </a:r>
            <a:r>
              <a:rPr lang="fr-FR" altLang="fr-FR" sz="1600" dirty="0">
                <a:solidFill>
                  <a:srgbClr val="000000"/>
                </a:solidFill>
              </a:rPr>
              <a:t> _________ a </a:t>
            </a:r>
            <a:r>
              <a:rPr lang="fr-FR" altLang="fr-FR" sz="1600" dirty="0" err="1">
                <a:solidFill>
                  <a:srgbClr val="000000"/>
                </a:solidFill>
              </a:rPr>
              <a:t>beautiful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</a:t>
            </a:r>
            <a:r>
              <a:rPr lang="fr-FR" altLang="fr-FR" sz="1600" dirty="0" err="1">
                <a:solidFill>
                  <a:srgbClr val="000000"/>
                </a:solidFill>
              </a:rPr>
              <a:t>today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beautiful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7.   a. Diane and Louise __________ </a:t>
            </a:r>
            <a:r>
              <a:rPr lang="fr-FR" altLang="fr-FR" sz="1600" dirty="0" err="1">
                <a:solidFill>
                  <a:srgbClr val="000000"/>
                </a:solidFill>
              </a:rPr>
              <a:t>very</a:t>
            </a:r>
            <a:r>
              <a:rPr lang="fr-FR" altLang="fr-FR" sz="1600" dirty="0">
                <a:solidFill>
                  <a:srgbClr val="000000"/>
                </a:solidFill>
              </a:rPr>
              <a:t> good </a:t>
            </a:r>
            <a:r>
              <a:rPr lang="fr-FR" altLang="fr-FR" sz="1600" dirty="0" err="1">
                <a:solidFill>
                  <a:srgbClr val="000000"/>
                </a:solidFill>
              </a:rPr>
              <a:t>friends</a:t>
            </a:r>
            <a:r>
              <a:rPr lang="fr-FR" altLang="fr-FR" sz="1600" dirty="0">
                <a:solidFill>
                  <a:srgbClr val="000000"/>
                </a:solidFill>
              </a:rPr>
              <a:t>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Diane and Louise _____________ </a:t>
            </a:r>
            <a:r>
              <a:rPr lang="fr-FR" altLang="fr-FR" sz="1600" dirty="0" err="1">
                <a:solidFill>
                  <a:srgbClr val="000000"/>
                </a:solidFill>
              </a:rPr>
              <a:t>very</a:t>
            </a:r>
            <a:r>
              <a:rPr lang="fr-FR" altLang="fr-FR" sz="1600" dirty="0">
                <a:solidFill>
                  <a:srgbClr val="000000"/>
                </a:solidFill>
              </a:rPr>
              <a:t> good </a:t>
            </a:r>
            <a:r>
              <a:rPr lang="fr-FR" altLang="fr-FR" sz="1600" dirty="0" err="1">
                <a:solidFill>
                  <a:srgbClr val="000000"/>
                </a:solidFill>
              </a:rPr>
              <a:t>friends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 Diane and Louise </a:t>
            </a:r>
            <a:r>
              <a:rPr lang="fr-FR" altLang="fr-FR" sz="1600" dirty="0" err="1">
                <a:solidFill>
                  <a:srgbClr val="000000"/>
                </a:solidFill>
              </a:rPr>
              <a:t>very</a:t>
            </a:r>
            <a:r>
              <a:rPr lang="fr-FR" altLang="fr-FR" sz="1600" dirty="0">
                <a:solidFill>
                  <a:srgbClr val="000000"/>
                </a:solidFill>
              </a:rPr>
              <a:t> good </a:t>
            </a:r>
            <a:r>
              <a:rPr lang="fr-FR" altLang="fr-FR" sz="1600" dirty="0" err="1">
                <a:solidFill>
                  <a:srgbClr val="000000"/>
                </a:solidFill>
              </a:rPr>
              <a:t>friends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8.   a. </a:t>
            </a:r>
            <a:r>
              <a:rPr lang="fr-FR" altLang="fr-FR" sz="1600" dirty="0" err="1">
                <a:solidFill>
                  <a:srgbClr val="000000"/>
                </a:solidFill>
              </a:rPr>
              <a:t>February</a:t>
            </a:r>
            <a:r>
              <a:rPr lang="fr-FR" altLang="fr-FR" sz="1600" dirty="0">
                <a:solidFill>
                  <a:srgbClr val="000000"/>
                </a:solidFill>
              </a:rPr>
              <a:t> _______ the </a:t>
            </a:r>
            <a:r>
              <a:rPr lang="fr-FR" altLang="fr-FR" sz="1600" dirty="0" err="1">
                <a:solidFill>
                  <a:srgbClr val="000000"/>
                </a:solidFill>
              </a:rPr>
              <a:t>shortest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month</a:t>
            </a:r>
            <a:r>
              <a:rPr lang="fr-FR" altLang="fr-FR" sz="1600" dirty="0">
                <a:solidFill>
                  <a:srgbClr val="000000"/>
                </a:solidFill>
              </a:rPr>
              <a:t> of the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</a:t>
            </a:r>
            <a:r>
              <a:rPr lang="fr-FR" altLang="fr-FR" sz="1600" dirty="0" err="1">
                <a:solidFill>
                  <a:srgbClr val="000000"/>
                </a:solidFill>
              </a:rPr>
              <a:t>February</a:t>
            </a:r>
            <a:r>
              <a:rPr lang="fr-FR" altLang="fr-FR" sz="1600" dirty="0">
                <a:solidFill>
                  <a:srgbClr val="000000"/>
                </a:solidFill>
              </a:rPr>
              <a:t> ____________ the </a:t>
            </a:r>
            <a:r>
              <a:rPr lang="fr-FR" altLang="fr-FR" sz="1600" dirty="0" err="1">
                <a:solidFill>
                  <a:srgbClr val="000000"/>
                </a:solidFill>
              </a:rPr>
              <a:t>shortest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month</a:t>
            </a:r>
            <a:r>
              <a:rPr lang="fr-FR" altLang="fr-FR" sz="1600" dirty="0">
                <a:solidFill>
                  <a:srgbClr val="000000"/>
                </a:solidFill>
              </a:rPr>
              <a:t> of the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c._________ </a:t>
            </a:r>
            <a:r>
              <a:rPr lang="fr-FR" altLang="fr-FR" sz="1600" dirty="0" err="1">
                <a:solidFill>
                  <a:srgbClr val="000000"/>
                </a:solidFill>
              </a:rPr>
              <a:t>February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shortest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month</a:t>
            </a:r>
            <a:r>
              <a:rPr lang="fr-FR" altLang="fr-FR" sz="1600" dirty="0">
                <a:solidFill>
                  <a:srgbClr val="000000"/>
                </a:solidFill>
              </a:rPr>
              <a:t> of the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9.   a. The </a:t>
            </a:r>
            <a:r>
              <a:rPr lang="fr-FR" altLang="fr-FR" sz="1600" dirty="0" err="1">
                <a:solidFill>
                  <a:srgbClr val="000000"/>
                </a:solidFill>
              </a:rPr>
              <a:t>students</a:t>
            </a:r>
            <a:r>
              <a:rPr lang="fr-FR" altLang="fr-FR" sz="1600" dirty="0">
                <a:solidFill>
                  <a:srgbClr val="000000"/>
                </a:solidFill>
              </a:rPr>
              <a:t> ________  </a:t>
            </a:r>
            <a:r>
              <a:rPr lang="fr-FR" altLang="fr-FR" sz="1600" dirty="0" err="1">
                <a:solidFill>
                  <a:srgbClr val="00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in groups.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students</a:t>
            </a:r>
            <a:r>
              <a:rPr lang="fr-FR" altLang="fr-FR" sz="1600" dirty="0">
                <a:solidFill>
                  <a:srgbClr val="000000"/>
                </a:solidFill>
              </a:rPr>
              <a:t> __________ </a:t>
            </a:r>
            <a:r>
              <a:rPr lang="fr-FR" altLang="fr-FR" sz="1600" dirty="0" err="1">
                <a:solidFill>
                  <a:srgbClr val="00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in groups.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___________ the </a:t>
            </a:r>
            <a:r>
              <a:rPr lang="fr-FR" altLang="fr-FR" sz="1600" dirty="0" err="1">
                <a:solidFill>
                  <a:srgbClr val="000000"/>
                </a:solidFill>
              </a:rPr>
              <a:t>students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in groups?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10. a. I _____________ </a:t>
            </a:r>
            <a:r>
              <a:rPr lang="fr-FR" altLang="fr-FR" sz="1600" dirty="0" err="1">
                <a:solidFill>
                  <a:srgbClr val="000000"/>
                </a:solidFill>
              </a:rPr>
              <a:t>watching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movie</a:t>
            </a:r>
            <a:r>
              <a:rPr lang="fr-FR" altLang="fr-FR" sz="18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  </a:t>
            </a:r>
            <a:r>
              <a:rPr lang="fr-FR" altLang="fr-FR" sz="1600" dirty="0">
                <a:solidFill>
                  <a:srgbClr val="000000"/>
                </a:solidFill>
              </a:rPr>
              <a:t>b. I _________________ </a:t>
            </a:r>
            <a:r>
              <a:rPr lang="fr-FR" altLang="fr-FR" sz="1600" dirty="0" err="1">
                <a:solidFill>
                  <a:srgbClr val="000000"/>
                </a:solidFill>
              </a:rPr>
              <a:t>watching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movie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 c. ______________ I </a:t>
            </a:r>
            <a:r>
              <a:rPr lang="fr-FR" altLang="fr-FR" sz="1600" dirty="0" err="1">
                <a:solidFill>
                  <a:srgbClr val="000000"/>
                </a:solidFill>
              </a:rPr>
              <a:t>watching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movie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Text Box 1">
            <a:extLst>
              <a:ext uri="{FF2B5EF4-FFF2-40B4-BE49-F238E27FC236}">
                <a16:creationId xmlns:a16="http://schemas.microsoft.com/office/drawing/2014/main" id="{A9EEF537-3A26-9A48-ACBC-485539FEF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2700"/>
            <a:ext cx="75565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3600">
                <a:solidFill>
                  <a:srgbClr val="663366"/>
                </a:solidFill>
              </a:rPr>
              <a:t>Exercises </a:t>
            </a:r>
          </a:p>
        </p:txBody>
      </p:sp>
      <p:sp>
        <p:nvSpPr>
          <p:cNvPr id="268291" name="Text Box 2">
            <a:extLst>
              <a:ext uri="{FF2B5EF4-FFF2-40B4-BE49-F238E27FC236}">
                <a16:creationId xmlns:a16="http://schemas.microsoft.com/office/drawing/2014/main" id="{624CC8B0-CDBB-1140-A60E-9E04DD991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684213"/>
            <a:ext cx="75596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Tx/>
              <a:buSzPct val="75000"/>
              <a:buFontTx/>
              <a:buNone/>
            </a:pPr>
            <a:r>
              <a:rPr lang="fr-FR" altLang="fr-FR" sz="2400">
                <a:solidFill>
                  <a:srgbClr val="666699"/>
                </a:solidFill>
              </a:rPr>
              <a:t>Auxiliary TO BE ( AM/IS/ARE)</a:t>
            </a:r>
          </a:p>
        </p:txBody>
      </p:sp>
      <p:sp>
        <p:nvSpPr>
          <p:cNvPr id="268292" name="Text Box 3">
            <a:extLst>
              <a:ext uri="{FF2B5EF4-FFF2-40B4-BE49-F238E27FC236}">
                <a16:creationId xmlns:a16="http://schemas.microsoft.com/office/drawing/2014/main" id="{594F386B-5FD4-824B-870B-0B4F98956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201738"/>
            <a:ext cx="73120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>
                <a:solidFill>
                  <a:srgbClr val="000000"/>
                </a:solidFill>
              </a:rPr>
              <a:t>Écrivez les phrases à la forme affirmative, négative et interrogative.</a:t>
            </a:r>
          </a:p>
        </p:txBody>
      </p:sp>
      <p:sp>
        <p:nvSpPr>
          <p:cNvPr id="268293" name="Text Box 4">
            <a:extLst>
              <a:ext uri="{FF2B5EF4-FFF2-40B4-BE49-F238E27FC236}">
                <a16:creationId xmlns:a16="http://schemas.microsoft.com/office/drawing/2014/main" id="{455649D7-0B71-5F47-B3D9-3134A4733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566863"/>
            <a:ext cx="8208963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6. a. </a:t>
            </a:r>
            <a:r>
              <a:rPr lang="fr-FR" altLang="fr-FR" sz="1600" dirty="0" err="1">
                <a:solidFill>
                  <a:srgbClr val="000000"/>
                </a:solidFill>
              </a:rPr>
              <a:t>Today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 </a:t>
            </a:r>
            <a:r>
              <a:rPr lang="fr-FR" altLang="fr-FR" sz="1600" dirty="0" err="1">
                <a:solidFill>
                  <a:srgbClr val="000000"/>
                </a:solidFill>
              </a:rPr>
              <a:t>beautiful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b. </a:t>
            </a:r>
            <a:r>
              <a:rPr lang="fr-FR" altLang="fr-FR" sz="1600" dirty="0" err="1">
                <a:solidFill>
                  <a:srgbClr val="000000"/>
                </a:solidFill>
              </a:rPr>
              <a:t>Today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is</a:t>
            </a:r>
            <a:r>
              <a:rPr lang="fr-FR" altLang="fr-FR" sz="1600" b="1" dirty="0">
                <a:solidFill>
                  <a:srgbClr val="FF0000"/>
                </a:solidFill>
              </a:rPr>
              <a:t> not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a </a:t>
            </a:r>
            <a:r>
              <a:rPr lang="fr-FR" altLang="fr-FR" sz="1600" dirty="0" err="1">
                <a:solidFill>
                  <a:srgbClr val="000000"/>
                </a:solidFill>
              </a:rPr>
              <a:t>beautiful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c.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Is</a:t>
            </a:r>
            <a:r>
              <a:rPr lang="fr-FR" altLang="fr-FR" sz="1600" b="1" i="1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today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beautiful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day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7.   a. Diane and Louise </a:t>
            </a:r>
            <a:r>
              <a:rPr lang="fr-FR" altLang="fr-FR" sz="1600" b="1" dirty="0">
                <a:solidFill>
                  <a:srgbClr val="FF0000"/>
                </a:solidFill>
              </a:rPr>
              <a:t>are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very</a:t>
            </a:r>
            <a:r>
              <a:rPr lang="fr-FR" altLang="fr-FR" sz="1600" dirty="0">
                <a:solidFill>
                  <a:srgbClr val="000000"/>
                </a:solidFill>
              </a:rPr>
              <a:t> good </a:t>
            </a:r>
            <a:r>
              <a:rPr lang="fr-FR" altLang="fr-FR" sz="1600" dirty="0" err="1">
                <a:solidFill>
                  <a:srgbClr val="000000"/>
                </a:solidFill>
              </a:rPr>
              <a:t>friends</a:t>
            </a:r>
            <a:r>
              <a:rPr lang="fr-FR" altLang="fr-FR" sz="1600" dirty="0">
                <a:solidFill>
                  <a:srgbClr val="000000"/>
                </a:solidFill>
              </a:rPr>
              <a:t>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Diane and Louise </a:t>
            </a:r>
            <a:r>
              <a:rPr lang="fr-FR" altLang="fr-FR" sz="1600" b="1" dirty="0">
                <a:solidFill>
                  <a:srgbClr val="FF0000"/>
                </a:solidFill>
              </a:rPr>
              <a:t>are not </a:t>
            </a:r>
            <a:r>
              <a:rPr lang="fr-FR" altLang="fr-FR" sz="1600" dirty="0" err="1">
                <a:solidFill>
                  <a:srgbClr val="000000"/>
                </a:solidFill>
              </a:rPr>
              <a:t>very</a:t>
            </a:r>
            <a:r>
              <a:rPr lang="fr-FR" altLang="fr-FR" sz="1600" dirty="0">
                <a:solidFill>
                  <a:srgbClr val="000000"/>
                </a:solidFill>
              </a:rPr>
              <a:t> good </a:t>
            </a:r>
            <a:r>
              <a:rPr lang="fr-FR" altLang="fr-FR" sz="1600" dirty="0" err="1">
                <a:solidFill>
                  <a:srgbClr val="000000"/>
                </a:solidFill>
              </a:rPr>
              <a:t>friends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>
                <a:solidFill>
                  <a:srgbClr val="FF0000"/>
                </a:solidFill>
              </a:rPr>
              <a:t>Are</a:t>
            </a:r>
            <a:r>
              <a:rPr lang="fr-FR" altLang="fr-FR" sz="1600" dirty="0">
                <a:solidFill>
                  <a:srgbClr val="000000"/>
                </a:solidFill>
              </a:rPr>
              <a:t> Diane and Louise </a:t>
            </a:r>
            <a:r>
              <a:rPr lang="fr-FR" altLang="fr-FR" sz="1600" dirty="0" err="1">
                <a:solidFill>
                  <a:srgbClr val="000000"/>
                </a:solidFill>
              </a:rPr>
              <a:t>very</a:t>
            </a:r>
            <a:r>
              <a:rPr lang="fr-FR" altLang="fr-FR" sz="1600" dirty="0">
                <a:solidFill>
                  <a:srgbClr val="000000"/>
                </a:solidFill>
              </a:rPr>
              <a:t> good </a:t>
            </a:r>
            <a:r>
              <a:rPr lang="fr-FR" altLang="fr-FR" sz="1600" dirty="0" err="1">
                <a:solidFill>
                  <a:srgbClr val="000000"/>
                </a:solidFill>
              </a:rPr>
              <a:t>friends</a:t>
            </a:r>
            <a:r>
              <a:rPr lang="fr-FR" altLang="fr-FR" sz="1600" dirty="0">
                <a:solidFill>
                  <a:srgbClr val="000000"/>
                </a:solidFill>
              </a:rPr>
              <a:t>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8.   a. </a:t>
            </a:r>
            <a:r>
              <a:rPr lang="fr-FR" altLang="fr-FR" sz="1600" dirty="0" err="1">
                <a:solidFill>
                  <a:srgbClr val="000000"/>
                </a:solidFill>
              </a:rPr>
              <a:t>February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shortest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month</a:t>
            </a:r>
            <a:r>
              <a:rPr lang="fr-FR" altLang="fr-FR" sz="1600" dirty="0">
                <a:solidFill>
                  <a:srgbClr val="000000"/>
                </a:solidFill>
              </a:rPr>
              <a:t> of the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.     b. </a:t>
            </a:r>
            <a:r>
              <a:rPr lang="fr-FR" altLang="fr-FR" sz="1600" dirty="0" err="1">
                <a:solidFill>
                  <a:srgbClr val="000000"/>
                </a:solidFill>
              </a:rPr>
              <a:t>February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 err="1">
                <a:solidFill>
                  <a:srgbClr val="FF0000"/>
                </a:solidFill>
              </a:rPr>
              <a:t>is</a:t>
            </a:r>
            <a:r>
              <a:rPr lang="fr-FR" altLang="fr-FR" sz="1600" b="1" dirty="0">
                <a:solidFill>
                  <a:srgbClr val="FF0000"/>
                </a:solidFill>
              </a:rPr>
              <a:t> not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shortest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month</a:t>
            </a:r>
            <a:r>
              <a:rPr lang="fr-FR" altLang="fr-FR" sz="1600" dirty="0">
                <a:solidFill>
                  <a:srgbClr val="000000"/>
                </a:solidFill>
              </a:rPr>
              <a:t> of the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>
                <a:solidFill>
                  <a:srgbClr val="FF0000"/>
                </a:solidFill>
              </a:rPr>
              <a:t>Is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February</a:t>
            </a:r>
            <a:r>
              <a:rPr lang="fr-FR" altLang="fr-FR" sz="1600" dirty="0">
                <a:solidFill>
                  <a:srgbClr val="000000"/>
                </a:solidFill>
              </a:rPr>
              <a:t> the </a:t>
            </a:r>
            <a:r>
              <a:rPr lang="fr-FR" altLang="fr-FR" sz="1600" dirty="0" err="1">
                <a:solidFill>
                  <a:srgbClr val="000000"/>
                </a:solidFill>
              </a:rPr>
              <a:t>shortest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month</a:t>
            </a:r>
            <a:r>
              <a:rPr lang="fr-FR" altLang="fr-FR" sz="1600" dirty="0">
                <a:solidFill>
                  <a:srgbClr val="000000"/>
                </a:solidFill>
              </a:rPr>
              <a:t> of the </a:t>
            </a:r>
            <a:r>
              <a:rPr lang="fr-FR" altLang="fr-FR" sz="1600" dirty="0" err="1">
                <a:solidFill>
                  <a:srgbClr val="000000"/>
                </a:solidFill>
              </a:rPr>
              <a:t>year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9.   a. The </a:t>
            </a:r>
            <a:r>
              <a:rPr lang="fr-FR" altLang="fr-FR" sz="1600" dirty="0" err="1">
                <a:solidFill>
                  <a:srgbClr val="000000"/>
                </a:solidFill>
              </a:rPr>
              <a:t>students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are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in groups.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b. The </a:t>
            </a:r>
            <a:r>
              <a:rPr lang="fr-FR" altLang="fr-FR" sz="1600" dirty="0" err="1">
                <a:solidFill>
                  <a:srgbClr val="000000"/>
                </a:solidFill>
              </a:rPr>
              <a:t>students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b="1" dirty="0">
                <a:solidFill>
                  <a:srgbClr val="FF0000"/>
                </a:solidFill>
              </a:rPr>
              <a:t>are not </a:t>
            </a:r>
            <a:r>
              <a:rPr lang="fr-FR" altLang="fr-FR" sz="1600" dirty="0" err="1">
                <a:solidFill>
                  <a:srgbClr val="00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in groups.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c. </a:t>
            </a:r>
            <a:r>
              <a:rPr lang="fr-FR" altLang="fr-FR" sz="1600" b="1" dirty="0">
                <a:solidFill>
                  <a:srgbClr val="FF0000"/>
                </a:solidFill>
              </a:rPr>
              <a:t>Are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the </a:t>
            </a:r>
            <a:r>
              <a:rPr lang="fr-FR" altLang="fr-FR" sz="1600" dirty="0" err="1">
                <a:solidFill>
                  <a:srgbClr val="000000"/>
                </a:solidFill>
              </a:rPr>
              <a:t>students</a:t>
            </a:r>
            <a:r>
              <a:rPr lang="fr-FR" altLang="fr-FR" sz="1600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working</a:t>
            </a:r>
            <a:r>
              <a:rPr lang="fr-FR" altLang="fr-FR" sz="1600" dirty="0">
                <a:solidFill>
                  <a:srgbClr val="000000"/>
                </a:solidFill>
              </a:rPr>
              <a:t> in groups?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600" dirty="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10. a. I </a:t>
            </a:r>
            <a:r>
              <a:rPr lang="fr-FR" altLang="fr-FR" sz="1600" b="1" dirty="0" err="1">
                <a:solidFill>
                  <a:srgbClr val="FF0000"/>
                </a:solidFill>
              </a:rPr>
              <a:t>am</a:t>
            </a:r>
            <a:r>
              <a:rPr lang="fr-FR" altLang="fr-FR" sz="1600" b="1" dirty="0">
                <a:solidFill>
                  <a:srgbClr val="000000"/>
                </a:solidFill>
              </a:rPr>
              <a:t> </a:t>
            </a:r>
            <a:r>
              <a:rPr lang="fr-FR" altLang="fr-FR" sz="1600" dirty="0" err="1">
                <a:solidFill>
                  <a:srgbClr val="000000"/>
                </a:solidFill>
              </a:rPr>
              <a:t>watching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movie</a:t>
            </a:r>
            <a:r>
              <a:rPr lang="fr-FR" altLang="fr-FR" sz="18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800" dirty="0">
                <a:solidFill>
                  <a:srgbClr val="000000"/>
                </a:solidFill>
              </a:rPr>
              <a:t>      </a:t>
            </a:r>
            <a:r>
              <a:rPr lang="fr-FR" altLang="fr-FR" sz="1600" dirty="0">
                <a:solidFill>
                  <a:srgbClr val="000000"/>
                </a:solidFill>
              </a:rPr>
              <a:t>b. I </a:t>
            </a:r>
            <a:r>
              <a:rPr lang="fr-FR" altLang="fr-FR" sz="1600" b="1" dirty="0" err="1">
                <a:solidFill>
                  <a:srgbClr val="FF0000"/>
                </a:solidFill>
              </a:rPr>
              <a:t>am</a:t>
            </a:r>
            <a:r>
              <a:rPr lang="fr-FR" altLang="fr-FR" sz="1600" b="1" dirty="0">
                <a:solidFill>
                  <a:srgbClr val="FF0000"/>
                </a:solidFill>
              </a:rPr>
              <a:t> not </a:t>
            </a:r>
            <a:r>
              <a:rPr lang="fr-FR" altLang="fr-FR" sz="1600" dirty="0" err="1">
                <a:solidFill>
                  <a:srgbClr val="000000"/>
                </a:solidFill>
              </a:rPr>
              <a:t>watching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movie</a:t>
            </a:r>
            <a:r>
              <a:rPr lang="fr-FR" altLang="fr-FR" sz="1600" dirty="0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600" dirty="0">
                <a:solidFill>
                  <a:srgbClr val="000000"/>
                </a:solidFill>
              </a:rPr>
              <a:t>       c. </a:t>
            </a:r>
            <a:r>
              <a:rPr lang="fr-FR" altLang="fr-FR" sz="1600" b="1" dirty="0">
                <a:solidFill>
                  <a:srgbClr val="FF0000"/>
                </a:solidFill>
              </a:rPr>
              <a:t>Am</a:t>
            </a:r>
            <a:r>
              <a:rPr lang="fr-FR" altLang="fr-FR" sz="1600" dirty="0">
                <a:solidFill>
                  <a:srgbClr val="FF0000"/>
                </a:solidFill>
              </a:rPr>
              <a:t> </a:t>
            </a:r>
            <a:r>
              <a:rPr lang="fr-FR" altLang="fr-FR" sz="1600" dirty="0">
                <a:solidFill>
                  <a:srgbClr val="000000"/>
                </a:solidFill>
              </a:rPr>
              <a:t>I </a:t>
            </a:r>
            <a:r>
              <a:rPr lang="fr-FR" altLang="fr-FR" sz="1600" dirty="0" err="1">
                <a:solidFill>
                  <a:srgbClr val="000000"/>
                </a:solidFill>
              </a:rPr>
              <a:t>watching</a:t>
            </a:r>
            <a:r>
              <a:rPr lang="fr-FR" altLang="fr-FR" sz="1600" dirty="0">
                <a:solidFill>
                  <a:srgbClr val="000000"/>
                </a:solidFill>
              </a:rPr>
              <a:t> a </a:t>
            </a:r>
            <a:r>
              <a:rPr lang="fr-FR" altLang="fr-FR" sz="1600" dirty="0" err="1">
                <a:solidFill>
                  <a:srgbClr val="000000"/>
                </a:solidFill>
              </a:rPr>
              <a:t>movie</a:t>
            </a:r>
            <a:r>
              <a:rPr lang="fr-FR" altLang="fr-FR" sz="1600" dirty="0">
                <a:solidFill>
                  <a:srgbClr val="000000"/>
                </a:solidFill>
              </a:rPr>
              <a:t> 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7" name="Titre 1">
            <a:extLst>
              <a:ext uri="{FF2B5EF4-FFF2-40B4-BE49-F238E27FC236}">
                <a16:creationId xmlns:a16="http://schemas.microsoft.com/office/drawing/2014/main" id="{7BC3FFE7-2C4D-B243-B4AE-AA3ADB8FDE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2213" y="477838"/>
            <a:ext cx="3694112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2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1pPr>
            <a:lvl2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595959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3200">
                <a:solidFill>
                  <a:srgbClr val="663366"/>
                </a:solidFill>
              </a:rPr>
              <a:t>PRESENT SIMPLE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A14D39-5D39-7F47-969A-02B12BACDEA0}"/>
              </a:ext>
            </a:extLst>
          </p:cNvPr>
          <p:cNvSpPr txBox="1">
            <a:spLocks/>
          </p:cNvSpPr>
          <p:nvPr/>
        </p:nvSpPr>
        <p:spPr>
          <a:xfrm>
            <a:off x="695325" y="2000250"/>
            <a:ext cx="7224713" cy="4240213"/>
          </a:xfrm>
          <a:prstGeom prst="rect">
            <a:avLst/>
          </a:prstGeom>
        </p:spPr>
        <p:txBody>
          <a:bodyPr/>
          <a:lstStyle>
            <a:lvl1pPr marL="342900" indent="-342900" algn="l" defTabSz="449263" rtl="0" fontAlgn="base">
              <a:spcBef>
                <a:spcPts val="2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fontAlgn="base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kern="120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v"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WHEN WE DESCRIBE A FACT  		</a:t>
            </a:r>
          </a:p>
          <a:p>
            <a:pPr eaLnBrk="1" hangingPunct="1"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Example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: Cats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eat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mice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fact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0" indent="0" eaLnBrk="1" hangingPunct="1"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			   Water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boils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at 100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degrees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eaLnBrk="1" hangingPunct="1">
              <a:defRPr/>
            </a:pP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WHEN SOMETHING HAPPENS REGULARLY	</a:t>
            </a:r>
          </a:p>
          <a:p>
            <a:pPr eaLnBrk="1" hangingPunct="1"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Example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: I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work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as a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teacher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eaLnBrk="1" hangingPunct="1">
              <a:defRPr/>
            </a:pP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	(It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what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I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usually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do)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DFA4144-CC32-864F-9896-015E21454FA9}"/>
              </a:ext>
            </a:extLst>
          </p:cNvPr>
          <p:cNvSpPr/>
          <p:nvPr/>
        </p:nvSpPr>
        <p:spPr>
          <a:xfrm>
            <a:off x="695325" y="1287463"/>
            <a:ext cx="3694113" cy="5222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fr-FR" sz="2800" dirty="0" err="1">
                <a:solidFill>
                  <a:schemeClr val="accent6">
                    <a:lumMod val="50000"/>
                  </a:schemeClr>
                </a:solidFill>
              </a:rPr>
              <a:t>We</a:t>
            </a:r>
            <a:r>
              <a:rPr lang="fr-FR" sz="2800" dirty="0">
                <a:solidFill>
                  <a:schemeClr val="accent6">
                    <a:lumMod val="50000"/>
                  </a:schemeClr>
                </a:solidFill>
              </a:rPr>
              <a:t> use </a:t>
            </a:r>
            <a:r>
              <a:rPr lang="fr-FR" sz="2800" dirty="0" err="1">
                <a:solidFill>
                  <a:schemeClr val="accent6">
                    <a:lumMod val="50000"/>
                  </a:schemeClr>
                </a:solidFill>
              </a:rPr>
              <a:t>it</a:t>
            </a:r>
            <a:r>
              <a:rPr lang="fr-FR" sz="2800" dirty="0">
                <a:solidFill>
                  <a:schemeClr val="accent6">
                    <a:lumMod val="50000"/>
                  </a:schemeClr>
                </a:solidFill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Titre 1">
            <a:extLst>
              <a:ext uri="{FF2B5EF4-FFF2-40B4-BE49-F238E27FC236}">
                <a16:creationId xmlns:a16="http://schemas.microsoft.com/office/drawing/2014/main" id="{6EDDDF79-059D-3F43-8F08-A58DBDBFD1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8475" y="484188"/>
            <a:ext cx="7527925" cy="747204"/>
          </a:xfrm>
        </p:spPr>
        <p:txBody>
          <a:bodyPr/>
          <a:lstStyle/>
          <a:p>
            <a:pPr algn="ctr" eaLnBrk="1" hangingPunct="1"/>
            <a:r>
              <a:rPr lang="fr-FR" altLang="fr-FR" dirty="0"/>
              <a:t>PRESENT TENSE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90095A60-48B0-BC47-A418-613E3E76B83C}"/>
              </a:ext>
            </a:extLst>
          </p:cNvPr>
          <p:cNvSpPr txBox="1">
            <a:spLocks/>
          </p:cNvSpPr>
          <p:nvPr/>
        </p:nvSpPr>
        <p:spPr bwMode="auto">
          <a:xfrm>
            <a:off x="136525" y="2028825"/>
            <a:ext cx="9009063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normAutofit fontScale="97500"/>
          </a:bodyPr>
          <a:lstStyle>
            <a:lvl1pPr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 kern="1200">
                <a:solidFill>
                  <a:srgbClr val="663366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5pPr>
            <a:lvl6pPr marL="25146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6pPr>
            <a:lvl7pPr marL="29718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7pPr>
            <a:lvl8pPr marL="3429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8pPr>
            <a:lvl9pPr marL="3886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600">
                <a:solidFill>
                  <a:srgbClr val="663366"/>
                </a:solidFill>
                <a:latin typeface="Rockwell" panose="02060603020205020403" pitchFamily="18" charset="77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fr-FR" sz="2800" dirty="0" err="1"/>
              <a:t>Three</a:t>
            </a:r>
            <a:r>
              <a:rPr lang="fr-FR" sz="2800" dirty="0"/>
              <a:t> (3) </a:t>
            </a:r>
            <a:r>
              <a:rPr lang="fr-FR" sz="2800" dirty="0" err="1"/>
              <a:t>different</a:t>
            </a:r>
            <a:r>
              <a:rPr lang="fr-FR" sz="2800" dirty="0"/>
              <a:t> </a:t>
            </a:r>
            <a:r>
              <a:rPr lang="fr-FR" sz="2800" dirty="0" err="1"/>
              <a:t>forms</a:t>
            </a:r>
            <a:r>
              <a:rPr lang="fr-FR" sz="2800" dirty="0"/>
              <a:t> of the </a:t>
            </a:r>
            <a:r>
              <a:rPr lang="fr-FR" sz="2800" dirty="0" err="1"/>
              <a:t>Present</a:t>
            </a:r>
            <a:r>
              <a:rPr lang="fr-FR" sz="2800" dirty="0"/>
              <a:t> </a:t>
            </a:r>
            <a:r>
              <a:rPr lang="fr-FR" sz="2800" dirty="0" err="1"/>
              <a:t>Tense</a:t>
            </a:r>
            <a:endParaRPr lang="fr-FR" sz="2800" dirty="0"/>
          </a:p>
        </p:txBody>
      </p:sp>
      <p:graphicFrame>
        <p:nvGraphicFramePr>
          <p:cNvPr id="4" name="Espace réservé du contenu 5">
            <a:extLst>
              <a:ext uri="{FF2B5EF4-FFF2-40B4-BE49-F238E27FC236}">
                <a16:creationId xmlns:a16="http://schemas.microsoft.com/office/drawing/2014/main" id="{7D956C9B-0E7E-034F-A22C-9ED3D40049EA}"/>
              </a:ext>
            </a:extLst>
          </p:cNvPr>
          <p:cNvGraphicFramePr>
            <a:graphicFrameLocks/>
          </p:cNvGraphicFramePr>
          <p:nvPr/>
        </p:nvGraphicFramePr>
        <p:xfrm>
          <a:off x="137161" y="2873882"/>
          <a:ext cx="9006840" cy="40384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02280">
                  <a:extLst>
                    <a:ext uri="{9D8B030D-6E8A-4147-A177-3AD203B41FA5}">
                      <a16:colId xmlns:a16="http://schemas.microsoft.com/office/drawing/2014/main" val="3302997364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621562119"/>
                    </a:ext>
                  </a:extLst>
                </a:gridCol>
                <a:gridCol w="3002280">
                  <a:extLst>
                    <a:ext uri="{9D8B030D-6E8A-4147-A177-3AD203B41FA5}">
                      <a16:colId xmlns:a16="http://schemas.microsoft.com/office/drawing/2014/main" val="3998968067"/>
                    </a:ext>
                  </a:extLst>
                </a:gridCol>
              </a:tblGrid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AFFIRMATIVE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INTERROGATIVE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NEGATIVE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22924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WORK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WORK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highlight>
                            <a:srgbClr val="FFFF00"/>
                          </a:highlight>
                        </a:rPr>
                        <a:t>TO WORK</a:t>
                      </a:r>
                      <a:endParaRPr lang="fr-FR" dirty="0">
                        <a:solidFill>
                          <a:schemeClr val="bg1">
                            <a:lumMod val="75000"/>
                          </a:schemeClr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3892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I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I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 DO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377060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YOU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DO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53030"/>
                  </a:ext>
                </a:extLst>
              </a:tr>
              <a:tr h="737449">
                <a:tc>
                  <a:txBody>
                    <a:bodyPr/>
                    <a:lstStyle/>
                    <a:p>
                      <a:r>
                        <a:rPr lang="fr-FR" dirty="0"/>
                        <a:t>HE/SHE/IT WORKS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DOES HE/SHE/IT WORK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HE/SHE/IT  DOES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2186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WE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WE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WE DO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012483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YOU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YOU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YOU DO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266728"/>
                  </a:ext>
                </a:extLst>
              </a:tr>
              <a:tr h="427252">
                <a:tc>
                  <a:txBody>
                    <a:bodyPr/>
                    <a:lstStyle/>
                    <a:p>
                      <a:r>
                        <a:rPr lang="fr-FR" dirty="0"/>
                        <a:t>THEY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DO THEY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THEY DO NOT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420755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9791617C-D7B4-8F40-A2AC-B57CB56861E8}"/>
              </a:ext>
            </a:extLst>
          </p:cNvPr>
          <p:cNvSpPr txBox="1"/>
          <p:nvPr/>
        </p:nvSpPr>
        <p:spPr>
          <a:xfrm>
            <a:off x="2267712" y="1450848"/>
            <a:ext cx="395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tx1"/>
                </a:solidFill>
              </a:rPr>
              <a:t>Another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example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Rockwell"/>
        <a:ea typeface="ＭＳ Ｐゴシック"/>
        <a:cs typeface=""/>
      </a:majorFont>
      <a:minorFont>
        <a:latin typeface="Rockwel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Rockwell" panose="02060603020205020403" pitchFamily="18" charset="77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2863</Words>
  <Application>Microsoft Office PowerPoint</Application>
  <PresentationFormat>Affichage à l'écran (4:3)</PresentationFormat>
  <Paragraphs>764</Paragraphs>
  <Slides>49</Slides>
  <Notes>23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21</vt:i4>
      </vt:variant>
      <vt:variant>
        <vt:lpstr>Titres des diapositives</vt:lpstr>
      </vt:variant>
      <vt:variant>
        <vt:i4>49</vt:i4>
      </vt:variant>
    </vt:vector>
  </HeadingPairs>
  <TitlesOfParts>
    <vt:vector size="75" baseType="lpstr">
      <vt:lpstr>Arial</vt:lpstr>
      <vt:lpstr>Rockwell</vt:lpstr>
      <vt:lpstr>Symbol</vt:lpstr>
      <vt:lpstr>Times New Roman</vt:lpstr>
      <vt:lpstr>Wingdings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PRESENT TENSE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PRESENT PROGRESSIVE</vt:lpstr>
      <vt:lpstr>Présentation PowerPoint</vt:lpstr>
      <vt:lpstr>Présentation PowerPoint</vt:lpstr>
      <vt:lpstr>Présentation PowerPoint</vt:lpstr>
      <vt:lpstr>Présentation PowerPoint</vt:lpstr>
      <vt:lpstr>SIMPLE PAST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Past Progressive  also called  past continuous</vt:lpstr>
      <vt:lpstr>Présentation PowerPoint</vt:lpstr>
      <vt:lpstr>Présentation PowerPoint</vt:lpstr>
      <vt:lpstr>Présentation PowerPoint</vt:lpstr>
      <vt:lpstr>Présentation PowerPoint</vt:lpstr>
      <vt:lpstr>FUTURE</vt:lpstr>
      <vt:lpstr>Présentation PowerPoint</vt:lpstr>
      <vt:lpstr>Présentation PowerPoint</vt:lpstr>
      <vt:lpstr>Présentation PowerPoint</vt:lpstr>
      <vt:lpstr>Présentation PowerPoint</vt:lpstr>
      <vt:lpstr>MODAL AUXILIARIES</vt:lpstr>
      <vt:lpstr>Présentation PowerPoint</vt:lpstr>
      <vt:lpstr>Présentation PowerPoint</vt:lpstr>
      <vt:lpstr>CONDITIONAL</vt:lpstr>
      <vt:lpstr>Présentation PowerPoint</vt:lpstr>
      <vt:lpstr>Présentation PowerPoint</vt:lpstr>
      <vt:lpstr>Exercise</vt:lpstr>
      <vt:lpstr>Exercise  Answer Key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Joseph, Anne Marie</dc:creator>
  <cp:lastModifiedBy>Goulet, Mylaine</cp:lastModifiedBy>
  <cp:revision>8</cp:revision>
  <dcterms:created xsi:type="dcterms:W3CDTF">2019-02-11T14:26:13Z</dcterms:created>
  <dcterms:modified xsi:type="dcterms:W3CDTF">2019-08-07T14:40:15Z</dcterms:modified>
</cp:coreProperties>
</file>