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82" r:id="rId1"/>
  </p:sldMasterIdLst>
  <p:sldIdLst>
    <p:sldId id="256" r:id="rId2"/>
    <p:sldId id="257" r:id="rId3"/>
    <p:sldId id="258" r:id="rId4"/>
    <p:sldId id="259" r:id="rId5"/>
    <p:sldId id="266" r:id="rId6"/>
    <p:sldId id="267" r:id="rId7"/>
    <p:sldId id="261" r:id="rId8"/>
    <p:sldId id="263" r:id="rId9"/>
    <p:sldId id="264" r:id="rId10"/>
    <p:sldId id="265" r:id="rId11"/>
    <p:sldId id="268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318"/>
    <p:restoredTop sz="94668"/>
  </p:normalViewPr>
  <p:slideViewPr>
    <p:cSldViewPr snapToGrid="0" snapToObjects="1">
      <p:cViewPr varScale="1">
        <p:scale>
          <a:sx n="76" d="100"/>
          <a:sy n="76" d="100"/>
        </p:scale>
        <p:origin x="27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Goulet, Mylaine" userId="24470b5a-d668-4cb2-a449-4eb78855d5ad" providerId="ADAL" clId="{F6C4E088-FEAA-4F1E-BD92-13616CF1B493}"/>
    <pc:docChg chg="modSld">
      <pc:chgData name="Goulet, Mylaine" userId="24470b5a-d668-4cb2-a449-4eb78855d5ad" providerId="ADAL" clId="{F6C4E088-FEAA-4F1E-BD92-13616CF1B493}" dt="2019-08-07T14:06:48.374" v="35" actId="20577"/>
      <pc:docMkLst>
        <pc:docMk/>
      </pc:docMkLst>
      <pc:sldChg chg="modSp">
        <pc:chgData name="Goulet, Mylaine" userId="24470b5a-d668-4cb2-a449-4eb78855d5ad" providerId="ADAL" clId="{F6C4E088-FEAA-4F1E-BD92-13616CF1B493}" dt="2019-08-07T14:04:28.240" v="19" actId="20577"/>
        <pc:sldMkLst>
          <pc:docMk/>
          <pc:sldMk cId="1565532398" sldId="257"/>
        </pc:sldMkLst>
        <pc:spChg chg="mod">
          <ac:chgData name="Goulet, Mylaine" userId="24470b5a-d668-4cb2-a449-4eb78855d5ad" providerId="ADAL" clId="{F6C4E088-FEAA-4F1E-BD92-13616CF1B493}" dt="2019-08-07T14:04:28.240" v="19" actId="20577"/>
          <ac:spMkLst>
            <pc:docMk/>
            <pc:sldMk cId="1565532398" sldId="257"/>
            <ac:spMk id="3" creationId="{AA2A68E8-D98D-0744-B2FC-879F336A44C6}"/>
          </ac:spMkLst>
        </pc:spChg>
      </pc:sldChg>
      <pc:sldChg chg="modSp">
        <pc:chgData name="Goulet, Mylaine" userId="24470b5a-d668-4cb2-a449-4eb78855d5ad" providerId="ADAL" clId="{F6C4E088-FEAA-4F1E-BD92-13616CF1B493}" dt="2019-08-07T14:05:08.588" v="23" actId="20577"/>
        <pc:sldMkLst>
          <pc:docMk/>
          <pc:sldMk cId="3177477741" sldId="258"/>
        </pc:sldMkLst>
        <pc:spChg chg="mod">
          <ac:chgData name="Goulet, Mylaine" userId="24470b5a-d668-4cb2-a449-4eb78855d5ad" providerId="ADAL" clId="{F6C4E088-FEAA-4F1E-BD92-13616CF1B493}" dt="2019-08-07T14:05:08.588" v="23" actId="20577"/>
          <ac:spMkLst>
            <pc:docMk/>
            <pc:sldMk cId="3177477741" sldId="258"/>
            <ac:spMk id="3" creationId="{58AA102C-5F8E-894F-B906-E02D20C5297D}"/>
          </ac:spMkLst>
        </pc:spChg>
      </pc:sldChg>
      <pc:sldChg chg="modSp">
        <pc:chgData name="Goulet, Mylaine" userId="24470b5a-d668-4cb2-a449-4eb78855d5ad" providerId="ADAL" clId="{F6C4E088-FEAA-4F1E-BD92-13616CF1B493}" dt="2019-08-07T14:06:14.639" v="29" actId="20577"/>
        <pc:sldMkLst>
          <pc:docMk/>
          <pc:sldMk cId="210731220" sldId="263"/>
        </pc:sldMkLst>
        <pc:spChg chg="mod">
          <ac:chgData name="Goulet, Mylaine" userId="24470b5a-d668-4cb2-a449-4eb78855d5ad" providerId="ADAL" clId="{F6C4E088-FEAA-4F1E-BD92-13616CF1B493}" dt="2019-08-07T14:06:14.639" v="29" actId="20577"/>
          <ac:spMkLst>
            <pc:docMk/>
            <pc:sldMk cId="210731220" sldId="263"/>
            <ac:spMk id="7" creationId="{2C158A6D-129C-D34D-A473-5A7BCC1F52DC}"/>
          </ac:spMkLst>
        </pc:spChg>
      </pc:sldChg>
      <pc:sldChg chg="modSp">
        <pc:chgData name="Goulet, Mylaine" userId="24470b5a-d668-4cb2-a449-4eb78855d5ad" providerId="ADAL" clId="{F6C4E088-FEAA-4F1E-BD92-13616CF1B493}" dt="2019-08-07T14:06:48.374" v="35" actId="20577"/>
        <pc:sldMkLst>
          <pc:docMk/>
          <pc:sldMk cId="3996132878" sldId="264"/>
        </pc:sldMkLst>
        <pc:graphicFrameChg chg="modGraphic">
          <ac:chgData name="Goulet, Mylaine" userId="24470b5a-d668-4cb2-a449-4eb78855d5ad" providerId="ADAL" clId="{F6C4E088-FEAA-4F1E-BD92-13616CF1B493}" dt="2019-08-07T14:06:48.374" v="35" actId="20577"/>
          <ac:graphicFrameMkLst>
            <pc:docMk/>
            <pc:sldMk cId="3996132878" sldId="264"/>
            <ac:graphicFrameMk id="3" creationId="{BD11F7CC-2E5D-2F42-8242-5E00594EE7C5}"/>
          </ac:graphicFrameMkLst>
        </pc:graphicFrame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B51CF7E-8455-4E71-A31B-65C81A1D8626}" type="doc">
      <dgm:prSet loTypeId="urn:microsoft.com/office/officeart/2016/7/layout/VerticalSolidActionList" loCatId="List" qsTypeId="urn:microsoft.com/office/officeart/2005/8/quickstyle/simple4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4F95E0AC-4F96-45E3-920A-CD08ACA9D7D8}">
      <dgm:prSet/>
      <dgm:spPr/>
      <dgm:t>
        <a:bodyPr/>
        <a:lstStyle/>
        <a:p>
          <a:r>
            <a:rPr lang="en-US" dirty="0"/>
            <a:t>can be made with two nouns:</a:t>
          </a:r>
        </a:p>
      </dgm:t>
    </dgm:pt>
    <dgm:pt modelId="{5A3F8365-9EE7-4D13-A013-08D939E698FC}" type="parTrans" cxnId="{D072ECA6-6406-42FD-8989-041DEB5D1583}">
      <dgm:prSet/>
      <dgm:spPr/>
      <dgm:t>
        <a:bodyPr/>
        <a:lstStyle/>
        <a:p>
          <a:endParaRPr lang="en-US"/>
        </a:p>
      </dgm:t>
    </dgm:pt>
    <dgm:pt modelId="{E39BA26E-7F11-425C-869E-73EB2A719BF7}" type="sibTrans" cxnId="{D072ECA6-6406-42FD-8989-041DEB5D1583}">
      <dgm:prSet/>
      <dgm:spPr/>
      <dgm:t>
        <a:bodyPr/>
        <a:lstStyle/>
        <a:p>
          <a:endParaRPr lang="en-US"/>
        </a:p>
      </dgm:t>
    </dgm:pt>
    <dgm:pt modelId="{715D446E-5C5A-4BFD-A92D-352D3A649D9B}">
      <dgm:prSet/>
      <dgm:spPr/>
      <dgm:t>
        <a:bodyPr/>
        <a:lstStyle/>
        <a:p>
          <a:r>
            <a:rPr lang="en-US"/>
            <a:t>Let’s just wait at this bus stop.</a:t>
          </a:r>
        </a:p>
      </dgm:t>
    </dgm:pt>
    <dgm:pt modelId="{96510C32-DC7F-4A1D-8F33-54683A575B86}" type="parTrans" cxnId="{FB9D807F-CDCC-43B3-B87C-FE5E926FCA27}">
      <dgm:prSet/>
      <dgm:spPr/>
      <dgm:t>
        <a:bodyPr/>
        <a:lstStyle/>
        <a:p>
          <a:endParaRPr lang="en-US"/>
        </a:p>
      </dgm:t>
    </dgm:pt>
    <dgm:pt modelId="{EF7598E8-A5FB-41FF-9AEF-CC258A74D331}" type="sibTrans" cxnId="{FB9D807F-CDCC-43B3-B87C-FE5E926FCA27}">
      <dgm:prSet/>
      <dgm:spPr/>
      <dgm:t>
        <a:bodyPr/>
        <a:lstStyle/>
        <a:p>
          <a:endParaRPr lang="en-US"/>
        </a:p>
      </dgm:t>
    </dgm:pt>
    <dgm:pt modelId="{4C9F4C0E-3F51-468F-84D2-A977A4D32FDC}">
      <dgm:prSet/>
      <dgm:spPr/>
      <dgm:t>
        <a:bodyPr/>
        <a:lstStyle/>
        <a:p>
          <a:r>
            <a:rPr lang="en-US"/>
            <a:t>I love watching fireflies on warm summer nights.</a:t>
          </a:r>
        </a:p>
      </dgm:t>
    </dgm:pt>
    <dgm:pt modelId="{71785C15-FF4C-464A-9909-65EA64C61F6F}" type="parTrans" cxnId="{844A76A3-2840-4CB8-B9DF-7902C8F2BCAA}">
      <dgm:prSet/>
      <dgm:spPr/>
      <dgm:t>
        <a:bodyPr/>
        <a:lstStyle/>
        <a:p>
          <a:endParaRPr lang="en-US"/>
        </a:p>
      </dgm:t>
    </dgm:pt>
    <dgm:pt modelId="{F1445C3E-A6B3-414B-8F48-601726EBEE84}" type="sibTrans" cxnId="{844A76A3-2840-4CB8-B9DF-7902C8F2BCAA}">
      <dgm:prSet/>
      <dgm:spPr/>
      <dgm:t>
        <a:bodyPr/>
        <a:lstStyle/>
        <a:p>
          <a:endParaRPr lang="en-US"/>
        </a:p>
      </dgm:t>
    </dgm:pt>
    <dgm:pt modelId="{FC1E8696-EB23-4527-9567-D7597E5311A1}">
      <dgm:prSet/>
      <dgm:spPr/>
      <dgm:t>
        <a:bodyPr/>
        <a:lstStyle/>
        <a:p>
          <a:r>
            <a:rPr lang="en-US"/>
            <a:t>While you’re at the store, please pick up some toothpaste, a six-pack of ginger ale, and some egg rolls.</a:t>
          </a:r>
        </a:p>
      </dgm:t>
    </dgm:pt>
    <dgm:pt modelId="{3C319EA9-4BE6-49CB-8781-5D63204BF809}" type="parTrans" cxnId="{9D8C51D4-56F3-4B51-906A-7A15A889BF2C}">
      <dgm:prSet/>
      <dgm:spPr/>
      <dgm:t>
        <a:bodyPr/>
        <a:lstStyle/>
        <a:p>
          <a:endParaRPr lang="en-US"/>
        </a:p>
      </dgm:t>
    </dgm:pt>
    <dgm:pt modelId="{6FB689F8-0DB9-4E19-9CFE-16964189D215}" type="sibTrans" cxnId="{9D8C51D4-56F3-4B51-906A-7A15A889BF2C}">
      <dgm:prSet/>
      <dgm:spPr/>
      <dgm:t>
        <a:bodyPr/>
        <a:lstStyle/>
        <a:p>
          <a:endParaRPr lang="en-US"/>
        </a:p>
      </dgm:t>
    </dgm:pt>
    <dgm:pt modelId="{B07698C9-FE26-435D-AC00-BE5558A5C388}">
      <dgm:prSet/>
      <dgm:spPr/>
      <dgm:t>
        <a:bodyPr/>
        <a:lstStyle/>
        <a:p>
          <a:r>
            <a:rPr lang="en-US" dirty="0"/>
            <a:t>can be made with an adjective and a noun:</a:t>
          </a:r>
        </a:p>
      </dgm:t>
    </dgm:pt>
    <dgm:pt modelId="{B5A10E11-2D45-4925-B5F5-0D9D6EB5B5BF}" type="parTrans" cxnId="{549DF604-7954-4EE6-966F-743DA6351478}">
      <dgm:prSet/>
      <dgm:spPr/>
      <dgm:t>
        <a:bodyPr/>
        <a:lstStyle/>
        <a:p>
          <a:endParaRPr lang="en-US"/>
        </a:p>
      </dgm:t>
    </dgm:pt>
    <dgm:pt modelId="{8673F28D-B823-479B-AD02-551B28AE87A8}" type="sibTrans" cxnId="{549DF604-7954-4EE6-966F-743DA6351478}">
      <dgm:prSet/>
      <dgm:spPr/>
      <dgm:t>
        <a:bodyPr/>
        <a:lstStyle/>
        <a:p>
          <a:endParaRPr lang="en-US"/>
        </a:p>
      </dgm:t>
    </dgm:pt>
    <dgm:pt modelId="{E8CEDC36-6C92-4C00-B15B-73B7F4A54C14}">
      <dgm:prSet/>
      <dgm:spPr/>
      <dgm:t>
        <a:bodyPr/>
        <a:lstStyle/>
        <a:p>
          <a:r>
            <a:rPr lang="en-US"/>
            <a:t>Let’s watch the full moon come up over the mountain.</a:t>
          </a:r>
        </a:p>
      </dgm:t>
    </dgm:pt>
    <dgm:pt modelId="{57E64F36-A138-4510-AFBC-A51FC7355F75}" type="parTrans" cxnId="{0E2AE30A-8E8F-4B3B-B014-E499F63F1857}">
      <dgm:prSet/>
      <dgm:spPr/>
      <dgm:t>
        <a:bodyPr/>
        <a:lstStyle/>
        <a:p>
          <a:endParaRPr lang="en-US"/>
        </a:p>
      </dgm:t>
    </dgm:pt>
    <dgm:pt modelId="{66F9B2EB-08CA-4721-AC27-F183E5CAA8BD}" type="sibTrans" cxnId="{0E2AE30A-8E8F-4B3B-B014-E499F63F1857}">
      <dgm:prSet/>
      <dgm:spPr/>
      <dgm:t>
        <a:bodyPr/>
        <a:lstStyle/>
        <a:p>
          <a:endParaRPr lang="en-US"/>
        </a:p>
      </dgm:t>
    </dgm:pt>
    <dgm:pt modelId="{F44BFDD8-E2C9-4656-9B20-62830ACF29D7}">
      <dgm:prSet/>
      <dgm:spPr/>
      <dgm:t>
        <a:bodyPr/>
        <a:lstStyle/>
        <a:p>
          <a:r>
            <a:rPr lang="en-US"/>
            <a:t>Please erase the blackboard for me.</a:t>
          </a:r>
        </a:p>
      </dgm:t>
    </dgm:pt>
    <dgm:pt modelId="{7C17D2B0-F21E-459E-B037-254B10BDCB30}" type="parTrans" cxnId="{59B9718E-0CC3-42D0-B6D3-8C714591BDBD}">
      <dgm:prSet/>
      <dgm:spPr/>
      <dgm:t>
        <a:bodyPr/>
        <a:lstStyle/>
        <a:p>
          <a:endParaRPr lang="en-US"/>
        </a:p>
      </dgm:t>
    </dgm:pt>
    <dgm:pt modelId="{84450AB9-C63A-406A-87E8-93AA0E579395}" type="sibTrans" cxnId="{59B9718E-0CC3-42D0-B6D3-8C714591BDBD}">
      <dgm:prSet/>
      <dgm:spPr/>
      <dgm:t>
        <a:bodyPr/>
        <a:lstStyle/>
        <a:p>
          <a:endParaRPr lang="en-US"/>
        </a:p>
      </dgm:t>
    </dgm:pt>
    <dgm:pt modelId="{93870F26-2BEF-42AA-BEAE-809BCABC682A}">
      <dgm:prSet/>
      <dgm:spPr/>
      <dgm:t>
        <a:bodyPr/>
        <a:lstStyle/>
        <a:p>
          <a:r>
            <a:rPr lang="en-US" dirty="0"/>
            <a:t>can be made with a verb and a noun:</a:t>
          </a:r>
        </a:p>
      </dgm:t>
    </dgm:pt>
    <dgm:pt modelId="{AB6033D0-D3EA-448B-BD3B-B26576B6B4A4}" type="parTrans" cxnId="{ABD827F7-675D-4F20-990A-E947157B71CC}">
      <dgm:prSet/>
      <dgm:spPr/>
      <dgm:t>
        <a:bodyPr/>
        <a:lstStyle/>
        <a:p>
          <a:endParaRPr lang="en-US"/>
        </a:p>
      </dgm:t>
    </dgm:pt>
    <dgm:pt modelId="{D8B81FEB-F231-4A6E-AA7C-5AEA3472BC28}" type="sibTrans" cxnId="{ABD827F7-675D-4F20-990A-E947157B71CC}">
      <dgm:prSet/>
      <dgm:spPr/>
      <dgm:t>
        <a:bodyPr/>
        <a:lstStyle/>
        <a:p>
          <a:endParaRPr lang="en-US"/>
        </a:p>
      </dgm:t>
    </dgm:pt>
    <dgm:pt modelId="{06CD3619-DA2E-43BD-B275-7BE98307CD68}">
      <dgm:prSet/>
      <dgm:spPr/>
      <dgm:t>
        <a:bodyPr/>
        <a:lstStyle/>
        <a:p>
          <a:r>
            <a:rPr lang="en-US"/>
            <a:t>Be sure to add bleach to the washing machine.</a:t>
          </a:r>
        </a:p>
      </dgm:t>
    </dgm:pt>
    <dgm:pt modelId="{E779FF74-C11C-49C2-AC6A-8E7487915010}" type="parTrans" cxnId="{A7A37237-0C7A-4395-B500-691F61C823C3}">
      <dgm:prSet/>
      <dgm:spPr/>
      <dgm:t>
        <a:bodyPr/>
        <a:lstStyle/>
        <a:p>
          <a:endParaRPr lang="en-US"/>
        </a:p>
      </dgm:t>
    </dgm:pt>
    <dgm:pt modelId="{F0760CC1-F718-4EBC-9872-3B10C4D93F87}" type="sibTrans" cxnId="{A7A37237-0C7A-4395-B500-691F61C823C3}">
      <dgm:prSet/>
      <dgm:spPr/>
      <dgm:t>
        <a:bodyPr/>
        <a:lstStyle/>
        <a:p>
          <a:endParaRPr lang="en-US"/>
        </a:p>
      </dgm:t>
    </dgm:pt>
    <dgm:pt modelId="{0FA6DC4C-D6EC-4FD6-BF04-E6072FF67176}">
      <dgm:prSet/>
      <dgm:spPr/>
      <dgm:t>
        <a:bodyPr/>
        <a:lstStyle/>
        <a:p>
          <a:r>
            <a:rPr lang="en-US"/>
            <a:t>Let’s be sure to stay somewhere with a swimming pool.</a:t>
          </a:r>
        </a:p>
      </dgm:t>
    </dgm:pt>
    <dgm:pt modelId="{C96D8F40-1538-457F-90E4-1173ABECCB4E}" type="parTrans" cxnId="{4B2B28EE-3E5D-4C5F-B710-578C8D33C335}">
      <dgm:prSet/>
      <dgm:spPr/>
      <dgm:t>
        <a:bodyPr/>
        <a:lstStyle/>
        <a:p>
          <a:endParaRPr lang="en-US"/>
        </a:p>
      </dgm:t>
    </dgm:pt>
    <dgm:pt modelId="{ABB207AD-2ABB-480C-8857-C88D80098038}" type="sibTrans" cxnId="{4B2B28EE-3E5D-4C5F-B710-578C8D33C335}">
      <dgm:prSet/>
      <dgm:spPr/>
      <dgm:t>
        <a:bodyPr/>
        <a:lstStyle/>
        <a:p>
          <a:endParaRPr lang="en-US"/>
        </a:p>
      </dgm:t>
    </dgm:pt>
    <dgm:pt modelId="{0ECBDFF0-45A4-4BD5-96B7-8C5792F77B8D}">
      <dgm:prSet/>
      <dgm:spPr/>
      <dgm:t>
        <a:bodyPr/>
        <a:lstStyle/>
        <a:p>
          <a:r>
            <a:rPr lang="en-US" dirty="0"/>
            <a:t>can be made with a noun and a verb:</a:t>
          </a:r>
        </a:p>
      </dgm:t>
    </dgm:pt>
    <dgm:pt modelId="{B4E3D779-1D22-465E-8B17-DD0E7A365852}" type="parTrans" cxnId="{D95384F8-82E9-4AA0-9FDA-A9D1CA5FB417}">
      <dgm:prSet/>
      <dgm:spPr/>
      <dgm:t>
        <a:bodyPr/>
        <a:lstStyle/>
        <a:p>
          <a:endParaRPr lang="en-US"/>
        </a:p>
      </dgm:t>
    </dgm:pt>
    <dgm:pt modelId="{48D46330-4002-46E8-8F03-7967F312D5EA}" type="sibTrans" cxnId="{D95384F8-82E9-4AA0-9FDA-A9D1CA5FB417}">
      <dgm:prSet/>
      <dgm:spPr/>
      <dgm:t>
        <a:bodyPr/>
        <a:lstStyle/>
        <a:p>
          <a:endParaRPr lang="en-US"/>
        </a:p>
      </dgm:t>
    </dgm:pt>
    <dgm:pt modelId="{BDAF5261-9956-4B0A-98F4-8C4455477063}">
      <dgm:prSet/>
      <dgm:spPr/>
      <dgm:t>
        <a:bodyPr/>
        <a:lstStyle/>
        <a:p>
          <a:r>
            <a:rPr lang="en-US"/>
            <a:t>He always gets up before sunrise.</a:t>
          </a:r>
        </a:p>
      </dgm:t>
    </dgm:pt>
    <dgm:pt modelId="{3DEC2124-E0FB-4563-8D13-C8EBE7B4D5B7}" type="parTrans" cxnId="{91BA6C84-3A19-4A3D-B791-80A45147D11C}">
      <dgm:prSet/>
      <dgm:spPr/>
      <dgm:t>
        <a:bodyPr/>
        <a:lstStyle/>
        <a:p>
          <a:endParaRPr lang="en-US"/>
        </a:p>
      </dgm:t>
    </dgm:pt>
    <dgm:pt modelId="{74030DC8-1824-4E57-B566-6B9F6BDEA581}" type="sibTrans" cxnId="{91BA6C84-3A19-4A3D-B791-80A45147D11C}">
      <dgm:prSet/>
      <dgm:spPr/>
      <dgm:t>
        <a:bodyPr/>
        <a:lstStyle/>
        <a:p>
          <a:endParaRPr lang="en-US"/>
        </a:p>
      </dgm:t>
    </dgm:pt>
    <dgm:pt modelId="{EA30E3F6-870E-48B7-9AAD-20B3E1203181}">
      <dgm:prSet/>
      <dgm:spPr/>
      <dgm:t>
        <a:bodyPr/>
        <a:lstStyle/>
        <a:p>
          <a:r>
            <a:rPr lang="en-US" dirty="0"/>
            <a:t>I really could use an updated hairstyle.</a:t>
          </a:r>
        </a:p>
      </dgm:t>
    </dgm:pt>
    <dgm:pt modelId="{0E0BAF26-792C-420E-8AED-44E348D055AC}" type="parTrans" cxnId="{28DD79E7-59DE-40DF-9350-EDD7F45801CD}">
      <dgm:prSet/>
      <dgm:spPr/>
      <dgm:t>
        <a:bodyPr/>
        <a:lstStyle/>
        <a:p>
          <a:endParaRPr lang="en-US"/>
        </a:p>
      </dgm:t>
    </dgm:pt>
    <dgm:pt modelId="{5D9F1717-93C2-4ADA-85A6-6AD1A825C0E4}" type="sibTrans" cxnId="{28DD79E7-59DE-40DF-9350-EDD7F45801CD}">
      <dgm:prSet/>
      <dgm:spPr/>
      <dgm:t>
        <a:bodyPr/>
        <a:lstStyle/>
        <a:p>
          <a:endParaRPr lang="en-US"/>
        </a:p>
      </dgm:t>
    </dgm:pt>
    <dgm:pt modelId="{5AA4A7E4-5824-884D-8539-7DC55BB9E1C4}" type="pres">
      <dgm:prSet presAssocID="{DB51CF7E-8455-4E71-A31B-65C81A1D8626}" presName="Name0" presStyleCnt="0">
        <dgm:presLayoutVars>
          <dgm:dir/>
          <dgm:animLvl val="lvl"/>
          <dgm:resizeHandles val="exact"/>
        </dgm:presLayoutVars>
      </dgm:prSet>
      <dgm:spPr/>
    </dgm:pt>
    <dgm:pt modelId="{63FA06D6-C975-F44B-B6A5-A65EBFFCA674}" type="pres">
      <dgm:prSet presAssocID="{4F95E0AC-4F96-45E3-920A-CD08ACA9D7D8}" presName="linNode" presStyleCnt="0"/>
      <dgm:spPr/>
    </dgm:pt>
    <dgm:pt modelId="{66D1E877-3F5B-334B-9DC2-67BAB9E4BF9F}" type="pres">
      <dgm:prSet presAssocID="{4F95E0AC-4F96-45E3-920A-CD08ACA9D7D8}" presName="parentText" presStyleLbl="alignNode1" presStyleIdx="0" presStyleCnt="4">
        <dgm:presLayoutVars>
          <dgm:chMax val="1"/>
          <dgm:bulletEnabled/>
        </dgm:presLayoutVars>
      </dgm:prSet>
      <dgm:spPr/>
    </dgm:pt>
    <dgm:pt modelId="{9E333099-9076-8E4E-9911-BCD08A493B28}" type="pres">
      <dgm:prSet presAssocID="{4F95E0AC-4F96-45E3-920A-CD08ACA9D7D8}" presName="descendantText" presStyleLbl="alignAccFollowNode1" presStyleIdx="0" presStyleCnt="4">
        <dgm:presLayoutVars>
          <dgm:bulletEnabled/>
        </dgm:presLayoutVars>
      </dgm:prSet>
      <dgm:spPr/>
    </dgm:pt>
    <dgm:pt modelId="{4185F5A5-0D82-A245-ACF9-52615EB370B2}" type="pres">
      <dgm:prSet presAssocID="{E39BA26E-7F11-425C-869E-73EB2A719BF7}" presName="sp" presStyleCnt="0"/>
      <dgm:spPr/>
    </dgm:pt>
    <dgm:pt modelId="{7A37E3FF-43AE-B04A-ADE8-83F2DD4AF89E}" type="pres">
      <dgm:prSet presAssocID="{B07698C9-FE26-435D-AC00-BE5558A5C388}" presName="linNode" presStyleCnt="0"/>
      <dgm:spPr/>
    </dgm:pt>
    <dgm:pt modelId="{5F307E2E-0FFB-A542-911E-CEF960404E82}" type="pres">
      <dgm:prSet presAssocID="{B07698C9-FE26-435D-AC00-BE5558A5C388}" presName="parentText" presStyleLbl="alignNode1" presStyleIdx="1" presStyleCnt="4">
        <dgm:presLayoutVars>
          <dgm:chMax val="1"/>
          <dgm:bulletEnabled/>
        </dgm:presLayoutVars>
      </dgm:prSet>
      <dgm:spPr/>
    </dgm:pt>
    <dgm:pt modelId="{32734C60-A498-7F43-B511-54D3A8C5651C}" type="pres">
      <dgm:prSet presAssocID="{B07698C9-FE26-435D-AC00-BE5558A5C388}" presName="descendantText" presStyleLbl="alignAccFollowNode1" presStyleIdx="1" presStyleCnt="4">
        <dgm:presLayoutVars>
          <dgm:bulletEnabled/>
        </dgm:presLayoutVars>
      </dgm:prSet>
      <dgm:spPr/>
    </dgm:pt>
    <dgm:pt modelId="{AA750FBB-0F37-B44B-B6BD-003DF02B6169}" type="pres">
      <dgm:prSet presAssocID="{8673F28D-B823-479B-AD02-551B28AE87A8}" presName="sp" presStyleCnt="0"/>
      <dgm:spPr/>
    </dgm:pt>
    <dgm:pt modelId="{35D03B80-B497-164E-B4E8-CCC699234CAA}" type="pres">
      <dgm:prSet presAssocID="{93870F26-2BEF-42AA-BEAE-809BCABC682A}" presName="linNode" presStyleCnt="0"/>
      <dgm:spPr/>
    </dgm:pt>
    <dgm:pt modelId="{8FD09FCF-ED58-3449-85A8-9991EAB4F409}" type="pres">
      <dgm:prSet presAssocID="{93870F26-2BEF-42AA-BEAE-809BCABC682A}" presName="parentText" presStyleLbl="alignNode1" presStyleIdx="2" presStyleCnt="4">
        <dgm:presLayoutVars>
          <dgm:chMax val="1"/>
          <dgm:bulletEnabled/>
        </dgm:presLayoutVars>
      </dgm:prSet>
      <dgm:spPr/>
    </dgm:pt>
    <dgm:pt modelId="{FFD1BF28-E105-A046-81D0-821D90D2A0BE}" type="pres">
      <dgm:prSet presAssocID="{93870F26-2BEF-42AA-BEAE-809BCABC682A}" presName="descendantText" presStyleLbl="alignAccFollowNode1" presStyleIdx="2" presStyleCnt="4">
        <dgm:presLayoutVars>
          <dgm:bulletEnabled/>
        </dgm:presLayoutVars>
      </dgm:prSet>
      <dgm:spPr/>
    </dgm:pt>
    <dgm:pt modelId="{D147B359-AD43-014B-BFC6-7F3F60B8F31A}" type="pres">
      <dgm:prSet presAssocID="{D8B81FEB-F231-4A6E-AA7C-5AEA3472BC28}" presName="sp" presStyleCnt="0"/>
      <dgm:spPr/>
    </dgm:pt>
    <dgm:pt modelId="{631B0D42-A7DC-B44A-B3AB-C0232AA333EB}" type="pres">
      <dgm:prSet presAssocID="{0ECBDFF0-45A4-4BD5-96B7-8C5792F77B8D}" presName="linNode" presStyleCnt="0"/>
      <dgm:spPr/>
    </dgm:pt>
    <dgm:pt modelId="{9AD71A71-AAB2-4047-BF7E-897F3C993742}" type="pres">
      <dgm:prSet presAssocID="{0ECBDFF0-45A4-4BD5-96B7-8C5792F77B8D}" presName="parentText" presStyleLbl="alignNode1" presStyleIdx="3" presStyleCnt="4">
        <dgm:presLayoutVars>
          <dgm:chMax val="1"/>
          <dgm:bulletEnabled/>
        </dgm:presLayoutVars>
      </dgm:prSet>
      <dgm:spPr/>
    </dgm:pt>
    <dgm:pt modelId="{26BC3C62-2B64-214E-A162-C0F076D79794}" type="pres">
      <dgm:prSet presAssocID="{0ECBDFF0-45A4-4BD5-96B7-8C5792F77B8D}" presName="descendantText" presStyleLbl="alignAccFollowNode1" presStyleIdx="3" presStyleCnt="4">
        <dgm:presLayoutVars>
          <dgm:bulletEnabled/>
        </dgm:presLayoutVars>
      </dgm:prSet>
      <dgm:spPr/>
    </dgm:pt>
  </dgm:ptLst>
  <dgm:cxnLst>
    <dgm:cxn modelId="{549DF604-7954-4EE6-966F-743DA6351478}" srcId="{DB51CF7E-8455-4E71-A31B-65C81A1D8626}" destId="{B07698C9-FE26-435D-AC00-BE5558A5C388}" srcOrd="1" destOrd="0" parTransId="{B5A10E11-2D45-4925-B5F5-0D9D6EB5B5BF}" sibTransId="{8673F28D-B823-479B-AD02-551B28AE87A8}"/>
    <dgm:cxn modelId="{0E2AE30A-8E8F-4B3B-B014-E499F63F1857}" srcId="{B07698C9-FE26-435D-AC00-BE5558A5C388}" destId="{E8CEDC36-6C92-4C00-B15B-73B7F4A54C14}" srcOrd="0" destOrd="0" parTransId="{57E64F36-A138-4510-AFBC-A51FC7355F75}" sibTransId="{66F9B2EB-08CA-4721-AC27-F183E5CAA8BD}"/>
    <dgm:cxn modelId="{F01CEC1B-6ED3-FE48-8561-40B5901E091C}" type="presOf" srcId="{0ECBDFF0-45A4-4BD5-96B7-8C5792F77B8D}" destId="{9AD71A71-AAB2-4047-BF7E-897F3C993742}" srcOrd="0" destOrd="0" presId="urn:microsoft.com/office/officeart/2016/7/layout/VerticalSolidActionList"/>
    <dgm:cxn modelId="{A7A37237-0C7A-4395-B500-691F61C823C3}" srcId="{93870F26-2BEF-42AA-BEAE-809BCABC682A}" destId="{06CD3619-DA2E-43BD-B275-7BE98307CD68}" srcOrd="0" destOrd="0" parTransId="{E779FF74-C11C-49C2-AC6A-8E7487915010}" sibTransId="{F0760CC1-F718-4EBC-9872-3B10C4D93F87}"/>
    <dgm:cxn modelId="{A35E5B3A-F35D-0342-8E71-CDD0E3281496}" type="presOf" srcId="{FC1E8696-EB23-4527-9567-D7597E5311A1}" destId="{9E333099-9076-8E4E-9911-BCD08A493B28}" srcOrd="0" destOrd="2" presId="urn:microsoft.com/office/officeart/2016/7/layout/VerticalSolidActionList"/>
    <dgm:cxn modelId="{39B01861-80A2-7847-BD69-739AF3CF4F87}" type="presOf" srcId="{06CD3619-DA2E-43BD-B275-7BE98307CD68}" destId="{FFD1BF28-E105-A046-81D0-821D90D2A0BE}" srcOrd="0" destOrd="0" presId="urn:microsoft.com/office/officeart/2016/7/layout/VerticalSolidActionList"/>
    <dgm:cxn modelId="{00320649-1E7C-F04E-8ADC-B98A9B62B10A}" type="presOf" srcId="{4F95E0AC-4F96-45E3-920A-CD08ACA9D7D8}" destId="{66D1E877-3F5B-334B-9DC2-67BAB9E4BF9F}" srcOrd="0" destOrd="0" presId="urn:microsoft.com/office/officeart/2016/7/layout/VerticalSolidActionList"/>
    <dgm:cxn modelId="{3E52146A-0780-A349-A476-BE95DF7D2FFA}" type="presOf" srcId="{F44BFDD8-E2C9-4656-9B20-62830ACF29D7}" destId="{32734C60-A498-7F43-B511-54D3A8C5651C}" srcOrd="0" destOrd="1" presId="urn:microsoft.com/office/officeart/2016/7/layout/VerticalSolidActionList"/>
    <dgm:cxn modelId="{7B423A55-3FDB-F749-883B-4C662BB5777B}" type="presOf" srcId="{0FA6DC4C-D6EC-4FD6-BF04-E6072FF67176}" destId="{FFD1BF28-E105-A046-81D0-821D90D2A0BE}" srcOrd="0" destOrd="1" presId="urn:microsoft.com/office/officeart/2016/7/layout/VerticalSolidActionList"/>
    <dgm:cxn modelId="{65B2F95A-7B79-0141-8EFA-061479F4D19A}" type="presOf" srcId="{BDAF5261-9956-4B0A-98F4-8C4455477063}" destId="{26BC3C62-2B64-214E-A162-C0F076D79794}" srcOrd="0" destOrd="0" presId="urn:microsoft.com/office/officeart/2016/7/layout/VerticalSolidActionList"/>
    <dgm:cxn modelId="{FB9D807F-CDCC-43B3-B87C-FE5E926FCA27}" srcId="{4F95E0AC-4F96-45E3-920A-CD08ACA9D7D8}" destId="{715D446E-5C5A-4BFD-A92D-352D3A649D9B}" srcOrd="0" destOrd="0" parTransId="{96510C32-DC7F-4A1D-8F33-54683A575B86}" sibTransId="{EF7598E8-A5FB-41FF-9AEF-CC258A74D331}"/>
    <dgm:cxn modelId="{91BA6C84-3A19-4A3D-B791-80A45147D11C}" srcId="{0ECBDFF0-45A4-4BD5-96B7-8C5792F77B8D}" destId="{BDAF5261-9956-4B0A-98F4-8C4455477063}" srcOrd="0" destOrd="0" parTransId="{3DEC2124-E0FB-4563-8D13-C8EBE7B4D5B7}" sibTransId="{74030DC8-1824-4E57-B566-6B9F6BDEA581}"/>
    <dgm:cxn modelId="{AAED378A-4152-3741-B3D2-0309A760B4CA}" type="presOf" srcId="{4C9F4C0E-3F51-468F-84D2-A977A4D32FDC}" destId="{9E333099-9076-8E4E-9911-BCD08A493B28}" srcOrd="0" destOrd="1" presId="urn:microsoft.com/office/officeart/2016/7/layout/VerticalSolidActionList"/>
    <dgm:cxn modelId="{84125F8B-7FE4-6748-AA9E-60A1A54D6DF2}" type="presOf" srcId="{DB51CF7E-8455-4E71-A31B-65C81A1D8626}" destId="{5AA4A7E4-5824-884D-8539-7DC55BB9E1C4}" srcOrd="0" destOrd="0" presId="urn:microsoft.com/office/officeart/2016/7/layout/VerticalSolidActionList"/>
    <dgm:cxn modelId="{59B9718E-0CC3-42D0-B6D3-8C714591BDBD}" srcId="{B07698C9-FE26-435D-AC00-BE5558A5C388}" destId="{F44BFDD8-E2C9-4656-9B20-62830ACF29D7}" srcOrd="1" destOrd="0" parTransId="{7C17D2B0-F21E-459E-B037-254B10BDCB30}" sibTransId="{84450AB9-C63A-406A-87E8-93AA0E579395}"/>
    <dgm:cxn modelId="{DF5ECA98-3CD0-2142-B459-EE5D8A84E224}" type="presOf" srcId="{B07698C9-FE26-435D-AC00-BE5558A5C388}" destId="{5F307E2E-0FFB-A542-911E-CEF960404E82}" srcOrd="0" destOrd="0" presId="urn:microsoft.com/office/officeart/2016/7/layout/VerticalSolidActionList"/>
    <dgm:cxn modelId="{844A76A3-2840-4CB8-B9DF-7902C8F2BCAA}" srcId="{4F95E0AC-4F96-45E3-920A-CD08ACA9D7D8}" destId="{4C9F4C0E-3F51-468F-84D2-A977A4D32FDC}" srcOrd="1" destOrd="0" parTransId="{71785C15-FF4C-464A-9909-65EA64C61F6F}" sibTransId="{F1445C3E-A6B3-414B-8F48-601726EBEE84}"/>
    <dgm:cxn modelId="{D072ECA6-6406-42FD-8989-041DEB5D1583}" srcId="{DB51CF7E-8455-4E71-A31B-65C81A1D8626}" destId="{4F95E0AC-4F96-45E3-920A-CD08ACA9D7D8}" srcOrd="0" destOrd="0" parTransId="{5A3F8365-9EE7-4D13-A013-08D939E698FC}" sibTransId="{E39BA26E-7F11-425C-869E-73EB2A719BF7}"/>
    <dgm:cxn modelId="{01DBFAB0-94CA-974A-8829-E078992B0255}" type="presOf" srcId="{E8CEDC36-6C92-4C00-B15B-73B7F4A54C14}" destId="{32734C60-A498-7F43-B511-54D3A8C5651C}" srcOrd="0" destOrd="0" presId="urn:microsoft.com/office/officeart/2016/7/layout/VerticalSolidActionList"/>
    <dgm:cxn modelId="{F74887C6-273E-D64A-8691-255C32B49AF9}" type="presOf" srcId="{93870F26-2BEF-42AA-BEAE-809BCABC682A}" destId="{8FD09FCF-ED58-3449-85A8-9991EAB4F409}" srcOrd="0" destOrd="0" presId="urn:microsoft.com/office/officeart/2016/7/layout/VerticalSolidActionList"/>
    <dgm:cxn modelId="{9D8C51D4-56F3-4B51-906A-7A15A889BF2C}" srcId="{4F95E0AC-4F96-45E3-920A-CD08ACA9D7D8}" destId="{FC1E8696-EB23-4527-9567-D7597E5311A1}" srcOrd="2" destOrd="0" parTransId="{3C319EA9-4BE6-49CB-8781-5D63204BF809}" sibTransId="{6FB689F8-0DB9-4E19-9CFE-16964189D215}"/>
    <dgm:cxn modelId="{70CA7BE2-4C2F-364D-B44D-B7D07645714B}" type="presOf" srcId="{EA30E3F6-870E-48B7-9AAD-20B3E1203181}" destId="{26BC3C62-2B64-214E-A162-C0F076D79794}" srcOrd="0" destOrd="1" presId="urn:microsoft.com/office/officeart/2016/7/layout/VerticalSolidActionList"/>
    <dgm:cxn modelId="{28DD79E7-59DE-40DF-9350-EDD7F45801CD}" srcId="{0ECBDFF0-45A4-4BD5-96B7-8C5792F77B8D}" destId="{EA30E3F6-870E-48B7-9AAD-20B3E1203181}" srcOrd="1" destOrd="0" parTransId="{0E0BAF26-792C-420E-8AED-44E348D055AC}" sibTransId="{5D9F1717-93C2-4ADA-85A6-6AD1A825C0E4}"/>
    <dgm:cxn modelId="{099755E8-8487-804A-9EE0-A3292D8E6BA5}" type="presOf" srcId="{715D446E-5C5A-4BFD-A92D-352D3A649D9B}" destId="{9E333099-9076-8E4E-9911-BCD08A493B28}" srcOrd="0" destOrd="0" presId="urn:microsoft.com/office/officeart/2016/7/layout/VerticalSolidActionList"/>
    <dgm:cxn modelId="{4B2B28EE-3E5D-4C5F-B710-578C8D33C335}" srcId="{93870F26-2BEF-42AA-BEAE-809BCABC682A}" destId="{0FA6DC4C-D6EC-4FD6-BF04-E6072FF67176}" srcOrd="1" destOrd="0" parTransId="{C96D8F40-1538-457F-90E4-1173ABECCB4E}" sibTransId="{ABB207AD-2ABB-480C-8857-C88D80098038}"/>
    <dgm:cxn modelId="{ABD827F7-675D-4F20-990A-E947157B71CC}" srcId="{DB51CF7E-8455-4E71-A31B-65C81A1D8626}" destId="{93870F26-2BEF-42AA-BEAE-809BCABC682A}" srcOrd="2" destOrd="0" parTransId="{AB6033D0-D3EA-448B-BD3B-B26576B6B4A4}" sibTransId="{D8B81FEB-F231-4A6E-AA7C-5AEA3472BC28}"/>
    <dgm:cxn modelId="{D95384F8-82E9-4AA0-9FDA-A9D1CA5FB417}" srcId="{DB51CF7E-8455-4E71-A31B-65C81A1D8626}" destId="{0ECBDFF0-45A4-4BD5-96B7-8C5792F77B8D}" srcOrd="3" destOrd="0" parTransId="{B4E3D779-1D22-465E-8B17-DD0E7A365852}" sibTransId="{48D46330-4002-46E8-8F03-7967F312D5EA}"/>
    <dgm:cxn modelId="{F12C5C62-80CD-2C4D-802D-89D542EE4445}" type="presParOf" srcId="{5AA4A7E4-5824-884D-8539-7DC55BB9E1C4}" destId="{63FA06D6-C975-F44B-B6A5-A65EBFFCA674}" srcOrd="0" destOrd="0" presId="urn:microsoft.com/office/officeart/2016/7/layout/VerticalSolidActionList"/>
    <dgm:cxn modelId="{A567532B-09B0-8445-A43B-BEA30EC51F4C}" type="presParOf" srcId="{63FA06D6-C975-F44B-B6A5-A65EBFFCA674}" destId="{66D1E877-3F5B-334B-9DC2-67BAB9E4BF9F}" srcOrd="0" destOrd="0" presId="urn:microsoft.com/office/officeart/2016/7/layout/VerticalSolidActionList"/>
    <dgm:cxn modelId="{B206D351-0FAE-8846-807E-811604089E2D}" type="presParOf" srcId="{63FA06D6-C975-F44B-B6A5-A65EBFFCA674}" destId="{9E333099-9076-8E4E-9911-BCD08A493B28}" srcOrd="1" destOrd="0" presId="urn:microsoft.com/office/officeart/2016/7/layout/VerticalSolidActionList"/>
    <dgm:cxn modelId="{50B0831F-2091-AA4B-82AE-595E3E7169FD}" type="presParOf" srcId="{5AA4A7E4-5824-884D-8539-7DC55BB9E1C4}" destId="{4185F5A5-0D82-A245-ACF9-52615EB370B2}" srcOrd="1" destOrd="0" presId="urn:microsoft.com/office/officeart/2016/7/layout/VerticalSolidActionList"/>
    <dgm:cxn modelId="{F0D8E97F-508F-9641-9058-52C1DF1A49F2}" type="presParOf" srcId="{5AA4A7E4-5824-884D-8539-7DC55BB9E1C4}" destId="{7A37E3FF-43AE-B04A-ADE8-83F2DD4AF89E}" srcOrd="2" destOrd="0" presId="urn:microsoft.com/office/officeart/2016/7/layout/VerticalSolidActionList"/>
    <dgm:cxn modelId="{EB86A6EC-3355-924E-8226-80C84C2A63D5}" type="presParOf" srcId="{7A37E3FF-43AE-B04A-ADE8-83F2DD4AF89E}" destId="{5F307E2E-0FFB-A542-911E-CEF960404E82}" srcOrd="0" destOrd="0" presId="urn:microsoft.com/office/officeart/2016/7/layout/VerticalSolidActionList"/>
    <dgm:cxn modelId="{C9920C9C-9E5F-D54B-9A70-6B35C8F0223D}" type="presParOf" srcId="{7A37E3FF-43AE-B04A-ADE8-83F2DD4AF89E}" destId="{32734C60-A498-7F43-B511-54D3A8C5651C}" srcOrd="1" destOrd="0" presId="urn:microsoft.com/office/officeart/2016/7/layout/VerticalSolidActionList"/>
    <dgm:cxn modelId="{3E494296-6FCB-E64B-AACC-A3DE24518A7C}" type="presParOf" srcId="{5AA4A7E4-5824-884D-8539-7DC55BB9E1C4}" destId="{AA750FBB-0F37-B44B-B6BD-003DF02B6169}" srcOrd="3" destOrd="0" presId="urn:microsoft.com/office/officeart/2016/7/layout/VerticalSolidActionList"/>
    <dgm:cxn modelId="{6CA50F1F-647F-4E4C-BF16-A4964298413B}" type="presParOf" srcId="{5AA4A7E4-5824-884D-8539-7DC55BB9E1C4}" destId="{35D03B80-B497-164E-B4E8-CCC699234CAA}" srcOrd="4" destOrd="0" presId="urn:microsoft.com/office/officeart/2016/7/layout/VerticalSolidActionList"/>
    <dgm:cxn modelId="{3F2ADE36-70C5-794F-9272-B99BAC81F367}" type="presParOf" srcId="{35D03B80-B497-164E-B4E8-CCC699234CAA}" destId="{8FD09FCF-ED58-3449-85A8-9991EAB4F409}" srcOrd="0" destOrd="0" presId="urn:microsoft.com/office/officeart/2016/7/layout/VerticalSolidActionList"/>
    <dgm:cxn modelId="{48EF2FA6-D61B-D54D-B469-C62D29696C0E}" type="presParOf" srcId="{35D03B80-B497-164E-B4E8-CCC699234CAA}" destId="{FFD1BF28-E105-A046-81D0-821D90D2A0BE}" srcOrd="1" destOrd="0" presId="urn:microsoft.com/office/officeart/2016/7/layout/VerticalSolidActionList"/>
    <dgm:cxn modelId="{303CCB2D-B9B9-A94F-82FA-B84AB1A1A469}" type="presParOf" srcId="{5AA4A7E4-5824-884D-8539-7DC55BB9E1C4}" destId="{D147B359-AD43-014B-BFC6-7F3F60B8F31A}" srcOrd="5" destOrd="0" presId="urn:microsoft.com/office/officeart/2016/7/layout/VerticalSolidActionList"/>
    <dgm:cxn modelId="{7B1EC5EA-6CD5-164F-9C32-BEC71A8573CD}" type="presParOf" srcId="{5AA4A7E4-5824-884D-8539-7DC55BB9E1C4}" destId="{631B0D42-A7DC-B44A-B3AB-C0232AA333EB}" srcOrd="6" destOrd="0" presId="urn:microsoft.com/office/officeart/2016/7/layout/VerticalSolidActionList"/>
    <dgm:cxn modelId="{6903EACF-7B8C-C242-9BB5-190FF3540FCD}" type="presParOf" srcId="{631B0D42-A7DC-B44A-B3AB-C0232AA333EB}" destId="{9AD71A71-AAB2-4047-BF7E-897F3C993742}" srcOrd="0" destOrd="0" presId="urn:microsoft.com/office/officeart/2016/7/layout/VerticalSolidActionList"/>
    <dgm:cxn modelId="{387B1B87-9E0B-3A40-A4ED-549D4E530264}" type="presParOf" srcId="{631B0D42-A7DC-B44A-B3AB-C0232AA333EB}" destId="{26BC3C62-2B64-214E-A162-C0F076D79794}" srcOrd="1" destOrd="0" presId="urn:microsoft.com/office/officeart/2016/7/layout/VerticalSolidAction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E333099-9076-8E4E-9911-BCD08A493B28}">
      <dsp:nvSpPr>
        <dsp:cNvPr id="0" name=""/>
        <dsp:cNvSpPr/>
      </dsp:nvSpPr>
      <dsp:spPr>
        <a:xfrm>
          <a:off x="1366442" y="2429"/>
          <a:ext cx="5465769" cy="1258354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051" tIns="319622" rIns="106051" bIns="319622" numCol="1" spcCol="1270" anchor="ctr" anchorCtr="0">
          <a:noAutofit/>
        </a:bodyPr>
        <a:lstStyle/>
        <a:p>
          <a:pPr marL="0" lvl="0" indent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Let’s just wait at this bus stop.</a:t>
          </a:r>
        </a:p>
        <a:p>
          <a:pPr marL="0" lvl="0" indent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I love watching fireflies on warm summer nights.</a:t>
          </a:r>
        </a:p>
        <a:p>
          <a:pPr marL="0" lvl="0" indent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While you’re at the store, please pick up some toothpaste, a six-pack of ginger ale, and some egg rolls.</a:t>
          </a:r>
        </a:p>
      </dsp:txBody>
      <dsp:txXfrm>
        <a:off x="1366442" y="2429"/>
        <a:ext cx="5465769" cy="1258354"/>
      </dsp:txXfrm>
    </dsp:sp>
    <dsp:sp modelId="{66D1E877-3F5B-334B-9DC2-67BAB9E4BF9F}">
      <dsp:nvSpPr>
        <dsp:cNvPr id="0" name=""/>
        <dsp:cNvSpPr/>
      </dsp:nvSpPr>
      <dsp:spPr>
        <a:xfrm>
          <a:off x="0" y="2429"/>
          <a:ext cx="1366442" cy="1258354"/>
        </a:xfrm>
        <a:prstGeom prst="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96000"/>
                <a:lumMod val="104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8000"/>
                <a:lumMod val="94000"/>
              </a:schemeClr>
            </a:gs>
          </a:gsLst>
          <a:lin ang="5400000" scaled="0"/>
        </a:gradFill>
        <a:ln w="95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38100" dist="25400" dir="5400000" rotWithShape="0">
            <a:srgbClr val="000000">
              <a:alpha val="2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2308" tIns="124297" rIns="72308" bIns="124297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can be made with two nouns:</a:t>
          </a:r>
        </a:p>
      </dsp:txBody>
      <dsp:txXfrm>
        <a:off x="0" y="2429"/>
        <a:ext cx="1366442" cy="1258354"/>
      </dsp:txXfrm>
    </dsp:sp>
    <dsp:sp modelId="{32734C60-A498-7F43-B511-54D3A8C5651C}">
      <dsp:nvSpPr>
        <dsp:cNvPr id="0" name=""/>
        <dsp:cNvSpPr/>
      </dsp:nvSpPr>
      <dsp:spPr>
        <a:xfrm>
          <a:off x="1366442" y="1336284"/>
          <a:ext cx="5465769" cy="1258354"/>
        </a:xfrm>
        <a:prstGeom prst="rect">
          <a:avLst/>
        </a:prstGeom>
        <a:solidFill>
          <a:schemeClr val="accent2">
            <a:tint val="40000"/>
            <a:alpha val="90000"/>
            <a:hueOff val="309552"/>
            <a:satOff val="-13952"/>
            <a:lumOff val="-985"/>
            <a:alphaOff val="0"/>
          </a:schemeClr>
        </a:solidFill>
        <a:ln w="9525" cap="rnd" cmpd="sng" algn="ctr">
          <a:solidFill>
            <a:schemeClr val="accent2">
              <a:tint val="40000"/>
              <a:alpha val="90000"/>
              <a:hueOff val="309552"/>
              <a:satOff val="-13952"/>
              <a:lumOff val="-985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051" tIns="319622" rIns="106051" bIns="319622" numCol="1" spcCol="1270" anchor="ctr" anchorCtr="0">
          <a:noAutofit/>
        </a:bodyPr>
        <a:lstStyle/>
        <a:p>
          <a:pPr marL="0" lvl="0" indent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Let’s watch the full moon come up over the mountain.</a:t>
          </a:r>
        </a:p>
        <a:p>
          <a:pPr marL="0" lvl="0" indent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Please erase the blackboard for me.</a:t>
          </a:r>
        </a:p>
      </dsp:txBody>
      <dsp:txXfrm>
        <a:off x="1366442" y="1336284"/>
        <a:ext cx="5465769" cy="1258354"/>
      </dsp:txXfrm>
    </dsp:sp>
    <dsp:sp modelId="{5F307E2E-0FFB-A542-911E-CEF960404E82}">
      <dsp:nvSpPr>
        <dsp:cNvPr id="0" name=""/>
        <dsp:cNvSpPr/>
      </dsp:nvSpPr>
      <dsp:spPr>
        <a:xfrm>
          <a:off x="0" y="1336284"/>
          <a:ext cx="1366442" cy="1258354"/>
        </a:xfrm>
        <a:prstGeom prst="rect">
          <a:avLst/>
        </a:prstGeom>
        <a:gradFill rotWithShape="0">
          <a:gsLst>
            <a:gs pos="0">
              <a:schemeClr val="accent2">
                <a:hueOff val="151055"/>
                <a:satOff val="-15998"/>
                <a:lumOff val="-392"/>
                <a:alphaOff val="0"/>
                <a:tint val="96000"/>
                <a:lumMod val="104000"/>
              </a:schemeClr>
            </a:gs>
            <a:gs pos="100000">
              <a:schemeClr val="accent2">
                <a:hueOff val="151055"/>
                <a:satOff val="-15998"/>
                <a:lumOff val="-392"/>
                <a:alphaOff val="0"/>
                <a:shade val="98000"/>
                <a:lumMod val="94000"/>
              </a:schemeClr>
            </a:gs>
          </a:gsLst>
          <a:lin ang="5400000" scaled="0"/>
        </a:gradFill>
        <a:ln w="9525" cap="rnd" cmpd="sng" algn="ctr">
          <a:solidFill>
            <a:schemeClr val="accent2">
              <a:hueOff val="151055"/>
              <a:satOff val="-15998"/>
              <a:lumOff val="-392"/>
              <a:alphaOff val="0"/>
            </a:schemeClr>
          </a:solidFill>
          <a:prstDash val="solid"/>
        </a:ln>
        <a:effectLst>
          <a:outerShdw blurRad="38100" dist="25400" dir="5400000" rotWithShape="0">
            <a:srgbClr val="000000">
              <a:alpha val="2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2308" tIns="124297" rIns="72308" bIns="124297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can be made with an adjective and a noun:</a:t>
          </a:r>
        </a:p>
      </dsp:txBody>
      <dsp:txXfrm>
        <a:off x="0" y="1336284"/>
        <a:ext cx="1366442" cy="1258354"/>
      </dsp:txXfrm>
    </dsp:sp>
    <dsp:sp modelId="{FFD1BF28-E105-A046-81D0-821D90D2A0BE}">
      <dsp:nvSpPr>
        <dsp:cNvPr id="0" name=""/>
        <dsp:cNvSpPr/>
      </dsp:nvSpPr>
      <dsp:spPr>
        <a:xfrm>
          <a:off x="1366442" y="2670140"/>
          <a:ext cx="5465769" cy="1258354"/>
        </a:xfrm>
        <a:prstGeom prst="rect">
          <a:avLst/>
        </a:prstGeom>
        <a:solidFill>
          <a:schemeClr val="accent2">
            <a:tint val="40000"/>
            <a:alpha val="90000"/>
            <a:hueOff val="619104"/>
            <a:satOff val="-27904"/>
            <a:lumOff val="-1969"/>
            <a:alphaOff val="0"/>
          </a:schemeClr>
        </a:solidFill>
        <a:ln w="9525" cap="rnd" cmpd="sng" algn="ctr">
          <a:solidFill>
            <a:schemeClr val="accent2">
              <a:tint val="40000"/>
              <a:alpha val="90000"/>
              <a:hueOff val="619104"/>
              <a:satOff val="-27904"/>
              <a:lumOff val="-1969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051" tIns="319622" rIns="106051" bIns="319622" numCol="1" spcCol="1270" anchor="ctr" anchorCtr="0">
          <a:noAutofit/>
        </a:bodyPr>
        <a:lstStyle/>
        <a:p>
          <a:pPr marL="0" lvl="0" indent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Be sure to add bleach to the washing machine.</a:t>
          </a:r>
        </a:p>
        <a:p>
          <a:pPr marL="0" lvl="0" indent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Let’s be sure to stay somewhere with a swimming pool.</a:t>
          </a:r>
        </a:p>
      </dsp:txBody>
      <dsp:txXfrm>
        <a:off x="1366442" y="2670140"/>
        <a:ext cx="5465769" cy="1258354"/>
      </dsp:txXfrm>
    </dsp:sp>
    <dsp:sp modelId="{8FD09FCF-ED58-3449-85A8-9991EAB4F409}">
      <dsp:nvSpPr>
        <dsp:cNvPr id="0" name=""/>
        <dsp:cNvSpPr/>
      </dsp:nvSpPr>
      <dsp:spPr>
        <a:xfrm>
          <a:off x="0" y="2670140"/>
          <a:ext cx="1366442" cy="1258354"/>
        </a:xfrm>
        <a:prstGeom prst="rect">
          <a:avLst/>
        </a:prstGeom>
        <a:gradFill rotWithShape="0">
          <a:gsLst>
            <a:gs pos="0">
              <a:schemeClr val="accent2">
                <a:hueOff val="302110"/>
                <a:satOff val="-31995"/>
                <a:lumOff val="-784"/>
                <a:alphaOff val="0"/>
                <a:tint val="96000"/>
                <a:lumMod val="104000"/>
              </a:schemeClr>
            </a:gs>
            <a:gs pos="100000">
              <a:schemeClr val="accent2">
                <a:hueOff val="302110"/>
                <a:satOff val="-31995"/>
                <a:lumOff val="-784"/>
                <a:alphaOff val="0"/>
                <a:shade val="98000"/>
                <a:lumMod val="94000"/>
              </a:schemeClr>
            </a:gs>
          </a:gsLst>
          <a:lin ang="5400000" scaled="0"/>
        </a:gradFill>
        <a:ln w="9525" cap="rnd" cmpd="sng" algn="ctr">
          <a:solidFill>
            <a:schemeClr val="accent2">
              <a:hueOff val="302110"/>
              <a:satOff val="-31995"/>
              <a:lumOff val="-784"/>
              <a:alphaOff val="0"/>
            </a:schemeClr>
          </a:solidFill>
          <a:prstDash val="solid"/>
        </a:ln>
        <a:effectLst>
          <a:outerShdw blurRad="38100" dist="25400" dir="5400000" rotWithShape="0">
            <a:srgbClr val="000000">
              <a:alpha val="2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2308" tIns="124297" rIns="72308" bIns="124297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can be made with a verb and a noun:</a:t>
          </a:r>
        </a:p>
      </dsp:txBody>
      <dsp:txXfrm>
        <a:off x="0" y="2670140"/>
        <a:ext cx="1366442" cy="1258354"/>
      </dsp:txXfrm>
    </dsp:sp>
    <dsp:sp modelId="{26BC3C62-2B64-214E-A162-C0F076D79794}">
      <dsp:nvSpPr>
        <dsp:cNvPr id="0" name=""/>
        <dsp:cNvSpPr/>
      </dsp:nvSpPr>
      <dsp:spPr>
        <a:xfrm>
          <a:off x="1366442" y="4003995"/>
          <a:ext cx="5465769" cy="1258354"/>
        </a:xfrm>
        <a:prstGeom prst="rect">
          <a:avLst/>
        </a:prstGeom>
        <a:solidFill>
          <a:schemeClr val="accent2">
            <a:tint val="40000"/>
            <a:alpha val="90000"/>
            <a:hueOff val="928656"/>
            <a:satOff val="-41856"/>
            <a:lumOff val="-2954"/>
            <a:alphaOff val="0"/>
          </a:schemeClr>
        </a:solidFill>
        <a:ln w="9525" cap="rnd" cmpd="sng" algn="ctr">
          <a:solidFill>
            <a:schemeClr val="accent2">
              <a:tint val="40000"/>
              <a:alpha val="90000"/>
              <a:hueOff val="928656"/>
              <a:satOff val="-41856"/>
              <a:lumOff val="-2954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051" tIns="319622" rIns="106051" bIns="319622" numCol="1" spcCol="1270" anchor="ctr" anchorCtr="0">
          <a:noAutofit/>
        </a:bodyPr>
        <a:lstStyle/>
        <a:p>
          <a:pPr marL="0" lvl="0" indent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He always gets up before sunrise.</a:t>
          </a:r>
        </a:p>
        <a:p>
          <a:pPr marL="0" lvl="0" indent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 dirty="0"/>
            <a:t>I really could use an updated hairstyle.</a:t>
          </a:r>
        </a:p>
      </dsp:txBody>
      <dsp:txXfrm>
        <a:off x="1366442" y="4003995"/>
        <a:ext cx="5465769" cy="1258354"/>
      </dsp:txXfrm>
    </dsp:sp>
    <dsp:sp modelId="{9AD71A71-AAB2-4047-BF7E-897F3C993742}">
      <dsp:nvSpPr>
        <dsp:cNvPr id="0" name=""/>
        <dsp:cNvSpPr/>
      </dsp:nvSpPr>
      <dsp:spPr>
        <a:xfrm>
          <a:off x="0" y="4003995"/>
          <a:ext cx="1366442" cy="1258354"/>
        </a:xfrm>
        <a:prstGeom prst="rect">
          <a:avLst/>
        </a:prstGeom>
        <a:gradFill rotWithShape="0">
          <a:gsLst>
            <a:gs pos="0">
              <a:schemeClr val="accent2">
                <a:hueOff val="453165"/>
                <a:satOff val="-47993"/>
                <a:lumOff val="-1176"/>
                <a:alphaOff val="0"/>
                <a:tint val="96000"/>
                <a:lumMod val="104000"/>
              </a:schemeClr>
            </a:gs>
            <a:gs pos="100000">
              <a:schemeClr val="accent2">
                <a:hueOff val="453165"/>
                <a:satOff val="-47993"/>
                <a:lumOff val="-1176"/>
                <a:alphaOff val="0"/>
                <a:shade val="98000"/>
                <a:lumMod val="94000"/>
              </a:schemeClr>
            </a:gs>
          </a:gsLst>
          <a:lin ang="5400000" scaled="0"/>
        </a:gradFill>
        <a:ln w="9525" cap="rnd" cmpd="sng" algn="ctr">
          <a:solidFill>
            <a:schemeClr val="accent2">
              <a:hueOff val="453165"/>
              <a:satOff val="-47993"/>
              <a:lumOff val="-1176"/>
              <a:alphaOff val="0"/>
            </a:schemeClr>
          </a:solidFill>
          <a:prstDash val="solid"/>
        </a:ln>
        <a:effectLst>
          <a:outerShdw blurRad="38100" dist="25400" dir="5400000" rotWithShape="0">
            <a:srgbClr val="000000">
              <a:alpha val="2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2308" tIns="124297" rIns="72308" bIns="124297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can be made with a noun and a verb:</a:t>
          </a:r>
        </a:p>
      </dsp:txBody>
      <dsp:txXfrm>
        <a:off x="0" y="4003995"/>
        <a:ext cx="1366442" cy="125835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16/7/layout/VerticalSolidActionList">
  <dgm:title val="Vertical Solid Action List"/>
  <dgm:desc val="Use to show non-sequential or grouped lists of information. Works well with large amounts of text. All text has the same level of emphasis, and direction is not implied."/>
  <dgm:catLst>
    <dgm:cat type="list" pri="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41">
          <dgm:prSet phldr="1"/>
        </dgm:pt>
        <dgm:pt modelId="5">
          <dgm:prSet phldr="1"/>
        </dgm:pt>
        <dgm:pt modelId="51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7" srcId="0" destId="4" srcOrd="3" destOrd="0"/>
        <dgm:cxn modelId="8" srcId="0" destId="5" srcOrd="4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  <dgm:cxn modelId="53" srcId="5" destId="5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6"/>
      <dgm:constr type="primFontSz" for="des" forName="parentText" op="equ" val="28"/>
      <dgm:constr type="primFontSz" for="des" forName="descendantText" refType="primFontSz" refFor="des" refForName="parentText" op="lte" fact="0.82"/>
      <dgm:constr type="primFontSz" for="des" forName="parentText" refType="primFontSz" refFor="des" refForName="descendantText" op="lte" fact="1.25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2"/>
          <dgm:constr type="w" for="ch" forName="descendantText" refType="w" fact="0.8"/>
          <dgm:constr type="h" for="ch" forName="parentText" refType="h"/>
          <dgm:constr type="h" for="ch" forName="descendantText" refType="h" refFor="ch" refForName="parentText"/>
        </dgm:constrLst>
        <dgm:ruleLst/>
        <dgm:layoutNode name="parentText" styleLbl="alignNode1">
          <dgm:varLst>
            <dgm:chMax val="1"/>
            <dgm:bulletEnabled/>
          </dgm:varLst>
          <dgm:alg type="tx"/>
          <dgm:shape xmlns:r="http://schemas.openxmlformats.org/officeDocument/2006/relationships" type="rect" r:blip="" zOrderOff="3">
            <dgm:adjLst/>
          </dgm:shape>
          <dgm:presOf axis="self" ptType="node"/>
          <dgm:constrLst>
            <dgm:constr type="tMarg" refType="h" fact="0.28"/>
            <dgm:constr type="bMarg" refType="h" fact="0.28"/>
            <dgm:constr type="lMarg" refType="w" fact="0.15"/>
            <dgm:constr type="rMarg" refType="w" fact="0.15"/>
          </dgm:constrLst>
          <dgm:ruleLst>
            <dgm:rule type="primFontSz" val="15" fact="NaN" max="NaN"/>
          </dgm:ruleLst>
        </dgm:layoutNode>
        <dgm:layoutNode name="descendantText" styleLbl="alignAccFollowNode1">
          <dgm:varLst>
            <dgm:bulletEnabled/>
          </dgm:varLst>
          <dgm:alg type="tx">
            <dgm:param type="stBulletLvl" val="0"/>
            <dgm:param type="parTxLTRAlign" val="l"/>
            <dgm:param type="shpTxLTRAlignCh" val="l"/>
            <dgm:param type="parTxRTLAlign" val="r"/>
            <dgm:param type="shpTxRTLAlignCh" val="r"/>
          </dgm:alg>
          <dgm:choose name="Name10">
            <dgm:if name="Name11" func="var" arg="dir" op="equ" val="norm">
              <dgm:shape xmlns:r="http://schemas.openxmlformats.org/officeDocument/2006/relationships" type="rect" r:blip="">
                <dgm:adjLst/>
              </dgm:shape>
            </dgm:if>
            <dgm:else name="Name12">
              <dgm:shape xmlns:r="http://schemas.openxmlformats.org/officeDocument/2006/relationships" type="rect" r:blip="">
                <dgm:adjLst/>
              </dgm:shape>
            </dgm:else>
          </dgm:choose>
          <dgm:presOf axis="des" ptType="node"/>
          <dgm:constrLst>
            <dgm:constr type="primFontSz" val="24"/>
            <dgm:constr type="lMarg" refType="w" fact="0.055"/>
            <dgm:constr type="rMarg" refType="w" fact="0.055"/>
            <dgm:constr type="tMarg" refType="h" fact="0.72"/>
            <dgm:constr type="bMarg" refType="h" fact="0.72"/>
          </dgm:constrLst>
          <dgm:ruleLst>
            <dgm:rule type="primFontSz" val="11" fact="NaN" max="NaN"/>
          </dgm:ruleLst>
        </dgm:layoutNod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111698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16289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tion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612354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e n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689366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e nom cit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17190984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rai ou faux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89662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036050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52530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49433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35071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88646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51762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529445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94739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420028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8776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8053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  <p:sldLayoutId id="2147483684" r:id="rId2"/>
    <p:sldLayoutId id="2147483685" r:id="rId3"/>
    <p:sldLayoutId id="2147483686" r:id="rId4"/>
    <p:sldLayoutId id="2147483687" r:id="rId5"/>
    <p:sldLayoutId id="2147483688" r:id="rId6"/>
    <p:sldLayoutId id="2147483689" r:id="rId7"/>
    <p:sldLayoutId id="2147483690" r:id="rId8"/>
    <p:sldLayoutId id="2147483691" r:id="rId9"/>
    <p:sldLayoutId id="2147483692" r:id="rId10"/>
    <p:sldLayoutId id="2147483693" r:id="rId11"/>
    <p:sldLayoutId id="2147483694" r:id="rId12"/>
    <p:sldLayoutId id="2147483695" r:id="rId13"/>
    <p:sldLayoutId id="2147483696" r:id="rId14"/>
    <p:sldLayoutId id="2147483697" r:id="rId15"/>
    <p:sldLayoutId id="2147483698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F81819F9-8CAC-4A6C-8F06-0482027F973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" y="0"/>
            <a:ext cx="12191998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re 1">
            <a:extLst>
              <a:ext uri="{FF2B5EF4-FFF2-40B4-BE49-F238E27FC236}">
                <a16:creationId xmlns:a16="http://schemas.microsoft.com/office/drawing/2014/main" id="{3F274455-B02A-0A41-AB40-D68F94FCCFA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373062" y="1864865"/>
            <a:ext cx="8131550" cy="2262781"/>
          </a:xfrm>
        </p:spPr>
        <p:txBody>
          <a:bodyPr>
            <a:normAutofit/>
          </a:bodyPr>
          <a:lstStyle/>
          <a:p>
            <a:r>
              <a:rPr lang="fr-FR" dirty="0" err="1"/>
              <a:t>Nouns</a:t>
            </a:r>
            <a:endParaRPr lang="fr-FR" dirty="0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6258E65C-B9B5-DD4E-ABF6-A91B8F3735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373062" y="4857750"/>
            <a:ext cx="8131550" cy="396177"/>
          </a:xfrm>
        </p:spPr>
        <p:txBody>
          <a:bodyPr>
            <a:normAutofit/>
          </a:bodyPr>
          <a:lstStyle/>
          <a:p>
            <a:r>
              <a:rPr lang="fr-FR" sz="800" dirty="0"/>
              <a:t>Anne Marie Joseph CFM CS Saint-Hyacinthe – </a:t>
            </a:r>
            <a:r>
              <a:rPr lang="fr-FR" sz="800" dirty="0" err="1"/>
              <a:t>February</a:t>
            </a:r>
            <a:r>
              <a:rPr lang="fr-FR" sz="800" dirty="0"/>
              <a:t> 2019 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A98CC08-AEC2-4E8F-8F52-0F5C6372DB4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2851515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5D1545E6-EB3C-4478-A661-A2CA963F129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" y="228600"/>
            <a:ext cx="2851523" cy="6638625"/>
            <a:chOff x="2487613" y="285750"/>
            <a:chExt cx="2428875" cy="5654676"/>
          </a:xfrm>
          <a:solidFill>
            <a:schemeClr val="tx2">
              <a:lumMod val="60000"/>
              <a:lumOff val="40000"/>
              <a:alpha val="40000"/>
            </a:schemeClr>
          </a:solidFill>
        </p:grpSpPr>
        <p:sp>
          <p:nvSpPr>
            <p:cNvPr id="13" name="Freeform 11">
              <a:extLst>
                <a:ext uri="{FF2B5EF4-FFF2-40B4-BE49-F238E27FC236}">
                  <a16:creationId xmlns:a16="http://schemas.microsoft.com/office/drawing/2014/main" id="{B2E5B960-0C5D-4F77-8E9F-9F3D883D83C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4" name="Freeform 12">
              <a:extLst>
                <a:ext uri="{FF2B5EF4-FFF2-40B4-BE49-F238E27FC236}">
                  <a16:creationId xmlns:a16="http://schemas.microsoft.com/office/drawing/2014/main" id="{258E44FC-92AD-43A0-BB05-DB268C82D8B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5" name="Freeform 13">
              <a:extLst>
                <a:ext uri="{FF2B5EF4-FFF2-40B4-BE49-F238E27FC236}">
                  <a16:creationId xmlns:a16="http://schemas.microsoft.com/office/drawing/2014/main" id="{C63D3083-A56C-4199-8DE0-63C8BE9EDFE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6" name="Freeform 14">
              <a:extLst>
                <a:ext uri="{FF2B5EF4-FFF2-40B4-BE49-F238E27FC236}">
                  <a16:creationId xmlns:a16="http://schemas.microsoft.com/office/drawing/2014/main" id="{C7CD3581-635D-438F-A64F-68404E7AE0B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7" name="Freeform 15">
              <a:extLst>
                <a:ext uri="{FF2B5EF4-FFF2-40B4-BE49-F238E27FC236}">
                  <a16:creationId xmlns:a16="http://schemas.microsoft.com/office/drawing/2014/main" id="{AD6904C0-211C-41A2-BDB8-3B07C90BBB4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8" name="Freeform 16">
              <a:extLst>
                <a:ext uri="{FF2B5EF4-FFF2-40B4-BE49-F238E27FC236}">
                  <a16:creationId xmlns:a16="http://schemas.microsoft.com/office/drawing/2014/main" id="{B0837DA6-CAF9-4E78-A39E-6358EDE2B10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9" name="Freeform 17">
              <a:extLst>
                <a:ext uri="{FF2B5EF4-FFF2-40B4-BE49-F238E27FC236}">
                  <a16:creationId xmlns:a16="http://schemas.microsoft.com/office/drawing/2014/main" id="{0A99DD7D-3AB3-471E-842F-8AFEA09D07E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20" name="Freeform 18">
              <a:extLst>
                <a:ext uri="{FF2B5EF4-FFF2-40B4-BE49-F238E27FC236}">
                  <a16:creationId xmlns:a16="http://schemas.microsoft.com/office/drawing/2014/main" id="{9C70B0D4-92FE-478F-86BD-93BA2C4DFCD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21" name="Freeform 19">
              <a:extLst>
                <a:ext uri="{FF2B5EF4-FFF2-40B4-BE49-F238E27FC236}">
                  <a16:creationId xmlns:a16="http://schemas.microsoft.com/office/drawing/2014/main" id="{C9156BE6-11D4-4696-9E3F-C325BFAC819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22" name="Freeform 20">
              <a:extLst>
                <a:ext uri="{FF2B5EF4-FFF2-40B4-BE49-F238E27FC236}">
                  <a16:creationId xmlns:a16="http://schemas.microsoft.com/office/drawing/2014/main" id="{4E667226-1D20-4A9D-BBE3-AC17EA436F0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23" name="Freeform 21">
              <a:extLst>
                <a:ext uri="{FF2B5EF4-FFF2-40B4-BE49-F238E27FC236}">
                  <a16:creationId xmlns:a16="http://schemas.microsoft.com/office/drawing/2014/main" id="{2F87E3B6-5202-4434-9B26-42B46774F32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24" name="Freeform 22">
              <a:extLst>
                <a:ext uri="{FF2B5EF4-FFF2-40B4-BE49-F238E27FC236}">
                  <a16:creationId xmlns:a16="http://schemas.microsoft.com/office/drawing/2014/main" id="{AEA5E85F-F1F4-40E4-A62C-95324F67492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grpFill/>
            <a:ln>
              <a:noFill/>
            </a:ln>
          </p:spPr>
        </p:sp>
      </p:grpSp>
      <p:grpSp>
        <p:nvGrpSpPr>
          <p:cNvPr id="26" name="Group 25">
            <a:extLst>
              <a:ext uri="{FF2B5EF4-FFF2-40B4-BE49-F238E27FC236}">
                <a16:creationId xmlns:a16="http://schemas.microsoft.com/office/drawing/2014/main" id="{40A75861-F6C5-44A9-B161-B03701CBDE0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  <a:solidFill>
            <a:schemeClr val="tx2">
              <a:lumMod val="75000"/>
              <a:alpha val="70000"/>
            </a:schemeClr>
          </a:solidFill>
        </p:grpSpPr>
        <p:sp>
          <p:nvSpPr>
            <p:cNvPr id="27" name="Freeform 27">
              <a:extLst>
                <a:ext uri="{FF2B5EF4-FFF2-40B4-BE49-F238E27FC236}">
                  <a16:creationId xmlns:a16="http://schemas.microsoft.com/office/drawing/2014/main" id="{72EE642D-4F69-47C0-99BA-CE435035735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28" name="Freeform 28">
              <a:extLst>
                <a:ext uri="{FF2B5EF4-FFF2-40B4-BE49-F238E27FC236}">
                  <a16:creationId xmlns:a16="http://schemas.microsoft.com/office/drawing/2014/main" id="{26178CE4-DA2D-46EA-AB8D-341C5AC563D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29" name="Freeform 29">
              <a:extLst>
                <a:ext uri="{FF2B5EF4-FFF2-40B4-BE49-F238E27FC236}">
                  <a16:creationId xmlns:a16="http://schemas.microsoft.com/office/drawing/2014/main" id="{698E9F53-8381-4FA5-A510-846925D242C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30" name="Freeform 30">
              <a:extLst>
                <a:ext uri="{FF2B5EF4-FFF2-40B4-BE49-F238E27FC236}">
                  <a16:creationId xmlns:a16="http://schemas.microsoft.com/office/drawing/2014/main" id="{B13CE284-F21E-411B-BB8E-9C03B853CE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31" name="Freeform 31">
              <a:extLst>
                <a:ext uri="{FF2B5EF4-FFF2-40B4-BE49-F238E27FC236}">
                  <a16:creationId xmlns:a16="http://schemas.microsoft.com/office/drawing/2014/main" id="{23DF4578-4703-437C-A797-2A2D0CEE5F4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32" name="Freeform 32">
              <a:extLst>
                <a:ext uri="{FF2B5EF4-FFF2-40B4-BE49-F238E27FC236}">
                  <a16:creationId xmlns:a16="http://schemas.microsoft.com/office/drawing/2014/main" id="{F878F330-AF64-4F8F-88FD-A4A408D6D36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33" name="Freeform 33">
              <a:extLst>
                <a:ext uri="{FF2B5EF4-FFF2-40B4-BE49-F238E27FC236}">
                  <a16:creationId xmlns:a16="http://schemas.microsoft.com/office/drawing/2014/main" id="{AC9B00BF-4FB7-42FA-BBBD-7DB54ED3F06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34" name="Freeform 34">
              <a:extLst>
                <a:ext uri="{FF2B5EF4-FFF2-40B4-BE49-F238E27FC236}">
                  <a16:creationId xmlns:a16="http://schemas.microsoft.com/office/drawing/2014/main" id="{BD3D64CA-2AAD-4609-8DAA-3EAD4609A6B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35" name="Freeform 35">
              <a:extLst>
                <a:ext uri="{FF2B5EF4-FFF2-40B4-BE49-F238E27FC236}">
                  <a16:creationId xmlns:a16="http://schemas.microsoft.com/office/drawing/2014/main" id="{C669E05A-8550-4E91-B29E-E1912228EC9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36" name="Freeform 36">
              <a:extLst>
                <a:ext uri="{FF2B5EF4-FFF2-40B4-BE49-F238E27FC236}">
                  <a16:creationId xmlns:a16="http://schemas.microsoft.com/office/drawing/2014/main" id="{F8C1FD53-1E8F-46CA-BC2D-FCEC4DAE07F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37" name="Freeform 37">
              <a:extLst>
                <a:ext uri="{FF2B5EF4-FFF2-40B4-BE49-F238E27FC236}">
                  <a16:creationId xmlns:a16="http://schemas.microsoft.com/office/drawing/2014/main" id="{CC97A31F-CFDE-4EA3-98F1-13FDD16702E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38" name="Freeform 38">
              <a:extLst>
                <a:ext uri="{FF2B5EF4-FFF2-40B4-BE49-F238E27FC236}">
                  <a16:creationId xmlns:a16="http://schemas.microsoft.com/office/drawing/2014/main" id="{9E1540E7-E6C3-4907-B70A-B1756836559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grpFill/>
            <a:ln>
              <a:noFill/>
            </a:ln>
          </p:spPr>
        </p:sp>
      </p:grpSp>
      <p:sp>
        <p:nvSpPr>
          <p:cNvPr id="40" name="Freeform 11">
            <a:extLst>
              <a:ext uri="{FF2B5EF4-FFF2-40B4-BE49-F238E27FC236}">
                <a16:creationId xmlns:a16="http://schemas.microsoft.com/office/drawing/2014/main" id="{1310EFE2-B91D-47E7-B117-C2A802800A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159" y="3411452"/>
            <a:ext cx="1098194" cy="514066"/>
          </a:xfrm>
          <a:custGeom>
            <a:avLst/>
            <a:gdLst>
              <a:gd name="connsiteX0" fmla="*/ 10000 w 10044"/>
              <a:gd name="connsiteY0" fmla="*/ 4701 h 9966"/>
              <a:gd name="connsiteX1" fmla="*/ 8559 w 10044"/>
              <a:gd name="connsiteY1" fmla="*/ 188 h 9966"/>
              <a:gd name="connsiteX2" fmla="*/ 8527 w 10044"/>
              <a:gd name="connsiteY2" fmla="*/ 94 h 9966"/>
              <a:gd name="connsiteX3" fmla="*/ 8438 w 10044"/>
              <a:gd name="connsiteY3" fmla="*/ 0 h 9966"/>
              <a:gd name="connsiteX4" fmla="*/ 7867 w 10044"/>
              <a:gd name="connsiteY4" fmla="*/ 0 h 9966"/>
              <a:gd name="connsiteX5" fmla="*/ 0 w 10044"/>
              <a:gd name="connsiteY5" fmla="*/ 70 h 9966"/>
              <a:gd name="connsiteX6" fmla="*/ 3132 w 10044"/>
              <a:gd name="connsiteY6" fmla="*/ 9763 h 9966"/>
              <a:gd name="connsiteX7" fmla="*/ 7867 w 10044"/>
              <a:gd name="connsiteY7" fmla="*/ 9966 h 9966"/>
              <a:gd name="connsiteX8" fmla="*/ 8438 w 10044"/>
              <a:gd name="connsiteY8" fmla="*/ 9966 h 9966"/>
              <a:gd name="connsiteX9" fmla="*/ 8527 w 10044"/>
              <a:gd name="connsiteY9" fmla="*/ 9872 h 9966"/>
              <a:gd name="connsiteX10" fmla="*/ 8559 w 10044"/>
              <a:gd name="connsiteY10" fmla="*/ 9778 h 9966"/>
              <a:gd name="connsiteX11" fmla="*/ 10000 w 10044"/>
              <a:gd name="connsiteY11" fmla="*/ 5265 h 9966"/>
              <a:gd name="connsiteX12" fmla="*/ 10000 w 10044"/>
              <a:gd name="connsiteY12" fmla="*/ 4701 h 9966"/>
              <a:gd name="connsiteX0" fmla="*/ 6839 w 6883"/>
              <a:gd name="connsiteY0" fmla="*/ 4885 h 10168"/>
              <a:gd name="connsiteX1" fmla="*/ 5405 w 6883"/>
              <a:gd name="connsiteY1" fmla="*/ 357 h 10168"/>
              <a:gd name="connsiteX2" fmla="*/ 5373 w 6883"/>
              <a:gd name="connsiteY2" fmla="*/ 262 h 10168"/>
              <a:gd name="connsiteX3" fmla="*/ 5284 w 6883"/>
              <a:gd name="connsiteY3" fmla="*/ 168 h 10168"/>
              <a:gd name="connsiteX4" fmla="*/ 4716 w 6883"/>
              <a:gd name="connsiteY4" fmla="*/ 168 h 10168"/>
              <a:gd name="connsiteX5" fmla="*/ 50 w 6883"/>
              <a:gd name="connsiteY5" fmla="*/ 0 h 10168"/>
              <a:gd name="connsiteX6" fmla="*/ 1 w 6883"/>
              <a:gd name="connsiteY6" fmla="*/ 9964 h 10168"/>
              <a:gd name="connsiteX7" fmla="*/ 4716 w 6883"/>
              <a:gd name="connsiteY7" fmla="*/ 10168 h 10168"/>
              <a:gd name="connsiteX8" fmla="*/ 5284 w 6883"/>
              <a:gd name="connsiteY8" fmla="*/ 10168 h 10168"/>
              <a:gd name="connsiteX9" fmla="*/ 5373 w 6883"/>
              <a:gd name="connsiteY9" fmla="*/ 10074 h 10168"/>
              <a:gd name="connsiteX10" fmla="*/ 5405 w 6883"/>
              <a:gd name="connsiteY10" fmla="*/ 9979 h 10168"/>
              <a:gd name="connsiteX11" fmla="*/ 6839 w 6883"/>
              <a:gd name="connsiteY11" fmla="*/ 5451 h 10168"/>
              <a:gd name="connsiteX12" fmla="*/ 6839 w 6883"/>
              <a:gd name="connsiteY12" fmla="*/ 4885 h 101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6883" h="10168">
                <a:moveTo>
                  <a:pt x="6839" y="4885"/>
                </a:moveTo>
                <a:lnTo>
                  <a:pt x="5405" y="357"/>
                </a:lnTo>
                <a:cubicBezTo>
                  <a:pt x="5395" y="325"/>
                  <a:pt x="5383" y="294"/>
                  <a:pt x="5373" y="262"/>
                </a:cubicBezTo>
                <a:cubicBezTo>
                  <a:pt x="5344" y="168"/>
                  <a:pt x="5314" y="168"/>
                  <a:pt x="5284" y="168"/>
                </a:cubicBezTo>
                <a:lnTo>
                  <a:pt x="4716" y="168"/>
                </a:lnTo>
                <a:lnTo>
                  <a:pt x="50" y="0"/>
                </a:lnTo>
                <a:cubicBezTo>
                  <a:pt x="59" y="3322"/>
                  <a:pt x="-8" y="6643"/>
                  <a:pt x="1" y="9964"/>
                </a:cubicBezTo>
                <a:lnTo>
                  <a:pt x="4716" y="10168"/>
                </a:lnTo>
                <a:lnTo>
                  <a:pt x="5284" y="10168"/>
                </a:lnTo>
                <a:cubicBezTo>
                  <a:pt x="5314" y="10168"/>
                  <a:pt x="5344" y="10074"/>
                  <a:pt x="5373" y="10074"/>
                </a:cubicBezTo>
                <a:cubicBezTo>
                  <a:pt x="5373" y="9979"/>
                  <a:pt x="5405" y="9979"/>
                  <a:pt x="5405" y="9979"/>
                </a:cubicBezTo>
                <a:lnTo>
                  <a:pt x="6839" y="5451"/>
                </a:lnTo>
                <a:cubicBezTo>
                  <a:pt x="6898" y="5262"/>
                  <a:pt x="6898" y="5074"/>
                  <a:pt x="6839" y="488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</p:spTree>
    <p:extLst>
      <p:ext uri="{BB962C8B-B14F-4D97-AF65-F5344CB8AC3E}">
        <p14:creationId xmlns:p14="http://schemas.microsoft.com/office/powerpoint/2010/main" val="228278286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F1A5F4B-D5E7-0843-800A-AA6CB7DC50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fr-FR" dirty="0" err="1"/>
              <a:t>Exercise</a:t>
            </a: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74B63115-F3E6-E242-BDE0-28716605DF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05890" y="1165860"/>
            <a:ext cx="10098722" cy="5692140"/>
          </a:xfrm>
        </p:spPr>
        <p:txBody>
          <a:bodyPr>
            <a:normAutofit fontScale="47500" lnSpcReduction="20000"/>
          </a:bodyPr>
          <a:lstStyle/>
          <a:p>
            <a:pPr>
              <a:lnSpc>
                <a:spcPct val="160000"/>
              </a:lnSpc>
            </a:pPr>
            <a:r>
              <a:rPr lang="en" sz="2600" dirty="0"/>
              <a:t>English exercises plural nouns. Fill in the gaps with the plural nouns in English for the provided singular nouns in bold.</a:t>
            </a:r>
          </a:p>
          <a:p>
            <a:pPr marL="514350" indent="-514350">
              <a:lnSpc>
                <a:spcPct val="160000"/>
              </a:lnSpc>
              <a:buAutoNum type="arabicPeriod"/>
            </a:pPr>
            <a:r>
              <a:rPr lang="en" sz="2900" dirty="0"/>
              <a:t>How many ___________________ have you visited? </a:t>
            </a:r>
            <a:r>
              <a:rPr lang="en" sz="2900" b="1" dirty="0"/>
              <a:t>country</a:t>
            </a:r>
            <a:br>
              <a:rPr lang="en" sz="2900" dirty="0"/>
            </a:br>
            <a:r>
              <a:rPr lang="en" sz="2900" dirty="0"/>
              <a:t>2. I saw two __________________ on the way here. </a:t>
            </a:r>
            <a:r>
              <a:rPr lang="en" sz="2900" b="1" dirty="0"/>
              <a:t>wolf</a:t>
            </a:r>
            <a:br>
              <a:rPr lang="en" sz="2900" dirty="0"/>
            </a:br>
            <a:r>
              <a:rPr lang="en" sz="2900" dirty="0"/>
              <a:t>3. Where are my _______________? </a:t>
            </a:r>
            <a:r>
              <a:rPr lang="en" sz="2900" b="1" dirty="0"/>
              <a:t>key</a:t>
            </a:r>
            <a:br>
              <a:rPr lang="en" sz="2900" dirty="0"/>
            </a:br>
            <a:r>
              <a:rPr lang="en" sz="2900" dirty="0"/>
              <a:t>4. There are twenty-five short_______________________  in this book. </a:t>
            </a:r>
            <a:r>
              <a:rPr lang="en" sz="2900" b="1" dirty="0"/>
              <a:t>story</a:t>
            </a:r>
            <a:br>
              <a:rPr lang="en" sz="2900" dirty="0"/>
            </a:br>
            <a:r>
              <a:rPr lang="en" sz="2900" dirty="0"/>
              <a:t>5. Buy me three ________________ of______________ , please. </a:t>
            </a:r>
            <a:r>
              <a:rPr lang="en" sz="2900" b="1" dirty="0"/>
              <a:t>kilo / potato</a:t>
            </a:r>
            <a:br>
              <a:rPr lang="en" sz="2900" dirty="0"/>
            </a:br>
            <a:r>
              <a:rPr lang="en" sz="2900" dirty="0"/>
              <a:t>6. I'd like two tooth-_______________, please. </a:t>
            </a:r>
            <a:r>
              <a:rPr lang="en" sz="2900" b="1" dirty="0"/>
              <a:t>brush</a:t>
            </a:r>
            <a:br>
              <a:rPr lang="en" sz="2900" dirty="0"/>
            </a:br>
            <a:r>
              <a:rPr lang="en" sz="2900" dirty="0"/>
              <a:t>7. Have you got any_________________  against him? </a:t>
            </a:r>
            <a:r>
              <a:rPr lang="en" sz="2900" b="1" dirty="0"/>
              <a:t>proof</a:t>
            </a:r>
            <a:br>
              <a:rPr lang="en" sz="2900" dirty="0"/>
            </a:br>
            <a:r>
              <a:rPr lang="en" sz="2900" dirty="0"/>
              <a:t>8. Those_________________  are really nasty. </a:t>
            </a:r>
            <a:r>
              <a:rPr lang="en" sz="2900" b="1" dirty="0"/>
              <a:t>fly</a:t>
            </a:r>
            <a:br>
              <a:rPr lang="en" sz="2900" dirty="0"/>
            </a:br>
            <a:r>
              <a:rPr lang="en" sz="2900" dirty="0"/>
              <a:t>9. I can see nothing but_______________  and _________________ of __________________. </a:t>
            </a:r>
            <a:r>
              <a:rPr lang="en" sz="2900" b="1" dirty="0"/>
              <a:t>roof / leaf / tree</a:t>
            </a:r>
            <a:br>
              <a:rPr lang="en" sz="2900" dirty="0"/>
            </a:br>
            <a:r>
              <a:rPr lang="en" sz="2900" dirty="0"/>
              <a:t>10. Try to put it all on these two______________________ . </a:t>
            </a:r>
            <a:r>
              <a:rPr lang="en" sz="2900" b="1" dirty="0"/>
              <a:t>shelf</a:t>
            </a:r>
            <a:br>
              <a:rPr lang="en" sz="2900" dirty="0"/>
            </a:br>
            <a:r>
              <a:rPr lang="en" sz="2900" dirty="0"/>
              <a:t>11. There are no __________________ in the woods. </a:t>
            </a:r>
            <a:r>
              <a:rPr lang="en" sz="2900" b="1" dirty="0"/>
              <a:t>cuckoo</a:t>
            </a:r>
            <a:br>
              <a:rPr lang="en" sz="2900" dirty="0"/>
            </a:br>
            <a:r>
              <a:rPr lang="en" sz="2900" dirty="0"/>
              <a:t>12. I will keep your_______________ . </a:t>
            </a:r>
            <a:r>
              <a:rPr lang="en" sz="2900" b="1" dirty="0"/>
              <a:t>watch</a:t>
            </a:r>
            <a:br>
              <a:rPr lang="en" sz="2900" dirty="0"/>
            </a:br>
            <a:r>
              <a:rPr lang="en" sz="2900" dirty="0"/>
              <a:t>13. Boys will be_________________ . </a:t>
            </a:r>
            <a:r>
              <a:rPr lang="en" sz="2900" b="1" dirty="0"/>
              <a:t>boy</a:t>
            </a:r>
            <a:br>
              <a:rPr lang="en" sz="2900" dirty="0"/>
            </a:br>
            <a:r>
              <a:rPr lang="en" sz="2900" dirty="0"/>
              <a:t>14. Many soldiers lost______________ their  during this war. </a:t>
            </a:r>
            <a:r>
              <a:rPr lang="en" sz="2900" b="1" dirty="0"/>
              <a:t>life</a:t>
            </a:r>
            <a:br>
              <a:rPr lang="en" sz="2900" dirty="0"/>
            </a:br>
            <a:r>
              <a:rPr lang="en" sz="2900" dirty="0"/>
              <a:t>15. I have got two_____________________ . </a:t>
            </a:r>
            <a:r>
              <a:rPr lang="fr-CA" sz="2900" b="1" dirty="0"/>
              <a:t>H</a:t>
            </a:r>
            <a:r>
              <a:rPr lang="en" sz="2900" b="1" dirty="0" err="1"/>
              <a:t>andkerchief</a:t>
            </a:r>
            <a:endParaRPr lang="en" sz="2900" b="1" dirty="0"/>
          </a:p>
          <a:p>
            <a:pPr marL="0" indent="0">
              <a:lnSpc>
                <a:spcPct val="160000"/>
              </a:lnSpc>
              <a:buNone/>
            </a:pPr>
            <a:endParaRPr lang="en" sz="2900" dirty="0"/>
          </a:p>
          <a:p>
            <a:pPr marL="0" indent="0">
              <a:buNone/>
            </a:pPr>
            <a:r>
              <a:rPr lang="fr-FR" dirty="0"/>
              <a:t>http://</a:t>
            </a:r>
            <a:r>
              <a:rPr lang="fr-FR" dirty="0" err="1"/>
              <a:t>www.focus.olsztyn.pl</a:t>
            </a:r>
            <a:r>
              <a:rPr lang="fr-FR" dirty="0"/>
              <a:t>/en-english-exercises-plural-nouns.html#.XHWX_i17SqA</a:t>
            </a:r>
          </a:p>
        </p:txBody>
      </p:sp>
    </p:spTree>
    <p:extLst>
      <p:ext uri="{BB962C8B-B14F-4D97-AF65-F5344CB8AC3E}">
        <p14:creationId xmlns:p14="http://schemas.microsoft.com/office/powerpoint/2010/main" val="305640550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212CC58-305D-B84D-AC4E-B9242FD077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01485" y="258350"/>
            <a:ext cx="8911687" cy="838930"/>
          </a:xfrm>
        </p:spPr>
        <p:txBody>
          <a:bodyPr/>
          <a:lstStyle/>
          <a:p>
            <a:pPr algn="ctr"/>
            <a:r>
              <a:rPr lang="fr-FR" dirty="0" err="1"/>
              <a:t>Answer</a:t>
            </a:r>
            <a:r>
              <a:rPr lang="fr-FR" dirty="0"/>
              <a:t> Keys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4EA6D2F-752E-3846-86E5-4D1F407A81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148840" y="1383030"/>
            <a:ext cx="9355772" cy="5360670"/>
          </a:xfrm>
        </p:spPr>
        <p:txBody>
          <a:bodyPr>
            <a:normAutofit fontScale="85000" lnSpcReduction="10000"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en" dirty="0"/>
              <a:t>1. How many </a:t>
            </a:r>
            <a:r>
              <a:rPr lang="en" b="1" dirty="0">
                <a:solidFill>
                  <a:srgbClr val="FF0000"/>
                </a:solidFill>
              </a:rPr>
              <a:t>countries</a:t>
            </a:r>
            <a:r>
              <a:rPr lang="en" dirty="0"/>
              <a:t> have you visited? </a:t>
            </a:r>
            <a:r>
              <a:rPr lang="en" b="1" dirty="0"/>
              <a:t>country</a:t>
            </a:r>
            <a:br>
              <a:rPr lang="en" dirty="0"/>
            </a:br>
            <a:r>
              <a:rPr lang="en" dirty="0"/>
              <a:t>2. I saw two </a:t>
            </a:r>
            <a:r>
              <a:rPr lang="en" b="1" dirty="0">
                <a:solidFill>
                  <a:srgbClr val="FF0000"/>
                </a:solidFill>
              </a:rPr>
              <a:t>wolves</a:t>
            </a:r>
            <a:r>
              <a:rPr lang="en" dirty="0"/>
              <a:t> on the way here. </a:t>
            </a:r>
            <a:r>
              <a:rPr lang="en" b="1" dirty="0"/>
              <a:t>wolf</a:t>
            </a:r>
            <a:br>
              <a:rPr lang="en" dirty="0"/>
            </a:br>
            <a:r>
              <a:rPr lang="en" dirty="0"/>
              <a:t>3. Where are my </a:t>
            </a:r>
            <a:r>
              <a:rPr lang="en" b="1" dirty="0">
                <a:solidFill>
                  <a:srgbClr val="FF0000"/>
                </a:solidFill>
              </a:rPr>
              <a:t>keys</a:t>
            </a:r>
            <a:r>
              <a:rPr lang="en" dirty="0"/>
              <a:t>? </a:t>
            </a:r>
            <a:r>
              <a:rPr lang="en" b="1" dirty="0"/>
              <a:t>key</a:t>
            </a:r>
            <a:br>
              <a:rPr lang="en" dirty="0"/>
            </a:br>
            <a:r>
              <a:rPr lang="en" dirty="0"/>
              <a:t>4. There are twenty-five short </a:t>
            </a:r>
            <a:r>
              <a:rPr lang="en" b="1" dirty="0">
                <a:solidFill>
                  <a:srgbClr val="FF0000"/>
                </a:solidFill>
              </a:rPr>
              <a:t>stories</a:t>
            </a:r>
            <a:r>
              <a:rPr lang="en" dirty="0"/>
              <a:t> in this book. </a:t>
            </a:r>
            <a:r>
              <a:rPr lang="en" b="1" dirty="0"/>
              <a:t>story</a:t>
            </a:r>
            <a:br>
              <a:rPr lang="en" dirty="0"/>
            </a:br>
            <a:r>
              <a:rPr lang="en" dirty="0"/>
              <a:t>5. Buy me three </a:t>
            </a:r>
            <a:r>
              <a:rPr lang="en" b="1" dirty="0">
                <a:solidFill>
                  <a:srgbClr val="FF0000"/>
                </a:solidFill>
              </a:rPr>
              <a:t>kilos</a:t>
            </a:r>
            <a:r>
              <a:rPr lang="en" dirty="0"/>
              <a:t> of </a:t>
            </a:r>
            <a:r>
              <a:rPr lang="en" b="1" dirty="0">
                <a:solidFill>
                  <a:srgbClr val="FF0000"/>
                </a:solidFill>
              </a:rPr>
              <a:t>potatoes</a:t>
            </a:r>
            <a:r>
              <a:rPr lang="en" dirty="0"/>
              <a:t>, please. </a:t>
            </a:r>
            <a:r>
              <a:rPr lang="en" b="1" dirty="0"/>
              <a:t>kilo / potato</a:t>
            </a:r>
            <a:br>
              <a:rPr lang="en" dirty="0"/>
            </a:br>
            <a:r>
              <a:rPr lang="en" dirty="0"/>
              <a:t>6. I'd like two tooth-</a:t>
            </a:r>
            <a:r>
              <a:rPr lang="en" b="1" dirty="0">
                <a:solidFill>
                  <a:srgbClr val="FF0000"/>
                </a:solidFill>
              </a:rPr>
              <a:t>brushes</a:t>
            </a:r>
            <a:r>
              <a:rPr lang="en" dirty="0"/>
              <a:t>, please. </a:t>
            </a:r>
            <a:r>
              <a:rPr lang="en" b="1" dirty="0"/>
              <a:t>brush</a:t>
            </a:r>
            <a:br>
              <a:rPr lang="en" dirty="0"/>
            </a:br>
            <a:r>
              <a:rPr lang="en" dirty="0"/>
              <a:t>7. Have you got any </a:t>
            </a:r>
            <a:r>
              <a:rPr lang="en" b="1" dirty="0">
                <a:solidFill>
                  <a:srgbClr val="FF0000"/>
                </a:solidFill>
              </a:rPr>
              <a:t>proofs</a:t>
            </a:r>
            <a:r>
              <a:rPr lang="en" dirty="0"/>
              <a:t> against him? </a:t>
            </a:r>
            <a:r>
              <a:rPr lang="en" b="1" dirty="0"/>
              <a:t>proof</a:t>
            </a:r>
            <a:br>
              <a:rPr lang="en" dirty="0"/>
            </a:br>
            <a:r>
              <a:rPr lang="en" dirty="0"/>
              <a:t>8. Those</a:t>
            </a:r>
            <a:r>
              <a:rPr lang="en" dirty="0">
                <a:solidFill>
                  <a:srgbClr val="FF0000"/>
                </a:solidFill>
              </a:rPr>
              <a:t> </a:t>
            </a:r>
            <a:r>
              <a:rPr lang="en" b="1" dirty="0">
                <a:solidFill>
                  <a:srgbClr val="FF0000"/>
                </a:solidFill>
              </a:rPr>
              <a:t>flies</a:t>
            </a:r>
            <a:r>
              <a:rPr lang="en" dirty="0"/>
              <a:t> are really nasty. </a:t>
            </a:r>
            <a:r>
              <a:rPr lang="en" b="1" dirty="0"/>
              <a:t>fly</a:t>
            </a:r>
            <a:br>
              <a:rPr lang="en" dirty="0"/>
            </a:br>
            <a:r>
              <a:rPr lang="en" dirty="0"/>
              <a:t>9. I can see nothing but </a:t>
            </a:r>
            <a:r>
              <a:rPr lang="en" b="1" dirty="0">
                <a:solidFill>
                  <a:srgbClr val="FF0000"/>
                </a:solidFill>
              </a:rPr>
              <a:t>roofs</a:t>
            </a:r>
            <a:r>
              <a:rPr lang="en" dirty="0"/>
              <a:t> and </a:t>
            </a:r>
            <a:r>
              <a:rPr lang="en" b="1" dirty="0">
                <a:solidFill>
                  <a:srgbClr val="FF0000"/>
                </a:solidFill>
              </a:rPr>
              <a:t>leaves</a:t>
            </a:r>
            <a:r>
              <a:rPr lang="en" dirty="0"/>
              <a:t> of </a:t>
            </a:r>
            <a:r>
              <a:rPr lang="en" b="1" dirty="0">
                <a:solidFill>
                  <a:srgbClr val="FF0000"/>
                </a:solidFill>
              </a:rPr>
              <a:t>trees</a:t>
            </a:r>
            <a:r>
              <a:rPr lang="en" dirty="0"/>
              <a:t>. </a:t>
            </a:r>
            <a:r>
              <a:rPr lang="en" b="1" dirty="0"/>
              <a:t>roof / leaf / tree</a:t>
            </a:r>
            <a:br>
              <a:rPr lang="en" dirty="0"/>
            </a:br>
            <a:r>
              <a:rPr lang="en" dirty="0"/>
              <a:t>10. Try to put it all on these two </a:t>
            </a:r>
            <a:r>
              <a:rPr lang="en" b="1" dirty="0">
                <a:solidFill>
                  <a:srgbClr val="FF0000"/>
                </a:solidFill>
              </a:rPr>
              <a:t>shelves</a:t>
            </a:r>
            <a:r>
              <a:rPr lang="en" dirty="0"/>
              <a:t>. </a:t>
            </a:r>
            <a:r>
              <a:rPr lang="en" b="1" dirty="0"/>
              <a:t>shelf</a:t>
            </a:r>
            <a:br>
              <a:rPr lang="en" dirty="0"/>
            </a:br>
            <a:r>
              <a:rPr lang="en" dirty="0"/>
              <a:t>11. There are no </a:t>
            </a:r>
            <a:r>
              <a:rPr lang="en" b="1" dirty="0">
                <a:solidFill>
                  <a:srgbClr val="FF0000"/>
                </a:solidFill>
              </a:rPr>
              <a:t>cuckoos</a:t>
            </a:r>
            <a:r>
              <a:rPr lang="en" dirty="0"/>
              <a:t> in the woods. </a:t>
            </a:r>
            <a:r>
              <a:rPr lang="en" b="1" dirty="0"/>
              <a:t>cuckoo</a:t>
            </a:r>
            <a:br>
              <a:rPr lang="en" dirty="0"/>
            </a:br>
            <a:r>
              <a:rPr lang="en" dirty="0"/>
              <a:t>12. I will keep your </a:t>
            </a:r>
            <a:r>
              <a:rPr lang="en" b="1" dirty="0">
                <a:solidFill>
                  <a:srgbClr val="FF0000"/>
                </a:solidFill>
              </a:rPr>
              <a:t>watches</a:t>
            </a:r>
            <a:r>
              <a:rPr lang="en" dirty="0"/>
              <a:t>. </a:t>
            </a:r>
            <a:r>
              <a:rPr lang="en" b="1" dirty="0"/>
              <a:t>watch</a:t>
            </a:r>
            <a:br>
              <a:rPr lang="en" dirty="0"/>
            </a:br>
            <a:r>
              <a:rPr lang="en" dirty="0"/>
              <a:t>13. Boys will be </a:t>
            </a:r>
            <a:r>
              <a:rPr lang="en" b="1" dirty="0">
                <a:solidFill>
                  <a:srgbClr val="FF0000"/>
                </a:solidFill>
              </a:rPr>
              <a:t>boys</a:t>
            </a:r>
            <a:r>
              <a:rPr lang="en" dirty="0"/>
              <a:t>. </a:t>
            </a:r>
            <a:r>
              <a:rPr lang="en" b="1" dirty="0"/>
              <a:t>boy</a:t>
            </a:r>
            <a:br>
              <a:rPr lang="en" dirty="0"/>
            </a:br>
            <a:r>
              <a:rPr lang="en" dirty="0"/>
              <a:t>14. Many soldiers lost their </a:t>
            </a:r>
            <a:r>
              <a:rPr lang="en" b="1" dirty="0">
                <a:solidFill>
                  <a:srgbClr val="FF0000"/>
                </a:solidFill>
              </a:rPr>
              <a:t>lives</a:t>
            </a:r>
            <a:r>
              <a:rPr lang="en" dirty="0"/>
              <a:t> during this war. </a:t>
            </a:r>
            <a:r>
              <a:rPr lang="en" b="1" dirty="0"/>
              <a:t>life</a:t>
            </a:r>
            <a:br>
              <a:rPr lang="en" dirty="0"/>
            </a:br>
            <a:r>
              <a:rPr lang="en" dirty="0"/>
              <a:t>15. I have got two </a:t>
            </a:r>
            <a:r>
              <a:rPr lang="en" b="1" dirty="0" err="1">
                <a:solidFill>
                  <a:srgbClr val="FF0000"/>
                </a:solidFill>
              </a:rPr>
              <a:t>handkerchieves</a:t>
            </a:r>
            <a:r>
              <a:rPr lang="en" dirty="0"/>
              <a:t>. </a:t>
            </a:r>
            <a:r>
              <a:rPr lang="en" b="1" dirty="0"/>
              <a:t>handkerchief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1215747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19FE08D8-CEA0-461E-870A-02CD15D9B9D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059079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re 1">
            <a:extLst>
              <a:ext uri="{FF2B5EF4-FFF2-40B4-BE49-F238E27FC236}">
                <a16:creationId xmlns:a16="http://schemas.microsoft.com/office/drawing/2014/main" id="{70F07270-61F7-BC40-A621-6A7E3C458D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9893" y="3101093"/>
            <a:ext cx="2454052" cy="3029344"/>
          </a:xfrm>
        </p:spPr>
        <p:txBody>
          <a:bodyPr>
            <a:normAutofit/>
          </a:bodyPr>
          <a:lstStyle/>
          <a:p>
            <a:r>
              <a:rPr lang="fr-FR" sz="3200">
                <a:solidFill>
                  <a:schemeClr val="bg1"/>
                </a:solidFill>
              </a:rPr>
              <a:t>Collective Nouns</a:t>
            </a:r>
            <a:br>
              <a:rPr lang="fr-FR" sz="3200">
                <a:solidFill>
                  <a:schemeClr val="bg1"/>
                </a:solidFill>
              </a:rPr>
            </a:br>
            <a:endParaRPr lang="fr-FR" sz="3200">
              <a:solidFill>
                <a:schemeClr val="bg1"/>
              </a:solidFill>
            </a:endParaRPr>
          </a:p>
        </p:txBody>
      </p:sp>
      <p:sp>
        <p:nvSpPr>
          <p:cNvPr id="10" name="Freeform 11">
            <a:extLst>
              <a:ext uri="{FF2B5EF4-FFF2-40B4-BE49-F238E27FC236}">
                <a16:creationId xmlns:a16="http://schemas.microsoft.com/office/drawing/2014/main" id="{2B982904-A46E-41DF-BA98-61E2300C7DC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159" y="3179901"/>
            <a:ext cx="1098194" cy="514066"/>
          </a:xfrm>
          <a:custGeom>
            <a:avLst/>
            <a:gdLst>
              <a:gd name="connsiteX0" fmla="*/ 10000 w 10044"/>
              <a:gd name="connsiteY0" fmla="*/ 4701 h 9966"/>
              <a:gd name="connsiteX1" fmla="*/ 8559 w 10044"/>
              <a:gd name="connsiteY1" fmla="*/ 188 h 9966"/>
              <a:gd name="connsiteX2" fmla="*/ 8527 w 10044"/>
              <a:gd name="connsiteY2" fmla="*/ 94 h 9966"/>
              <a:gd name="connsiteX3" fmla="*/ 8438 w 10044"/>
              <a:gd name="connsiteY3" fmla="*/ 0 h 9966"/>
              <a:gd name="connsiteX4" fmla="*/ 7867 w 10044"/>
              <a:gd name="connsiteY4" fmla="*/ 0 h 9966"/>
              <a:gd name="connsiteX5" fmla="*/ 0 w 10044"/>
              <a:gd name="connsiteY5" fmla="*/ 70 h 9966"/>
              <a:gd name="connsiteX6" fmla="*/ 3132 w 10044"/>
              <a:gd name="connsiteY6" fmla="*/ 9763 h 9966"/>
              <a:gd name="connsiteX7" fmla="*/ 7867 w 10044"/>
              <a:gd name="connsiteY7" fmla="*/ 9966 h 9966"/>
              <a:gd name="connsiteX8" fmla="*/ 8438 w 10044"/>
              <a:gd name="connsiteY8" fmla="*/ 9966 h 9966"/>
              <a:gd name="connsiteX9" fmla="*/ 8527 w 10044"/>
              <a:gd name="connsiteY9" fmla="*/ 9872 h 9966"/>
              <a:gd name="connsiteX10" fmla="*/ 8559 w 10044"/>
              <a:gd name="connsiteY10" fmla="*/ 9778 h 9966"/>
              <a:gd name="connsiteX11" fmla="*/ 10000 w 10044"/>
              <a:gd name="connsiteY11" fmla="*/ 5265 h 9966"/>
              <a:gd name="connsiteX12" fmla="*/ 10000 w 10044"/>
              <a:gd name="connsiteY12" fmla="*/ 4701 h 9966"/>
              <a:gd name="connsiteX0" fmla="*/ 6839 w 6883"/>
              <a:gd name="connsiteY0" fmla="*/ 4885 h 10168"/>
              <a:gd name="connsiteX1" fmla="*/ 5405 w 6883"/>
              <a:gd name="connsiteY1" fmla="*/ 357 h 10168"/>
              <a:gd name="connsiteX2" fmla="*/ 5373 w 6883"/>
              <a:gd name="connsiteY2" fmla="*/ 262 h 10168"/>
              <a:gd name="connsiteX3" fmla="*/ 5284 w 6883"/>
              <a:gd name="connsiteY3" fmla="*/ 168 h 10168"/>
              <a:gd name="connsiteX4" fmla="*/ 4716 w 6883"/>
              <a:gd name="connsiteY4" fmla="*/ 168 h 10168"/>
              <a:gd name="connsiteX5" fmla="*/ 50 w 6883"/>
              <a:gd name="connsiteY5" fmla="*/ 0 h 10168"/>
              <a:gd name="connsiteX6" fmla="*/ 1 w 6883"/>
              <a:gd name="connsiteY6" fmla="*/ 9964 h 10168"/>
              <a:gd name="connsiteX7" fmla="*/ 4716 w 6883"/>
              <a:gd name="connsiteY7" fmla="*/ 10168 h 10168"/>
              <a:gd name="connsiteX8" fmla="*/ 5284 w 6883"/>
              <a:gd name="connsiteY8" fmla="*/ 10168 h 10168"/>
              <a:gd name="connsiteX9" fmla="*/ 5373 w 6883"/>
              <a:gd name="connsiteY9" fmla="*/ 10074 h 10168"/>
              <a:gd name="connsiteX10" fmla="*/ 5405 w 6883"/>
              <a:gd name="connsiteY10" fmla="*/ 9979 h 10168"/>
              <a:gd name="connsiteX11" fmla="*/ 6839 w 6883"/>
              <a:gd name="connsiteY11" fmla="*/ 5451 h 10168"/>
              <a:gd name="connsiteX12" fmla="*/ 6839 w 6883"/>
              <a:gd name="connsiteY12" fmla="*/ 4885 h 101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6883" h="10168">
                <a:moveTo>
                  <a:pt x="6839" y="4885"/>
                </a:moveTo>
                <a:lnTo>
                  <a:pt x="5405" y="357"/>
                </a:lnTo>
                <a:cubicBezTo>
                  <a:pt x="5395" y="325"/>
                  <a:pt x="5383" y="294"/>
                  <a:pt x="5373" y="262"/>
                </a:cubicBezTo>
                <a:cubicBezTo>
                  <a:pt x="5344" y="168"/>
                  <a:pt x="5314" y="168"/>
                  <a:pt x="5284" y="168"/>
                </a:cubicBezTo>
                <a:lnTo>
                  <a:pt x="4716" y="168"/>
                </a:lnTo>
                <a:lnTo>
                  <a:pt x="50" y="0"/>
                </a:lnTo>
                <a:cubicBezTo>
                  <a:pt x="59" y="3322"/>
                  <a:pt x="-8" y="6643"/>
                  <a:pt x="1" y="9964"/>
                </a:cubicBezTo>
                <a:lnTo>
                  <a:pt x="4716" y="10168"/>
                </a:lnTo>
                <a:lnTo>
                  <a:pt x="5284" y="10168"/>
                </a:lnTo>
                <a:cubicBezTo>
                  <a:pt x="5314" y="10168"/>
                  <a:pt x="5344" y="10074"/>
                  <a:pt x="5373" y="10074"/>
                </a:cubicBezTo>
                <a:cubicBezTo>
                  <a:pt x="5373" y="9979"/>
                  <a:pt x="5405" y="9979"/>
                  <a:pt x="5405" y="9979"/>
                </a:cubicBezTo>
                <a:lnTo>
                  <a:pt x="6839" y="5451"/>
                </a:lnTo>
                <a:cubicBezTo>
                  <a:pt x="6898" y="5262"/>
                  <a:pt x="6898" y="5074"/>
                  <a:pt x="6839" y="488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 useBgFill="1">
        <p:nvSpPr>
          <p:cNvPr id="12" name="Rectangle 11">
            <a:extLst>
              <a:ext uri="{FF2B5EF4-FFF2-40B4-BE49-F238E27FC236}">
                <a16:creationId xmlns:a16="http://schemas.microsoft.com/office/drawing/2014/main" id="{27018161-547E-48F7-A0D9-272C9EA5B37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95736" y="0"/>
            <a:ext cx="7396264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AA2A68E8-D98D-0744-B2FC-879F336A44C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06578" y="589722"/>
            <a:ext cx="6798033" cy="5321500"/>
          </a:xfrm>
        </p:spPr>
        <p:txBody>
          <a:bodyPr anchor="ctr">
            <a:normAutofit/>
          </a:bodyPr>
          <a:lstStyle/>
          <a:p>
            <a:r>
              <a:rPr lang="fr-FR" dirty="0" err="1"/>
              <a:t>They</a:t>
            </a:r>
            <a:r>
              <a:rPr lang="fr-FR" dirty="0"/>
              <a:t> </a:t>
            </a:r>
            <a:r>
              <a:rPr lang="fr-FR" dirty="0" err="1"/>
              <a:t>describe</a:t>
            </a:r>
            <a:r>
              <a:rPr lang="fr-FR" dirty="0"/>
              <a:t> a group of </a:t>
            </a:r>
            <a:r>
              <a:rPr lang="fr-FR" dirty="0" err="1"/>
              <a:t>animals</a:t>
            </a:r>
            <a:r>
              <a:rPr lang="fr-FR" dirty="0"/>
              <a:t>, people, </a:t>
            </a:r>
            <a:r>
              <a:rPr lang="fr-FR" dirty="0" err="1"/>
              <a:t>things</a:t>
            </a:r>
            <a:r>
              <a:rPr lang="fr-FR" dirty="0"/>
              <a:t>:</a:t>
            </a:r>
          </a:p>
          <a:p>
            <a:pPr lvl="2"/>
            <a:r>
              <a:rPr lang="fr-FR" b="1" dirty="0" err="1"/>
              <a:t>Examples</a:t>
            </a:r>
            <a:r>
              <a:rPr lang="fr-FR" b="1" dirty="0"/>
              <a:t> of collective </a:t>
            </a:r>
            <a:r>
              <a:rPr lang="fr-FR" b="1" dirty="0" err="1"/>
              <a:t>nouns</a:t>
            </a:r>
            <a:r>
              <a:rPr lang="fr-FR" b="1" dirty="0"/>
              <a:t> for </a:t>
            </a:r>
            <a:r>
              <a:rPr lang="fr-FR" b="1" dirty="0" err="1"/>
              <a:t>animals</a:t>
            </a:r>
            <a:r>
              <a:rPr lang="fr-FR" b="1" dirty="0"/>
              <a:t>:</a:t>
            </a:r>
          </a:p>
          <a:p>
            <a:pPr lvl="1"/>
            <a:r>
              <a:rPr lang="fr-FR" dirty="0" err="1"/>
              <a:t>Herd</a:t>
            </a:r>
            <a:r>
              <a:rPr lang="fr-FR" dirty="0"/>
              <a:t> (of moose)</a:t>
            </a:r>
          </a:p>
          <a:p>
            <a:pPr lvl="1"/>
            <a:r>
              <a:rPr lang="fr-FR" dirty="0" err="1"/>
              <a:t>Colony</a:t>
            </a:r>
            <a:r>
              <a:rPr lang="fr-FR" dirty="0"/>
              <a:t> (of </a:t>
            </a:r>
            <a:r>
              <a:rPr lang="fr-FR" dirty="0" err="1"/>
              <a:t>ants</a:t>
            </a:r>
            <a:r>
              <a:rPr lang="fr-FR" dirty="0"/>
              <a:t>)</a:t>
            </a:r>
          </a:p>
          <a:p>
            <a:pPr lvl="2"/>
            <a:r>
              <a:rPr lang="fr-FR" b="1" dirty="0" err="1"/>
              <a:t>Example</a:t>
            </a:r>
            <a:r>
              <a:rPr lang="fr-FR" b="1" dirty="0"/>
              <a:t> of collective </a:t>
            </a:r>
            <a:r>
              <a:rPr lang="fr-FR" b="1" dirty="0" err="1"/>
              <a:t>nouns</a:t>
            </a:r>
            <a:r>
              <a:rPr lang="fr-FR" b="1" dirty="0"/>
              <a:t> for people</a:t>
            </a:r>
          </a:p>
          <a:p>
            <a:pPr lvl="1"/>
            <a:r>
              <a:rPr lang="fr-FR" dirty="0"/>
              <a:t>Class (of </a:t>
            </a:r>
            <a:r>
              <a:rPr lang="fr-FR" dirty="0" err="1"/>
              <a:t>students</a:t>
            </a:r>
            <a:r>
              <a:rPr lang="fr-FR" dirty="0"/>
              <a:t>)</a:t>
            </a:r>
          </a:p>
          <a:p>
            <a:pPr lvl="1"/>
            <a:r>
              <a:rPr lang="fr-FR" dirty="0"/>
              <a:t>Jury</a:t>
            </a:r>
          </a:p>
          <a:p>
            <a:pPr lvl="2"/>
            <a:r>
              <a:rPr lang="fr-FR" b="1" dirty="0" err="1"/>
              <a:t>Example</a:t>
            </a:r>
            <a:r>
              <a:rPr lang="fr-FR" b="1" dirty="0"/>
              <a:t> of collective </a:t>
            </a:r>
            <a:r>
              <a:rPr lang="fr-FR" b="1" dirty="0" err="1"/>
              <a:t>nouns</a:t>
            </a:r>
            <a:r>
              <a:rPr lang="fr-FR" b="1" dirty="0"/>
              <a:t> for </a:t>
            </a:r>
            <a:r>
              <a:rPr lang="fr-FR" b="1" dirty="0" err="1"/>
              <a:t>things</a:t>
            </a:r>
            <a:endParaRPr lang="fr-FR" dirty="0"/>
          </a:p>
          <a:p>
            <a:pPr lvl="1"/>
            <a:r>
              <a:rPr lang="fr-FR" dirty="0"/>
              <a:t>Flight (of </a:t>
            </a:r>
            <a:r>
              <a:rPr lang="fr-FR" dirty="0" err="1"/>
              <a:t>stairs</a:t>
            </a:r>
            <a:r>
              <a:rPr lang="fr-FR" dirty="0"/>
              <a:t>)</a:t>
            </a:r>
          </a:p>
          <a:p>
            <a:pPr lvl="1"/>
            <a:r>
              <a:rPr lang="fr-FR" dirty="0"/>
              <a:t>Pair (of </a:t>
            </a:r>
            <a:r>
              <a:rPr lang="fr-FR" dirty="0" err="1"/>
              <a:t>shoes</a:t>
            </a:r>
            <a:r>
              <a:rPr lang="fr-FR" dirty="0"/>
              <a:t>)</a:t>
            </a:r>
          </a:p>
          <a:p>
            <a:pPr lvl="1"/>
            <a:endParaRPr lang="fr-FR" dirty="0"/>
          </a:p>
          <a:p>
            <a:pPr marL="914400" lvl="2" indent="0">
              <a:buNone/>
            </a:pPr>
            <a:endParaRPr lang="fr-FR" b="1" dirty="0"/>
          </a:p>
        </p:txBody>
      </p:sp>
    </p:spTree>
    <p:extLst>
      <p:ext uri="{BB962C8B-B14F-4D97-AF65-F5344CB8AC3E}">
        <p14:creationId xmlns:p14="http://schemas.microsoft.com/office/powerpoint/2010/main" val="15655323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BD45EB0-5673-B240-AD65-B9672EEDD3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Collective </a:t>
            </a:r>
            <a:r>
              <a:rPr lang="fr-FR" dirty="0" err="1"/>
              <a:t>Nouns</a:t>
            </a:r>
            <a:r>
              <a:rPr lang="fr-FR" dirty="0"/>
              <a:t>: </a:t>
            </a:r>
            <a:r>
              <a:rPr lang="fr-FR" dirty="0" err="1"/>
              <a:t>singular</a:t>
            </a:r>
            <a:r>
              <a:rPr lang="fr-FR" dirty="0"/>
              <a:t> or plural?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58AA102C-5F8E-894F-B906-E02D20C5297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A collective </a:t>
            </a:r>
            <a:r>
              <a:rPr lang="fr-FR" dirty="0" err="1"/>
              <a:t>noun</a:t>
            </a:r>
            <a:r>
              <a:rPr lang="fr-FR" dirty="0"/>
              <a:t> </a:t>
            </a:r>
            <a:r>
              <a:rPr lang="fr-FR" dirty="0" err="1"/>
              <a:t>is</a:t>
            </a:r>
            <a:r>
              <a:rPr lang="fr-FR" dirty="0"/>
              <a:t> </a:t>
            </a:r>
            <a:r>
              <a:rPr lang="fr-FR" b="1" dirty="0" err="1"/>
              <a:t>singular</a:t>
            </a:r>
            <a:r>
              <a:rPr lang="fr-FR" dirty="0"/>
              <a:t> </a:t>
            </a:r>
            <a:r>
              <a:rPr lang="fr-FR" dirty="0" err="1"/>
              <a:t>when</a:t>
            </a:r>
            <a:r>
              <a:rPr lang="fr-FR" dirty="0"/>
              <a:t> </a:t>
            </a:r>
            <a:r>
              <a:rPr lang="fr-FR" dirty="0" err="1"/>
              <a:t>it</a:t>
            </a:r>
            <a:r>
              <a:rPr lang="fr-FR" dirty="0"/>
              <a:t> </a:t>
            </a:r>
            <a:r>
              <a:rPr lang="fr-FR" dirty="0" err="1"/>
              <a:t>is</a:t>
            </a:r>
            <a:r>
              <a:rPr lang="fr-FR" dirty="0"/>
              <a:t> acting as a group.</a:t>
            </a:r>
          </a:p>
          <a:p>
            <a:pPr lvl="1"/>
            <a:r>
              <a:rPr lang="fr-FR" i="1" dirty="0" err="1">
                <a:solidFill>
                  <a:srgbClr val="FF0000"/>
                </a:solidFill>
              </a:rPr>
              <a:t>Example</a:t>
            </a:r>
            <a:r>
              <a:rPr lang="fr-FR" i="1" dirty="0">
                <a:solidFill>
                  <a:srgbClr val="FF0000"/>
                </a:solidFill>
              </a:rPr>
              <a:t>: The </a:t>
            </a:r>
            <a:r>
              <a:rPr lang="fr-FR" i="1" dirty="0" err="1">
                <a:solidFill>
                  <a:srgbClr val="FF0000"/>
                </a:solidFill>
              </a:rPr>
              <a:t>army</a:t>
            </a:r>
            <a:r>
              <a:rPr lang="fr-FR" i="1" dirty="0">
                <a:solidFill>
                  <a:srgbClr val="FF0000"/>
                </a:solidFill>
              </a:rPr>
              <a:t> </a:t>
            </a:r>
            <a:r>
              <a:rPr lang="fr-FR" i="1" dirty="0" err="1">
                <a:solidFill>
                  <a:srgbClr val="FF0000"/>
                </a:solidFill>
              </a:rPr>
              <a:t>decides</a:t>
            </a:r>
            <a:r>
              <a:rPr lang="fr-FR" i="1" dirty="0">
                <a:solidFill>
                  <a:srgbClr val="FF0000"/>
                </a:solidFill>
              </a:rPr>
              <a:t> to </a:t>
            </a:r>
            <a:r>
              <a:rPr lang="fr-FR" i="1" dirty="0" err="1">
                <a:solidFill>
                  <a:srgbClr val="FF0000"/>
                </a:solidFill>
              </a:rPr>
              <a:t>attack</a:t>
            </a:r>
            <a:r>
              <a:rPr lang="fr-FR" i="1" dirty="0">
                <a:solidFill>
                  <a:srgbClr val="FF0000"/>
                </a:solidFill>
              </a:rPr>
              <a:t>. </a:t>
            </a:r>
          </a:p>
          <a:p>
            <a:pPr marL="457200" lvl="1" indent="0">
              <a:buNone/>
            </a:pPr>
            <a:r>
              <a:rPr lang="fr-FR" dirty="0"/>
              <a:t>It </a:t>
            </a:r>
            <a:r>
              <a:rPr lang="fr-FR" dirty="0" err="1"/>
              <a:t>is</a:t>
            </a:r>
            <a:r>
              <a:rPr lang="fr-FR" dirty="0"/>
              <a:t> </a:t>
            </a:r>
            <a:r>
              <a:rPr lang="fr-FR" dirty="0" err="1"/>
              <a:t>singular</a:t>
            </a:r>
            <a:r>
              <a:rPr lang="fr-FR" dirty="0"/>
              <a:t> </a:t>
            </a:r>
            <a:r>
              <a:rPr lang="fr-FR" dirty="0" err="1"/>
              <a:t>because</a:t>
            </a:r>
            <a:r>
              <a:rPr lang="fr-FR" dirty="0"/>
              <a:t> </a:t>
            </a:r>
            <a:r>
              <a:rPr lang="fr-FR" dirty="0" err="1"/>
              <a:t>they</a:t>
            </a:r>
            <a:r>
              <a:rPr lang="fr-FR" dirty="0"/>
              <a:t> </a:t>
            </a:r>
            <a:r>
              <a:rPr lang="fr-FR" dirty="0" err="1"/>
              <a:t>act</a:t>
            </a:r>
            <a:r>
              <a:rPr lang="fr-FR" dirty="0"/>
              <a:t> as a group.</a:t>
            </a:r>
          </a:p>
          <a:p>
            <a:pPr marL="457200" lvl="1" indent="0">
              <a:buNone/>
            </a:pPr>
            <a:endParaRPr lang="fr-FR" dirty="0"/>
          </a:p>
          <a:p>
            <a:r>
              <a:rPr lang="fr-FR" dirty="0"/>
              <a:t>A collective </a:t>
            </a:r>
            <a:r>
              <a:rPr lang="fr-FR" dirty="0" err="1"/>
              <a:t>noun</a:t>
            </a:r>
            <a:r>
              <a:rPr lang="fr-FR" dirty="0"/>
              <a:t> </a:t>
            </a:r>
            <a:r>
              <a:rPr lang="fr-FR" dirty="0" err="1"/>
              <a:t>is</a:t>
            </a:r>
            <a:r>
              <a:rPr lang="fr-FR" dirty="0"/>
              <a:t> </a:t>
            </a:r>
            <a:r>
              <a:rPr lang="fr-FR" b="1" dirty="0"/>
              <a:t>plural</a:t>
            </a:r>
            <a:r>
              <a:rPr lang="fr-FR" dirty="0"/>
              <a:t> </a:t>
            </a:r>
            <a:r>
              <a:rPr lang="fr-FR" dirty="0" err="1"/>
              <a:t>when</a:t>
            </a:r>
            <a:r>
              <a:rPr lang="fr-FR" dirty="0"/>
              <a:t> </a:t>
            </a:r>
            <a:r>
              <a:rPr lang="fr-FR" dirty="0" err="1"/>
              <a:t>members</a:t>
            </a:r>
            <a:r>
              <a:rPr lang="fr-FR" dirty="0"/>
              <a:t> of a collective </a:t>
            </a:r>
            <a:r>
              <a:rPr lang="fr-FR" dirty="0" err="1"/>
              <a:t>noun</a:t>
            </a:r>
            <a:r>
              <a:rPr lang="fr-FR" dirty="0"/>
              <a:t> </a:t>
            </a:r>
            <a:r>
              <a:rPr lang="fr-FR" dirty="0" err="1"/>
              <a:t>act</a:t>
            </a:r>
            <a:r>
              <a:rPr lang="fr-FR" dirty="0"/>
              <a:t> as </a:t>
            </a:r>
            <a:r>
              <a:rPr lang="fr-FR" dirty="0" err="1"/>
              <a:t>individuals</a:t>
            </a:r>
            <a:r>
              <a:rPr lang="fr-FR" dirty="0"/>
              <a:t>.</a:t>
            </a:r>
          </a:p>
          <a:p>
            <a:pPr lvl="1"/>
            <a:r>
              <a:rPr lang="fr-FR" i="1" dirty="0" err="1">
                <a:solidFill>
                  <a:srgbClr val="FF0000"/>
                </a:solidFill>
              </a:rPr>
              <a:t>Example</a:t>
            </a:r>
            <a:r>
              <a:rPr lang="fr-FR" i="1" dirty="0">
                <a:solidFill>
                  <a:srgbClr val="FF0000"/>
                </a:solidFill>
              </a:rPr>
              <a:t>: The class </a:t>
            </a:r>
            <a:r>
              <a:rPr lang="fr-FR" i="1" dirty="0" err="1">
                <a:solidFill>
                  <a:srgbClr val="FF0000"/>
                </a:solidFill>
              </a:rPr>
              <a:t>start</a:t>
            </a:r>
            <a:r>
              <a:rPr lang="fr-FR" i="1" dirty="0">
                <a:solidFill>
                  <a:srgbClr val="FF0000"/>
                </a:solidFill>
              </a:rPr>
              <a:t> to </a:t>
            </a:r>
            <a:r>
              <a:rPr lang="fr-FR" i="1" dirty="0" err="1">
                <a:solidFill>
                  <a:srgbClr val="FF0000"/>
                </a:solidFill>
              </a:rPr>
              <a:t>write</a:t>
            </a:r>
            <a:r>
              <a:rPr lang="fr-FR" i="1" dirty="0">
                <a:solidFill>
                  <a:srgbClr val="FF0000"/>
                </a:solidFill>
              </a:rPr>
              <a:t> </a:t>
            </a:r>
            <a:r>
              <a:rPr lang="fr-FR" i="1" dirty="0" err="1">
                <a:solidFill>
                  <a:srgbClr val="FF0000"/>
                </a:solidFill>
              </a:rPr>
              <a:t>their</a:t>
            </a:r>
            <a:r>
              <a:rPr lang="fr-FR" i="1" dirty="0">
                <a:solidFill>
                  <a:srgbClr val="FF0000"/>
                </a:solidFill>
              </a:rPr>
              <a:t> </a:t>
            </a:r>
            <a:r>
              <a:rPr lang="fr-FR" i="1" dirty="0" err="1">
                <a:solidFill>
                  <a:srgbClr val="FF0000"/>
                </a:solidFill>
              </a:rPr>
              <a:t>papers</a:t>
            </a:r>
            <a:r>
              <a:rPr lang="fr-FR" i="1" dirty="0">
                <a:solidFill>
                  <a:srgbClr val="FF0000"/>
                </a:solidFill>
              </a:rPr>
              <a:t>. </a:t>
            </a:r>
          </a:p>
          <a:p>
            <a:pPr marL="457200" lvl="1" indent="0">
              <a:buNone/>
            </a:pPr>
            <a:r>
              <a:rPr lang="fr-FR" dirty="0"/>
              <a:t>It </a:t>
            </a:r>
            <a:r>
              <a:rPr lang="fr-FR" dirty="0" err="1"/>
              <a:t>is</a:t>
            </a:r>
            <a:r>
              <a:rPr lang="fr-FR" dirty="0"/>
              <a:t> plural </a:t>
            </a:r>
            <a:r>
              <a:rPr lang="fr-FR" dirty="0" err="1"/>
              <a:t>because</a:t>
            </a:r>
            <a:r>
              <a:rPr lang="fr-FR" dirty="0"/>
              <a:t> </a:t>
            </a:r>
            <a:r>
              <a:rPr lang="fr-FR" dirty="0" err="1"/>
              <a:t>students</a:t>
            </a:r>
            <a:r>
              <a:rPr lang="fr-FR" dirty="0"/>
              <a:t> are </a:t>
            </a:r>
            <a:r>
              <a:rPr lang="fr-FR" dirty="0" err="1"/>
              <a:t>writing</a:t>
            </a:r>
            <a:r>
              <a:rPr lang="fr-FR" dirty="0"/>
              <a:t> </a:t>
            </a:r>
            <a:r>
              <a:rPr lang="fr-FR" dirty="0" err="1"/>
              <a:t>their</a:t>
            </a:r>
            <a:r>
              <a:rPr lang="fr-FR" dirty="0"/>
              <a:t> </a:t>
            </a:r>
            <a:r>
              <a:rPr lang="fr-FR" dirty="0" err="1"/>
              <a:t>own</a:t>
            </a:r>
            <a:r>
              <a:rPr lang="fr-FR" dirty="0"/>
              <a:t> </a:t>
            </a:r>
            <a:r>
              <a:rPr lang="fr-FR" dirty="0" err="1"/>
              <a:t>paper</a:t>
            </a:r>
            <a:r>
              <a:rPr lang="fr-FR" dirty="0"/>
              <a:t>.</a:t>
            </a:r>
          </a:p>
          <a:p>
            <a:pPr marL="457200" lvl="1" indent="0">
              <a:buNone/>
            </a:pP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1774777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A3D9AEEE-1CCD-43C0-BA3E-16D60A6E23C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059079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re 1">
            <a:extLst>
              <a:ext uri="{FF2B5EF4-FFF2-40B4-BE49-F238E27FC236}">
                <a16:creationId xmlns:a16="http://schemas.microsoft.com/office/drawing/2014/main" id="{12068939-D3CD-FD44-A0BB-E825B26280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9893" y="3101093"/>
            <a:ext cx="2454052" cy="3029344"/>
          </a:xfrm>
        </p:spPr>
        <p:txBody>
          <a:bodyPr>
            <a:normAutofit/>
          </a:bodyPr>
          <a:lstStyle/>
          <a:p>
            <a:r>
              <a:rPr lang="fr-FR" sz="3000">
                <a:solidFill>
                  <a:schemeClr val="bg1"/>
                </a:solidFill>
              </a:rPr>
              <a:t>Compound Nouns</a:t>
            </a:r>
          </a:p>
        </p:txBody>
      </p:sp>
      <p:sp>
        <p:nvSpPr>
          <p:cNvPr id="12" name="Freeform 11">
            <a:extLst>
              <a:ext uri="{FF2B5EF4-FFF2-40B4-BE49-F238E27FC236}">
                <a16:creationId xmlns:a16="http://schemas.microsoft.com/office/drawing/2014/main" id="{60F880A6-33D3-4EEC-A780-B73559B9F24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159" y="3179901"/>
            <a:ext cx="1098194" cy="514066"/>
          </a:xfrm>
          <a:custGeom>
            <a:avLst/>
            <a:gdLst>
              <a:gd name="connsiteX0" fmla="*/ 10000 w 10044"/>
              <a:gd name="connsiteY0" fmla="*/ 4701 h 9966"/>
              <a:gd name="connsiteX1" fmla="*/ 8559 w 10044"/>
              <a:gd name="connsiteY1" fmla="*/ 188 h 9966"/>
              <a:gd name="connsiteX2" fmla="*/ 8527 w 10044"/>
              <a:gd name="connsiteY2" fmla="*/ 94 h 9966"/>
              <a:gd name="connsiteX3" fmla="*/ 8438 w 10044"/>
              <a:gd name="connsiteY3" fmla="*/ 0 h 9966"/>
              <a:gd name="connsiteX4" fmla="*/ 7867 w 10044"/>
              <a:gd name="connsiteY4" fmla="*/ 0 h 9966"/>
              <a:gd name="connsiteX5" fmla="*/ 0 w 10044"/>
              <a:gd name="connsiteY5" fmla="*/ 70 h 9966"/>
              <a:gd name="connsiteX6" fmla="*/ 3132 w 10044"/>
              <a:gd name="connsiteY6" fmla="*/ 9763 h 9966"/>
              <a:gd name="connsiteX7" fmla="*/ 7867 w 10044"/>
              <a:gd name="connsiteY7" fmla="*/ 9966 h 9966"/>
              <a:gd name="connsiteX8" fmla="*/ 8438 w 10044"/>
              <a:gd name="connsiteY8" fmla="*/ 9966 h 9966"/>
              <a:gd name="connsiteX9" fmla="*/ 8527 w 10044"/>
              <a:gd name="connsiteY9" fmla="*/ 9872 h 9966"/>
              <a:gd name="connsiteX10" fmla="*/ 8559 w 10044"/>
              <a:gd name="connsiteY10" fmla="*/ 9778 h 9966"/>
              <a:gd name="connsiteX11" fmla="*/ 10000 w 10044"/>
              <a:gd name="connsiteY11" fmla="*/ 5265 h 9966"/>
              <a:gd name="connsiteX12" fmla="*/ 10000 w 10044"/>
              <a:gd name="connsiteY12" fmla="*/ 4701 h 9966"/>
              <a:gd name="connsiteX0" fmla="*/ 6839 w 6883"/>
              <a:gd name="connsiteY0" fmla="*/ 4885 h 10168"/>
              <a:gd name="connsiteX1" fmla="*/ 5405 w 6883"/>
              <a:gd name="connsiteY1" fmla="*/ 357 h 10168"/>
              <a:gd name="connsiteX2" fmla="*/ 5373 w 6883"/>
              <a:gd name="connsiteY2" fmla="*/ 262 h 10168"/>
              <a:gd name="connsiteX3" fmla="*/ 5284 w 6883"/>
              <a:gd name="connsiteY3" fmla="*/ 168 h 10168"/>
              <a:gd name="connsiteX4" fmla="*/ 4716 w 6883"/>
              <a:gd name="connsiteY4" fmla="*/ 168 h 10168"/>
              <a:gd name="connsiteX5" fmla="*/ 50 w 6883"/>
              <a:gd name="connsiteY5" fmla="*/ 0 h 10168"/>
              <a:gd name="connsiteX6" fmla="*/ 1 w 6883"/>
              <a:gd name="connsiteY6" fmla="*/ 9964 h 10168"/>
              <a:gd name="connsiteX7" fmla="*/ 4716 w 6883"/>
              <a:gd name="connsiteY7" fmla="*/ 10168 h 10168"/>
              <a:gd name="connsiteX8" fmla="*/ 5284 w 6883"/>
              <a:gd name="connsiteY8" fmla="*/ 10168 h 10168"/>
              <a:gd name="connsiteX9" fmla="*/ 5373 w 6883"/>
              <a:gd name="connsiteY9" fmla="*/ 10074 h 10168"/>
              <a:gd name="connsiteX10" fmla="*/ 5405 w 6883"/>
              <a:gd name="connsiteY10" fmla="*/ 9979 h 10168"/>
              <a:gd name="connsiteX11" fmla="*/ 6839 w 6883"/>
              <a:gd name="connsiteY11" fmla="*/ 5451 h 10168"/>
              <a:gd name="connsiteX12" fmla="*/ 6839 w 6883"/>
              <a:gd name="connsiteY12" fmla="*/ 4885 h 101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6883" h="10168">
                <a:moveTo>
                  <a:pt x="6839" y="4885"/>
                </a:moveTo>
                <a:lnTo>
                  <a:pt x="5405" y="357"/>
                </a:lnTo>
                <a:cubicBezTo>
                  <a:pt x="5395" y="325"/>
                  <a:pt x="5383" y="294"/>
                  <a:pt x="5373" y="262"/>
                </a:cubicBezTo>
                <a:cubicBezTo>
                  <a:pt x="5344" y="168"/>
                  <a:pt x="5314" y="168"/>
                  <a:pt x="5284" y="168"/>
                </a:cubicBezTo>
                <a:lnTo>
                  <a:pt x="4716" y="168"/>
                </a:lnTo>
                <a:lnTo>
                  <a:pt x="50" y="0"/>
                </a:lnTo>
                <a:cubicBezTo>
                  <a:pt x="59" y="3322"/>
                  <a:pt x="-8" y="6643"/>
                  <a:pt x="1" y="9964"/>
                </a:cubicBezTo>
                <a:lnTo>
                  <a:pt x="4716" y="10168"/>
                </a:lnTo>
                <a:lnTo>
                  <a:pt x="5284" y="10168"/>
                </a:lnTo>
                <a:cubicBezTo>
                  <a:pt x="5314" y="10168"/>
                  <a:pt x="5344" y="10074"/>
                  <a:pt x="5373" y="10074"/>
                </a:cubicBezTo>
                <a:cubicBezTo>
                  <a:pt x="5373" y="9979"/>
                  <a:pt x="5405" y="9979"/>
                  <a:pt x="5405" y="9979"/>
                </a:cubicBezTo>
                <a:lnTo>
                  <a:pt x="6839" y="5451"/>
                </a:lnTo>
                <a:cubicBezTo>
                  <a:pt x="6898" y="5262"/>
                  <a:pt x="6898" y="5074"/>
                  <a:pt x="6839" y="488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 useBgFill="1">
        <p:nvSpPr>
          <p:cNvPr id="14" name="Rectangle 13">
            <a:extLst>
              <a:ext uri="{FF2B5EF4-FFF2-40B4-BE49-F238E27FC236}">
                <a16:creationId xmlns:a16="http://schemas.microsoft.com/office/drawing/2014/main" id="{2C6246ED-0535-4496-A8F6-1E80CC4EB85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95736" y="0"/>
            <a:ext cx="7396264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Espace réservé du contenu 2">
            <a:extLst>
              <a:ext uri="{FF2B5EF4-FFF2-40B4-BE49-F238E27FC236}">
                <a16:creationId xmlns:a16="http://schemas.microsoft.com/office/drawing/2014/main" id="{36578A16-E963-4A38-B08B-8773B28CCC3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76644162"/>
              </p:ext>
            </p:extLst>
          </p:nvPr>
        </p:nvGraphicFramePr>
        <p:xfrm>
          <a:off x="4713144" y="641551"/>
          <a:ext cx="6832212" cy="526477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Rectangle 3">
            <a:extLst>
              <a:ext uri="{FF2B5EF4-FFF2-40B4-BE49-F238E27FC236}">
                <a16:creationId xmlns:a16="http://schemas.microsoft.com/office/drawing/2014/main" id="{26BE0AEC-22E2-A640-AB37-51CC5233FC87}"/>
              </a:ext>
            </a:extLst>
          </p:cNvPr>
          <p:cNvSpPr/>
          <p:nvPr/>
        </p:nvSpPr>
        <p:spPr>
          <a:xfrm>
            <a:off x="4713144" y="6336394"/>
            <a:ext cx="6096000" cy="215444"/>
          </a:xfrm>
          <a:prstGeom prst="rect">
            <a:avLst/>
          </a:prstGeom>
        </p:spPr>
        <p:txBody>
          <a:bodyPr>
            <a:spAutoFit/>
          </a:bodyPr>
          <a:lstStyle/>
          <a:p>
            <a:pPr lvl="0"/>
            <a:r>
              <a:rPr lang="en-US" sz="800" dirty="0" err="1"/>
              <a:t>Source:https</a:t>
            </a:r>
            <a:r>
              <a:rPr lang="en-US" sz="800" dirty="0"/>
              <a:t>://</a:t>
            </a:r>
            <a:r>
              <a:rPr lang="en-US" sz="800" dirty="0" err="1"/>
              <a:t>www.gingersoftware.com</a:t>
            </a:r>
            <a:r>
              <a:rPr lang="en-US" sz="800" dirty="0"/>
              <a:t>/content/grammar-rules/nouns/compound-nouns/</a:t>
            </a:r>
          </a:p>
        </p:txBody>
      </p:sp>
    </p:spTree>
    <p:extLst>
      <p:ext uri="{BB962C8B-B14F-4D97-AF65-F5344CB8AC3E}">
        <p14:creationId xmlns:p14="http://schemas.microsoft.com/office/powerpoint/2010/main" val="30932607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6118571-F44B-134A-91C9-D80A728A2E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827500"/>
          </a:xfrm>
        </p:spPr>
        <p:txBody>
          <a:bodyPr/>
          <a:lstStyle/>
          <a:p>
            <a:pPr algn="ctr"/>
            <a:r>
              <a:rPr lang="fr-FR" dirty="0"/>
              <a:t>Plural </a:t>
            </a:r>
            <a:r>
              <a:rPr lang="fr-FR" dirty="0" err="1"/>
              <a:t>Nouns</a:t>
            </a: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00F2A2C-5A42-CF4C-8F7F-A9EA612729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091689" y="1863090"/>
            <a:ext cx="3851910" cy="1680210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/>
          <a:lstStyle/>
          <a:p>
            <a:r>
              <a:rPr lang="fr-FR" dirty="0"/>
              <a:t>Regular </a:t>
            </a:r>
            <a:r>
              <a:rPr lang="fr-FR" dirty="0" err="1"/>
              <a:t>Nouns</a:t>
            </a:r>
            <a:r>
              <a:rPr lang="fr-FR" dirty="0"/>
              <a:t> ….</a:t>
            </a:r>
            <a:r>
              <a:rPr lang="fr-FR" dirty="0" err="1"/>
              <a:t>add</a:t>
            </a:r>
            <a:r>
              <a:rPr lang="fr-FR" dirty="0"/>
              <a:t> –S</a:t>
            </a:r>
          </a:p>
          <a:p>
            <a:endParaRPr lang="fr-FR" dirty="0"/>
          </a:p>
          <a:p>
            <a:pPr lvl="3"/>
            <a:r>
              <a:rPr lang="fr-FR" dirty="0"/>
              <a:t>1 car   	2 cars</a:t>
            </a:r>
          </a:p>
          <a:p>
            <a:pPr lvl="3"/>
            <a:r>
              <a:rPr lang="fr-FR" dirty="0"/>
              <a:t>1 book  	2 books</a:t>
            </a:r>
          </a:p>
        </p:txBody>
      </p:sp>
      <p:sp>
        <p:nvSpPr>
          <p:cNvPr id="4" name="Espace réservé du contenu 2">
            <a:extLst>
              <a:ext uri="{FF2B5EF4-FFF2-40B4-BE49-F238E27FC236}">
                <a16:creationId xmlns:a16="http://schemas.microsoft.com/office/drawing/2014/main" id="{8AAB2F00-D3D9-D243-8128-DB9674C86BF1}"/>
              </a:ext>
            </a:extLst>
          </p:cNvPr>
          <p:cNvSpPr txBox="1">
            <a:spLocks/>
          </p:cNvSpPr>
          <p:nvPr/>
        </p:nvSpPr>
        <p:spPr>
          <a:xfrm>
            <a:off x="6248402" y="1863090"/>
            <a:ext cx="4324348" cy="1680210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vert="horz" lIns="91440" tIns="45720" rIns="91440" bIns="45720" rtlCol="0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6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dirty="0"/>
              <a:t>Ends in </a:t>
            </a:r>
            <a:r>
              <a:rPr lang="fr-FR" dirty="0" err="1"/>
              <a:t>sh,ch</a:t>
            </a:r>
            <a:r>
              <a:rPr lang="fr-FR" dirty="0"/>
              <a:t>, s, x, z…</a:t>
            </a:r>
            <a:r>
              <a:rPr lang="fr-FR" dirty="0" err="1"/>
              <a:t>Add</a:t>
            </a:r>
            <a:r>
              <a:rPr lang="fr-FR" dirty="0"/>
              <a:t> –ES</a:t>
            </a:r>
          </a:p>
          <a:p>
            <a:endParaRPr lang="fr-FR" dirty="0"/>
          </a:p>
          <a:p>
            <a:pPr lvl="3"/>
            <a:r>
              <a:rPr lang="fr-FR" dirty="0"/>
              <a:t>1 </a:t>
            </a:r>
            <a:r>
              <a:rPr lang="fr-FR" dirty="0" err="1"/>
              <a:t>church</a:t>
            </a:r>
            <a:r>
              <a:rPr lang="fr-FR" dirty="0"/>
              <a:t>  	2 </a:t>
            </a:r>
            <a:r>
              <a:rPr lang="fr-FR" dirty="0" err="1"/>
              <a:t>churches</a:t>
            </a:r>
            <a:endParaRPr lang="fr-FR" dirty="0"/>
          </a:p>
          <a:p>
            <a:pPr lvl="3"/>
            <a:r>
              <a:rPr lang="fr-FR" dirty="0"/>
              <a:t>1 bus	  	2 buses</a:t>
            </a:r>
          </a:p>
        </p:txBody>
      </p:sp>
      <p:sp>
        <p:nvSpPr>
          <p:cNvPr id="5" name="Espace réservé du contenu 2">
            <a:extLst>
              <a:ext uri="{FF2B5EF4-FFF2-40B4-BE49-F238E27FC236}">
                <a16:creationId xmlns:a16="http://schemas.microsoft.com/office/drawing/2014/main" id="{A2BFF0CA-0AA6-4747-B6EB-DE62FD93D62A}"/>
              </a:ext>
            </a:extLst>
          </p:cNvPr>
          <p:cNvSpPr txBox="1">
            <a:spLocks/>
          </p:cNvSpPr>
          <p:nvPr/>
        </p:nvSpPr>
        <p:spPr>
          <a:xfrm>
            <a:off x="2091690" y="4160520"/>
            <a:ext cx="3851910" cy="1680210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vert="horz" lIns="91440" tIns="45720" rIns="91440" bIns="45720" rtlCol="0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6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dirty="0"/>
              <a:t>Ends in </a:t>
            </a:r>
            <a:r>
              <a:rPr lang="fr-FR" dirty="0" err="1"/>
              <a:t>vowel</a:t>
            </a:r>
            <a:r>
              <a:rPr lang="fr-FR" dirty="0"/>
              <a:t> + Y….</a:t>
            </a:r>
            <a:r>
              <a:rPr lang="fr-FR" dirty="0" err="1"/>
              <a:t>add</a:t>
            </a:r>
            <a:r>
              <a:rPr lang="fr-FR" dirty="0"/>
              <a:t> –S</a:t>
            </a:r>
          </a:p>
          <a:p>
            <a:endParaRPr lang="fr-FR" dirty="0"/>
          </a:p>
          <a:p>
            <a:pPr lvl="3"/>
            <a:r>
              <a:rPr lang="fr-FR" dirty="0"/>
              <a:t>1 boy   	2 boys</a:t>
            </a:r>
          </a:p>
          <a:p>
            <a:pPr lvl="3"/>
            <a:r>
              <a:rPr lang="fr-FR" dirty="0"/>
              <a:t>1 key  	2 keys</a:t>
            </a:r>
          </a:p>
        </p:txBody>
      </p:sp>
      <p:sp>
        <p:nvSpPr>
          <p:cNvPr id="6" name="Espace réservé du contenu 2">
            <a:extLst>
              <a:ext uri="{FF2B5EF4-FFF2-40B4-BE49-F238E27FC236}">
                <a16:creationId xmlns:a16="http://schemas.microsoft.com/office/drawing/2014/main" id="{29FBDA7F-82EF-7F47-859E-2ADB88592D3D}"/>
              </a:ext>
            </a:extLst>
          </p:cNvPr>
          <p:cNvSpPr txBox="1">
            <a:spLocks/>
          </p:cNvSpPr>
          <p:nvPr/>
        </p:nvSpPr>
        <p:spPr>
          <a:xfrm>
            <a:off x="6248402" y="4154805"/>
            <a:ext cx="4324348" cy="1680210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vert="horz" lIns="91440" tIns="45720" rIns="91440" bIns="45720" rtlCol="0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6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dirty="0"/>
              <a:t>Ends in consonant+ Y… </a:t>
            </a:r>
            <a:r>
              <a:rPr lang="fr-FR" dirty="0" err="1"/>
              <a:t>add</a:t>
            </a:r>
            <a:r>
              <a:rPr lang="fr-FR" dirty="0"/>
              <a:t> -IES</a:t>
            </a:r>
          </a:p>
          <a:p>
            <a:endParaRPr lang="fr-FR" dirty="0"/>
          </a:p>
          <a:p>
            <a:pPr lvl="3"/>
            <a:r>
              <a:rPr lang="fr-FR" dirty="0"/>
              <a:t>1 baby   		2 babies</a:t>
            </a:r>
          </a:p>
          <a:p>
            <a:pPr lvl="3"/>
            <a:r>
              <a:rPr lang="fr-FR" dirty="0"/>
              <a:t>1 country	2 countries</a:t>
            </a:r>
          </a:p>
        </p:txBody>
      </p:sp>
    </p:spTree>
    <p:extLst>
      <p:ext uri="{BB962C8B-B14F-4D97-AF65-F5344CB8AC3E}">
        <p14:creationId xmlns:p14="http://schemas.microsoft.com/office/powerpoint/2010/main" val="17738937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6118571-F44B-134A-91C9-D80A728A2E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827500"/>
          </a:xfrm>
        </p:spPr>
        <p:txBody>
          <a:bodyPr/>
          <a:lstStyle/>
          <a:p>
            <a:pPr algn="ctr"/>
            <a:r>
              <a:rPr lang="fr-FR" dirty="0"/>
              <a:t>Plural </a:t>
            </a:r>
            <a:r>
              <a:rPr lang="fr-FR" dirty="0" err="1"/>
              <a:t>Nouns</a:t>
            </a: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00F2A2C-5A42-CF4C-8F7F-A9EA612729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805940" y="1863090"/>
            <a:ext cx="4137659" cy="1680210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/>
          <a:lstStyle/>
          <a:p>
            <a:r>
              <a:rPr lang="fr-FR" dirty="0"/>
              <a:t>Ends in </a:t>
            </a:r>
            <a:r>
              <a:rPr lang="fr-FR" dirty="0" err="1"/>
              <a:t>vowel</a:t>
            </a:r>
            <a:r>
              <a:rPr lang="fr-FR" dirty="0"/>
              <a:t> + O …</a:t>
            </a:r>
            <a:r>
              <a:rPr lang="fr-FR" dirty="0" err="1"/>
              <a:t>Add</a:t>
            </a:r>
            <a:r>
              <a:rPr lang="fr-FR" dirty="0"/>
              <a:t> –S</a:t>
            </a:r>
          </a:p>
          <a:p>
            <a:endParaRPr lang="fr-FR" dirty="0"/>
          </a:p>
          <a:p>
            <a:pPr lvl="3"/>
            <a:r>
              <a:rPr lang="fr-FR" dirty="0"/>
              <a:t>1 zoo   	2 zoos</a:t>
            </a:r>
          </a:p>
          <a:p>
            <a:pPr lvl="3"/>
            <a:r>
              <a:rPr lang="fr-FR" dirty="0"/>
              <a:t>1 radio  	2 radios</a:t>
            </a:r>
          </a:p>
        </p:txBody>
      </p:sp>
      <p:sp>
        <p:nvSpPr>
          <p:cNvPr id="4" name="Espace réservé du contenu 2">
            <a:extLst>
              <a:ext uri="{FF2B5EF4-FFF2-40B4-BE49-F238E27FC236}">
                <a16:creationId xmlns:a16="http://schemas.microsoft.com/office/drawing/2014/main" id="{8AAB2F00-D3D9-D243-8128-DB9674C86BF1}"/>
              </a:ext>
            </a:extLst>
          </p:cNvPr>
          <p:cNvSpPr txBox="1">
            <a:spLocks/>
          </p:cNvSpPr>
          <p:nvPr/>
        </p:nvSpPr>
        <p:spPr>
          <a:xfrm>
            <a:off x="6248402" y="1863090"/>
            <a:ext cx="4324348" cy="1680210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vert="horz" lIns="91440" tIns="45720" rIns="91440" bIns="45720" rtlCol="0">
            <a:normAutofit fontScale="92500"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6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dirty="0"/>
              <a:t>Ends in consonant + O …</a:t>
            </a:r>
            <a:r>
              <a:rPr lang="fr-FR" dirty="0" err="1"/>
              <a:t>Add</a:t>
            </a:r>
            <a:r>
              <a:rPr lang="fr-FR" dirty="0"/>
              <a:t> –ES</a:t>
            </a:r>
          </a:p>
          <a:p>
            <a:endParaRPr lang="fr-FR" dirty="0"/>
          </a:p>
          <a:p>
            <a:pPr lvl="3"/>
            <a:r>
              <a:rPr lang="fr-FR" dirty="0"/>
              <a:t>1 </a:t>
            </a:r>
            <a:r>
              <a:rPr lang="fr-FR" dirty="0" err="1"/>
              <a:t>potato</a:t>
            </a:r>
            <a:r>
              <a:rPr lang="fr-FR" dirty="0"/>
              <a:t>  		2 </a:t>
            </a:r>
            <a:r>
              <a:rPr lang="fr-FR" dirty="0" err="1"/>
              <a:t>potatoes</a:t>
            </a:r>
            <a:endParaRPr lang="fr-FR" dirty="0"/>
          </a:p>
          <a:p>
            <a:pPr lvl="3"/>
            <a:r>
              <a:rPr lang="fr-FR" dirty="0"/>
              <a:t>1 </a:t>
            </a:r>
            <a:r>
              <a:rPr lang="fr-FR" dirty="0" err="1"/>
              <a:t>tomato</a:t>
            </a:r>
            <a:r>
              <a:rPr lang="fr-FR" dirty="0"/>
              <a:t>  	2 </a:t>
            </a:r>
            <a:r>
              <a:rPr lang="fr-FR" dirty="0" err="1"/>
              <a:t>tomatoes</a:t>
            </a:r>
            <a:endParaRPr lang="fr-FR" dirty="0"/>
          </a:p>
          <a:p>
            <a:pPr marL="1371600" lvl="3" indent="0">
              <a:buNone/>
            </a:pPr>
            <a:r>
              <a:rPr lang="fr-FR" dirty="0"/>
              <a:t>Exceptions :photo/photos- piano/pianos</a:t>
            </a:r>
          </a:p>
        </p:txBody>
      </p:sp>
      <p:sp>
        <p:nvSpPr>
          <p:cNvPr id="5" name="Espace réservé du contenu 2">
            <a:extLst>
              <a:ext uri="{FF2B5EF4-FFF2-40B4-BE49-F238E27FC236}">
                <a16:creationId xmlns:a16="http://schemas.microsoft.com/office/drawing/2014/main" id="{A2BFF0CA-0AA6-4747-B6EB-DE62FD93D62A}"/>
              </a:ext>
            </a:extLst>
          </p:cNvPr>
          <p:cNvSpPr txBox="1">
            <a:spLocks/>
          </p:cNvSpPr>
          <p:nvPr/>
        </p:nvSpPr>
        <p:spPr>
          <a:xfrm>
            <a:off x="4232913" y="3840480"/>
            <a:ext cx="4137660" cy="2114550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vert="horz" lIns="91440" tIns="45720" rIns="91440" bIns="45720" rtlCol="0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6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Char char=""/>
              <a:defRPr sz="1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dirty="0"/>
              <a:t>Ends in –f or -</a:t>
            </a:r>
            <a:r>
              <a:rPr lang="fr-FR" dirty="0" err="1"/>
              <a:t>fe</a:t>
            </a:r>
            <a:r>
              <a:rPr lang="fr-FR" dirty="0"/>
              <a:t>….</a:t>
            </a:r>
            <a:r>
              <a:rPr lang="fr-FR" dirty="0" err="1"/>
              <a:t>add</a:t>
            </a:r>
            <a:r>
              <a:rPr lang="fr-FR" dirty="0"/>
              <a:t> – VES</a:t>
            </a:r>
          </a:p>
          <a:p>
            <a:pPr lvl="3"/>
            <a:r>
              <a:rPr lang="fr-FR" dirty="0"/>
              <a:t>1 </a:t>
            </a:r>
            <a:r>
              <a:rPr lang="fr-FR" dirty="0" err="1"/>
              <a:t>leaf</a:t>
            </a:r>
            <a:r>
              <a:rPr lang="fr-FR" dirty="0"/>
              <a:t>	2 </a:t>
            </a:r>
            <a:r>
              <a:rPr lang="fr-FR" dirty="0" err="1"/>
              <a:t>leaves</a:t>
            </a:r>
            <a:endParaRPr lang="fr-FR" dirty="0"/>
          </a:p>
          <a:p>
            <a:pPr lvl="3"/>
            <a:r>
              <a:rPr lang="fr-FR" dirty="0"/>
              <a:t>1 calf	2 </a:t>
            </a:r>
            <a:r>
              <a:rPr lang="fr-FR" dirty="0" err="1"/>
              <a:t>calves</a:t>
            </a:r>
            <a:endParaRPr lang="fr-FR" dirty="0"/>
          </a:p>
          <a:p>
            <a:pPr lvl="3"/>
            <a:r>
              <a:rPr lang="fr-FR" dirty="0"/>
              <a:t>1 </a:t>
            </a:r>
            <a:r>
              <a:rPr lang="fr-FR" dirty="0" err="1"/>
              <a:t>thief</a:t>
            </a:r>
            <a:r>
              <a:rPr lang="fr-FR" dirty="0"/>
              <a:t>   	2 </a:t>
            </a:r>
            <a:r>
              <a:rPr lang="fr-FR" dirty="0" err="1"/>
              <a:t>thieves</a:t>
            </a:r>
            <a:endParaRPr lang="fr-FR" dirty="0"/>
          </a:p>
          <a:p>
            <a:pPr lvl="3"/>
            <a:r>
              <a:rPr lang="fr-FR" dirty="0"/>
              <a:t>1 </a:t>
            </a:r>
            <a:r>
              <a:rPr lang="fr-FR" dirty="0" err="1"/>
              <a:t>wolf</a:t>
            </a:r>
            <a:r>
              <a:rPr lang="fr-FR" dirty="0"/>
              <a:t>	2 </a:t>
            </a:r>
            <a:r>
              <a:rPr lang="fr-FR" dirty="0" err="1"/>
              <a:t>wolves</a:t>
            </a:r>
            <a:endParaRPr lang="fr-FR" dirty="0"/>
          </a:p>
          <a:p>
            <a:pPr lvl="3"/>
            <a:r>
              <a:rPr lang="fr-FR" dirty="0"/>
              <a:t>1 </a:t>
            </a:r>
            <a:r>
              <a:rPr lang="fr-FR" dirty="0" err="1"/>
              <a:t>wife</a:t>
            </a:r>
            <a:r>
              <a:rPr lang="fr-FR" dirty="0"/>
              <a:t>	2 </a:t>
            </a:r>
            <a:r>
              <a:rPr lang="fr-FR" dirty="0" err="1"/>
              <a:t>wives</a:t>
            </a:r>
            <a:endParaRPr lang="fr-FR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B68A1AC-D5E9-F14E-BA04-6889BBFF0CD1}"/>
              </a:ext>
            </a:extLst>
          </p:cNvPr>
          <p:cNvSpPr/>
          <p:nvPr/>
        </p:nvSpPr>
        <p:spPr>
          <a:xfrm>
            <a:off x="4098255" y="5932170"/>
            <a:ext cx="440697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dirty="0"/>
              <a:t>Exceptions : </a:t>
            </a:r>
            <a:r>
              <a:rPr lang="fr-FR" dirty="0" err="1"/>
              <a:t>cliff-cliffs</a:t>
            </a:r>
            <a:r>
              <a:rPr lang="fr-FR" dirty="0"/>
              <a:t>    and  roof-roofs</a:t>
            </a:r>
          </a:p>
        </p:txBody>
      </p:sp>
      <p:sp>
        <p:nvSpPr>
          <p:cNvPr id="8" name="ZoneTexte 7">
            <a:extLst>
              <a:ext uri="{FF2B5EF4-FFF2-40B4-BE49-F238E27FC236}">
                <a16:creationId xmlns:a16="http://schemas.microsoft.com/office/drawing/2014/main" id="{97A139CA-A411-E24D-A249-2EF74A7DFDAA}"/>
              </a:ext>
            </a:extLst>
          </p:cNvPr>
          <p:cNvSpPr txBox="1"/>
          <p:nvPr/>
        </p:nvSpPr>
        <p:spPr>
          <a:xfrm>
            <a:off x="1438182" y="6507094"/>
            <a:ext cx="532014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900" dirty="0"/>
              <a:t>Source :https://</a:t>
            </a:r>
            <a:r>
              <a:rPr lang="fr-FR" sz="900" dirty="0" err="1"/>
              <a:t>www.grammarly.com</a:t>
            </a:r>
            <a:r>
              <a:rPr lang="fr-FR" sz="900" dirty="0"/>
              <a:t>/blog/</a:t>
            </a:r>
            <a:r>
              <a:rPr lang="fr-FR" sz="900" dirty="0" err="1"/>
              <a:t>irregular</a:t>
            </a:r>
            <a:r>
              <a:rPr lang="fr-FR" sz="900" dirty="0"/>
              <a:t>-plural-</a:t>
            </a:r>
            <a:r>
              <a:rPr lang="fr-FR" sz="900" dirty="0" err="1"/>
              <a:t>nouns</a:t>
            </a:r>
            <a:r>
              <a:rPr lang="fr-FR" sz="900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26754046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18D5545-69DA-5C47-A895-2D9C075E18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/>
              <a:t>Irregular</a:t>
            </a:r>
            <a:r>
              <a:rPr lang="fr-FR" dirty="0"/>
              <a:t> Plural </a:t>
            </a:r>
            <a:r>
              <a:rPr lang="fr-FR" dirty="0" err="1"/>
              <a:t>Nouns</a:t>
            </a:r>
            <a:endParaRPr lang="fr-FR" dirty="0"/>
          </a:p>
        </p:txBody>
      </p:sp>
      <p:sp>
        <p:nvSpPr>
          <p:cNvPr id="7" name="Espace réservé du contenu 6">
            <a:extLst>
              <a:ext uri="{FF2B5EF4-FFF2-40B4-BE49-F238E27FC236}">
                <a16:creationId xmlns:a16="http://schemas.microsoft.com/office/drawing/2014/main" id="{2C158A6D-129C-D34D-A473-5A7BCC1F52D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2133600"/>
            <a:ext cx="4500357" cy="2656898"/>
          </a:xfrm>
        </p:spPr>
        <p:txBody>
          <a:bodyPr>
            <a:normAutofit fontScale="92500" lnSpcReduction="20000"/>
          </a:bodyPr>
          <a:lstStyle/>
          <a:p>
            <a:endParaRPr lang="fr-CA" b="1" dirty="0"/>
          </a:p>
          <a:p>
            <a:pPr marL="0" indent="0">
              <a:buNone/>
            </a:pPr>
            <a:r>
              <a:rPr lang="fr-CA" b="1" dirty="0" err="1"/>
              <a:t>Singular</a:t>
            </a:r>
            <a:r>
              <a:rPr lang="fr-CA" b="1" dirty="0"/>
              <a:t>  		Plural (</a:t>
            </a:r>
            <a:r>
              <a:rPr lang="fr-CA" b="1" dirty="0" err="1"/>
              <a:t>vowel</a:t>
            </a:r>
            <a:r>
              <a:rPr lang="fr-CA" b="1" dirty="0"/>
              <a:t> change)</a:t>
            </a:r>
          </a:p>
          <a:p>
            <a:pPr marL="0" indent="0">
              <a:buNone/>
            </a:pPr>
            <a:r>
              <a:rPr lang="fr-CA" dirty="0"/>
              <a:t>Foot			</a:t>
            </a:r>
            <a:r>
              <a:rPr lang="fr-CA" dirty="0" err="1"/>
              <a:t>Feet</a:t>
            </a:r>
            <a:endParaRPr lang="fr-CA" dirty="0"/>
          </a:p>
          <a:p>
            <a:pPr marL="0" indent="0">
              <a:buNone/>
            </a:pPr>
            <a:r>
              <a:rPr lang="fr-CA" dirty="0" err="1"/>
              <a:t>Tooth</a:t>
            </a:r>
            <a:r>
              <a:rPr lang="fr-CA" dirty="0"/>
              <a:t>			</a:t>
            </a:r>
            <a:r>
              <a:rPr lang="fr-CA" dirty="0" err="1"/>
              <a:t>Teeth</a:t>
            </a:r>
            <a:endParaRPr lang="fr-CA" dirty="0"/>
          </a:p>
          <a:p>
            <a:pPr marL="0" indent="0">
              <a:buNone/>
            </a:pPr>
            <a:r>
              <a:rPr lang="fr-CA" dirty="0" err="1"/>
              <a:t>Goose</a:t>
            </a:r>
            <a:r>
              <a:rPr lang="fr-CA" dirty="0"/>
              <a:t>			</a:t>
            </a:r>
            <a:r>
              <a:rPr lang="fr-CA" dirty="0" err="1"/>
              <a:t>Geese</a:t>
            </a:r>
            <a:endParaRPr lang="fr-CA" dirty="0"/>
          </a:p>
          <a:p>
            <a:pPr marL="0" indent="0">
              <a:buNone/>
            </a:pPr>
            <a:r>
              <a:rPr lang="fr-CA" dirty="0"/>
              <a:t>Man			Men</a:t>
            </a:r>
          </a:p>
          <a:p>
            <a:pPr marL="0" indent="0">
              <a:buNone/>
            </a:pPr>
            <a:r>
              <a:rPr lang="fr-CA" dirty="0" err="1"/>
              <a:t>Woman</a:t>
            </a:r>
            <a:r>
              <a:rPr lang="fr-CA" dirty="0"/>
              <a:t>			</a:t>
            </a:r>
            <a:r>
              <a:rPr lang="fr-CA" dirty="0" err="1"/>
              <a:t>Women</a:t>
            </a:r>
            <a:br>
              <a:rPr lang="fr-CA" dirty="0"/>
            </a:br>
            <a:endParaRPr lang="fr-FR" dirty="0"/>
          </a:p>
        </p:txBody>
      </p:sp>
      <p:sp>
        <p:nvSpPr>
          <p:cNvPr id="5" name="Rectangle 1">
            <a:extLst>
              <a:ext uri="{FF2B5EF4-FFF2-40B4-BE49-F238E27FC236}">
                <a16:creationId xmlns:a16="http://schemas.microsoft.com/office/drawing/2014/main" id="{087899B4-52C6-8B4C-A9E3-90B62A344C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19640" y="83127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300" b="1" i="0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Exceptions:</a:t>
            </a:r>
            <a:r>
              <a:rPr kumimoji="0" lang="fr-FR" altLang="fr-FR" sz="1300" b="0" i="0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 </a:t>
            </a:r>
            <a:r>
              <a:rPr kumimoji="0" lang="fr-FR" altLang="fr-FR" sz="1300" b="0" i="1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roofs</a:t>
            </a:r>
            <a:r>
              <a:rPr kumimoji="0" lang="fr-FR" altLang="fr-FR" sz="1300" b="0" i="0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 and </a:t>
            </a:r>
            <a:r>
              <a:rPr kumimoji="0" lang="fr-FR" altLang="fr-FR" sz="1300" b="0" i="1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proofs</a:t>
            </a:r>
            <a:r>
              <a:rPr kumimoji="0" lang="fr-FR" altLang="fr-FR" sz="1300" b="0" i="0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 (among others).</a:t>
            </a:r>
            <a:endParaRPr kumimoji="0" lang="fr-FR" altLang="fr-FR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E0E38C53-BE41-E845-931F-78874613B780}"/>
              </a:ext>
            </a:extLst>
          </p:cNvPr>
          <p:cNvSpPr txBox="1"/>
          <p:nvPr/>
        </p:nvSpPr>
        <p:spPr>
          <a:xfrm>
            <a:off x="1467366" y="6118474"/>
            <a:ext cx="532014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900" dirty="0"/>
              <a:t>Source :https://</a:t>
            </a:r>
            <a:r>
              <a:rPr lang="fr-FR" sz="900" dirty="0" err="1"/>
              <a:t>www.grammarly.com</a:t>
            </a:r>
            <a:r>
              <a:rPr lang="fr-FR" sz="900" dirty="0"/>
              <a:t>/blog/</a:t>
            </a:r>
            <a:r>
              <a:rPr lang="fr-FR" sz="900" dirty="0" err="1"/>
              <a:t>irregular</a:t>
            </a:r>
            <a:r>
              <a:rPr lang="fr-FR" sz="900" dirty="0"/>
              <a:t>-plural-</a:t>
            </a:r>
            <a:r>
              <a:rPr lang="fr-FR" sz="900" dirty="0" err="1"/>
              <a:t>nouns</a:t>
            </a:r>
            <a:r>
              <a:rPr lang="fr-FR" sz="900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391012250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18D5545-69DA-5C47-A895-2D9C075E18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/>
              <a:t>Irregular</a:t>
            </a:r>
            <a:r>
              <a:rPr lang="fr-FR" dirty="0"/>
              <a:t> Plural </a:t>
            </a:r>
            <a:r>
              <a:rPr lang="fr-FR" dirty="0" err="1"/>
              <a:t>Nouns</a:t>
            </a:r>
            <a:endParaRPr lang="fr-FR" dirty="0"/>
          </a:p>
        </p:txBody>
      </p:sp>
      <p:sp>
        <p:nvSpPr>
          <p:cNvPr id="7" name="Espace réservé du contenu 6">
            <a:extLst>
              <a:ext uri="{FF2B5EF4-FFF2-40B4-BE49-F238E27FC236}">
                <a16:creationId xmlns:a16="http://schemas.microsoft.com/office/drawing/2014/main" id="{2C158A6D-129C-D34D-A473-5A7BCC1F52D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92925" y="1905000"/>
            <a:ext cx="5320146" cy="3687330"/>
          </a:xfrm>
        </p:spPr>
        <p:txBody>
          <a:bodyPr/>
          <a:lstStyle/>
          <a:p>
            <a:pPr marL="0" indent="0">
              <a:buNone/>
            </a:pPr>
            <a:r>
              <a:rPr lang="fr-CA" b="1" dirty="0" err="1"/>
              <a:t>Singular</a:t>
            </a:r>
            <a:r>
              <a:rPr lang="fr-CA" b="1" dirty="0"/>
              <a:t>		Plural (Change </a:t>
            </a:r>
            <a:r>
              <a:rPr lang="fr-CA" b="1" dirty="0" err="1"/>
              <a:t>Subtancially</a:t>
            </a:r>
            <a:r>
              <a:rPr lang="fr-CA" b="1" dirty="0"/>
              <a:t>)</a:t>
            </a:r>
            <a:r>
              <a:rPr lang="en" b="1" dirty="0"/>
              <a:t> </a:t>
            </a:r>
          </a:p>
          <a:p>
            <a:pPr marL="0" indent="0">
              <a:buNone/>
            </a:pPr>
            <a:r>
              <a:rPr lang="fr-CA" dirty="0"/>
              <a:t>L</a:t>
            </a:r>
            <a:r>
              <a:rPr lang="en" dirty="0" err="1"/>
              <a:t>ouse</a:t>
            </a:r>
            <a:r>
              <a:rPr lang="en" dirty="0"/>
              <a:t>		Lice</a:t>
            </a:r>
          </a:p>
          <a:p>
            <a:pPr marL="0" indent="0">
              <a:buNone/>
            </a:pPr>
            <a:r>
              <a:rPr lang="fr-CA" dirty="0"/>
              <a:t>M</a:t>
            </a:r>
            <a:r>
              <a:rPr lang="en" dirty="0" err="1"/>
              <a:t>ouse</a:t>
            </a:r>
            <a:r>
              <a:rPr lang="en" dirty="0"/>
              <a:t>		Mice</a:t>
            </a:r>
          </a:p>
          <a:p>
            <a:pPr marL="0" indent="0">
              <a:buNone/>
            </a:pPr>
            <a:r>
              <a:rPr lang="en" dirty="0"/>
              <a:t>Die 			Dice</a:t>
            </a:r>
          </a:p>
          <a:p>
            <a:pPr marL="0" indent="0">
              <a:buNone/>
            </a:pPr>
            <a:r>
              <a:rPr lang="fr-CA" dirty="0"/>
              <a:t>O</a:t>
            </a:r>
            <a:r>
              <a:rPr lang="en" dirty="0"/>
              <a:t>x			Oxen</a:t>
            </a:r>
          </a:p>
          <a:p>
            <a:pPr marL="0" indent="0">
              <a:buNone/>
            </a:pPr>
            <a:r>
              <a:rPr lang="en" dirty="0"/>
              <a:t>Child 		Children</a:t>
            </a:r>
          </a:p>
          <a:p>
            <a:pPr marL="0" indent="0">
              <a:buNone/>
            </a:pPr>
            <a:r>
              <a:rPr lang="en" dirty="0"/>
              <a:t>Person 		People</a:t>
            </a:r>
          </a:p>
          <a:p>
            <a:pPr marL="0" indent="0">
              <a:buNone/>
            </a:pPr>
            <a:r>
              <a:rPr lang="fr-CA" dirty="0"/>
              <a:t>P</a:t>
            </a:r>
            <a:r>
              <a:rPr lang="en" dirty="0" err="1"/>
              <a:t>enny</a:t>
            </a:r>
            <a:r>
              <a:rPr lang="en" dirty="0"/>
              <a:t>		Pence (in British usage)</a:t>
            </a:r>
            <a:br>
              <a:rPr lang="en" dirty="0"/>
            </a:br>
            <a:endParaRPr lang="fr-CA" b="1" dirty="0"/>
          </a:p>
        </p:txBody>
      </p:sp>
      <p:sp>
        <p:nvSpPr>
          <p:cNvPr id="5" name="Rectangle 1">
            <a:extLst>
              <a:ext uri="{FF2B5EF4-FFF2-40B4-BE49-F238E27FC236}">
                <a16:creationId xmlns:a16="http://schemas.microsoft.com/office/drawing/2014/main" id="{087899B4-52C6-8B4C-A9E3-90B62A344C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1490" y="165533"/>
            <a:ext cx="11580870" cy="292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300" b="1" i="0" u="none" strike="noStrike" cap="none" normalizeH="0" baseline="0" dirty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Exceptions:</a:t>
            </a:r>
            <a:r>
              <a:rPr kumimoji="0" lang="fr-FR" altLang="fr-FR" sz="1300" b="0" i="0" u="none" strike="noStrike" cap="none" normalizeH="0" baseline="0" dirty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 </a:t>
            </a:r>
            <a:r>
              <a:rPr kumimoji="0" lang="fr-FR" altLang="fr-FR" sz="1300" b="0" i="1" u="none" strike="noStrike" cap="none" normalizeH="0" baseline="0" dirty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roofs</a:t>
            </a:r>
            <a:r>
              <a:rPr kumimoji="0" lang="fr-FR" altLang="fr-FR" sz="1300" b="0" i="0" u="none" strike="noStrike" cap="none" normalizeH="0" baseline="0" dirty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 and </a:t>
            </a:r>
            <a:r>
              <a:rPr kumimoji="0" lang="fr-FR" altLang="fr-FR" sz="1300" b="0" i="1" u="none" strike="noStrike" cap="none" normalizeH="0" baseline="0" dirty="0" err="1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proofs</a:t>
            </a:r>
            <a:r>
              <a:rPr kumimoji="0" lang="fr-FR" altLang="fr-FR" sz="1300" b="0" i="0" u="none" strike="noStrike" cap="none" normalizeH="0" baseline="0" dirty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 (</a:t>
            </a:r>
            <a:r>
              <a:rPr kumimoji="0" lang="fr-FR" altLang="fr-FR" sz="1300" b="0" i="0" u="none" strike="noStrike" cap="none" normalizeH="0" baseline="0" dirty="0" err="1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among</a:t>
            </a:r>
            <a:r>
              <a:rPr kumimoji="0" lang="fr-FR" altLang="fr-FR" sz="1300" b="0" i="0" u="none" strike="noStrike" cap="none" normalizeH="0" baseline="0" dirty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 </a:t>
            </a:r>
            <a:r>
              <a:rPr kumimoji="0" lang="fr-FR" altLang="fr-FR" sz="1300" b="0" i="0" u="none" strike="noStrike" cap="none" normalizeH="0" baseline="0" dirty="0" err="1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others</a:t>
            </a:r>
            <a:r>
              <a:rPr kumimoji="0" lang="fr-FR" altLang="fr-FR" sz="1300" b="0" i="0" u="none" strike="noStrike" cap="none" normalizeH="0" baseline="0" dirty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).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E0E38C53-BE41-E845-931F-78874613B780}"/>
              </a:ext>
            </a:extLst>
          </p:cNvPr>
          <p:cNvSpPr txBox="1"/>
          <p:nvPr/>
        </p:nvSpPr>
        <p:spPr>
          <a:xfrm>
            <a:off x="1467366" y="6118474"/>
            <a:ext cx="532014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900" dirty="0"/>
              <a:t>Source :https://</a:t>
            </a:r>
            <a:r>
              <a:rPr lang="fr-FR" sz="900" dirty="0" err="1"/>
              <a:t>www.grammarly.com</a:t>
            </a:r>
            <a:r>
              <a:rPr lang="fr-FR" sz="900" dirty="0"/>
              <a:t>/blog/</a:t>
            </a:r>
            <a:r>
              <a:rPr lang="fr-FR" sz="900" dirty="0" err="1"/>
              <a:t>irregular</a:t>
            </a:r>
            <a:r>
              <a:rPr lang="fr-FR" sz="900" dirty="0"/>
              <a:t>-plural-</a:t>
            </a:r>
            <a:r>
              <a:rPr lang="fr-FR" sz="900" dirty="0" err="1"/>
              <a:t>nouns</a:t>
            </a:r>
            <a:r>
              <a:rPr lang="fr-FR" sz="900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21073122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18D5545-69DA-5C47-A895-2D9C075E18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/>
              <a:t>Irregular</a:t>
            </a:r>
            <a:r>
              <a:rPr lang="fr-FR" dirty="0"/>
              <a:t> Plural </a:t>
            </a:r>
            <a:r>
              <a:rPr lang="fr-FR" dirty="0" err="1"/>
              <a:t>Nouns</a:t>
            </a:r>
            <a:endParaRPr lang="fr-FR" dirty="0"/>
          </a:p>
        </p:txBody>
      </p:sp>
      <p:sp>
        <p:nvSpPr>
          <p:cNvPr id="7" name="Espace réservé du contenu 6">
            <a:extLst>
              <a:ext uri="{FF2B5EF4-FFF2-40B4-BE49-F238E27FC236}">
                <a16:creationId xmlns:a16="http://schemas.microsoft.com/office/drawing/2014/main" id="{2C158A6D-129C-D34D-A473-5A7BCC1F52D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520042"/>
            <a:ext cx="6982300" cy="3270456"/>
          </a:xfrm>
        </p:spPr>
        <p:txBody>
          <a:bodyPr/>
          <a:lstStyle/>
          <a:p>
            <a:r>
              <a:rPr lang="fr-FR" dirty="0" err="1"/>
              <a:t>Irregular</a:t>
            </a:r>
            <a:r>
              <a:rPr lang="fr-FR" dirty="0"/>
              <a:t> </a:t>
            </a:r>
            <a:r>
              <a:rPr lang="fr-FR" dirty="0" err="1"/>
              <a:t>Nouns</a:t>
            </a:r>
            <a:r>
              <a:rPr lang="fr-FR" dirty="0"/>
              <a:t> </a:t>
            </a:r>
            <a:r>
              <a:rPr lang="fr-FR" dirty="0" err="1"/>
              <a:t>that</a:t>
            </a:r>
            <a:r>
              <a:rPr lang="fr-FR" dirty="0"/>
              <a:t> do not change </a:t>
            </a:r>
            <a:r>
              <a:rPr lang="fr-FR" dirty="0" err="1"/>
              <a:t>when</a:t>
            </a:r>
            <a:r>
              <a:rPr lang="fr-FR" dirty="0"/>
              <a:t> made plural</a:t>
            </a:r>
          </a:p>
          <a:p>
            <a:pPr marL="0" indent="0">
              <a:buNone/>
            </a:pPr>
            <a:endParaRPr lang="fr-FR" dirty="0"/>
          </a:p>
        </p:txBody>
      </p:sp>
      <p:sp>
        <p:nvSpPr>
          <p:cNvPr id="5" name="Rectangle 1">
            <a:extLst>
              <a:ext uri="{FF2B5EF4-FFF2-40B4-BE49-F238E27FC236}">
                <a16:creationId xmlns:a16="http://schemas.microsoft.com/office/drawing/2014/main" id="{087899B4-52C6-8B4C-A9E3-90B62A344C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19640" y="83127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300" b="1" i="0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Exceptions:</a:t>
            </a:r>
            <a:r>
              <a:rPr kumimoji="0" lang="fr-FR" altLang="fr-FR" sz="1300" b="0" i="0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 </a:t>
            </a:r>
            <a:r>
              <a:rPr kumimoji="0" lang="fr-FR" altLang="fr-FR" sz="1300" b="0" i="1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roofs</a:t>
            </a:r>
            <a:r>
              <a:rPr kumimoji="0" lang="fr-FR" altLang="fr-FR" sz="1300" b="0" i="0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 and </a:t>
            </a:r>
            <a:r>
              <a:rPr kumimoji="0" lang="fr-FR" altLang="fr-FR" sz="1300" b="0" i="1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proofs</a:t>
            </a:r>
            <a:r>
              <a:rPr kumimoji="0" lang="fr-FR" altLang="fr-FR" sz="1300" b="0" i="0" u="none" strike="noStrike" cap="none" normalizeH="0" baseline="0">
                <a:ln>
                  <a:noFill/>
                </a:ln>
                <a:solidFill>
                  <a:srgbClr val="3B3E4D"/>
                </a:solidFill>
                <a:effectLst/>
                <a:latin typeface="AkkuratPro"/>
              </a:rPr>
              <a:t> (among others).</a:t>
            </a:r>
            <a:endParaRPr kumimoji="0" lang="fr-FR" altLang="fr-FR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E0E38C53-BE41-E845-931F-78874613B780}"/>
              </a:ext>
            </a:extLst>
          </p:cNvPr>
          <p:cNvSpPr txBox="1"/>
          <p:nvPr/>
        </p:nvSpPr>
        <p:spPr>
          <a:xfrm>
            <a:off x="1490226" y="6659457"/>
            <a:ext cx="532014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900" dirty="0"/>
              <a:t>Source :https://</a:t>
            </a:r>
            <a:r>
              <a:rPr lang="fr-FR" sz="900" dirty="0" err="1"/>
              <a:t>www.grammarly.com</a:t>
            </a:r>
            <a:r>
              <a:rPr lang="fr-FR" sz="900" dirty="0"/>
              <a:t>/blog/</a:t>
            </a:r>
            <a:r>
              <a:rPr lang="fr-FR" sz="900" dirty="0" err="1"/>
              <a:t>irregular</a:t>
            </a:r>
            <a:r>
              <a:rPr lang="fr-FR" sz="900" dirty="0"/>
              <a:t>-plural-</a:t>
            </a:r>
            <a:r>
              <a:rPr lang="fr-FR" sz="900" dirty="0" err="1"/>
              <a:t>nouns</a:t>
            </a:r>
            <a:r>
              <a:rPr lang="fr-FR" sz="900" dirty="0"/>
              <a:t>/</a:t>
            </a:r>
          </a:p>
        </p:txBody>
      </p:sp>
      <p:graphicFrame>
        <p:nvGraphicFramePr>
          <p:cNvPr id="3" name="Tableau 2">
            <a:extLst>
              <a:ext uri="{FF2B5EF4-FFF2-40B4-BE49-F238E27FC236}">
                <a16:creationId xmlns:a16="http://schemas.microsoft.com/office/drawing/2014/main" id="{BD11F7CC-2E5D-2F42-8242-5E00594EE7C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4628624"/>
              </p:ext>
            </p:extLst>
          </p:nvPr>
        </p:nvGraphicFramePr>
        <p:xfrm>
          <a:off x="2980706" y="2024567"/>
          <a:ext cx="5320145" cy="4337392"/>
        </p:xfrm>
        <a:graphic>
          <a:graphicData uri="http://schemas.openxmlformats.org/drawingml/2006/table">
            <a:tbl>
              <a:tblPr/>
              <a:tblGrid>
                <a:gridCol w="5320145">
                  <a:extLst>
                    <a:ext uri="{9D8B030D-6E8A-4147-A177-3AD203B41FA5}">
                      <a16:colId xmlns:a16="http://schemas.microsoft.com/office/drawing/2014/main" val="267308112"/>
                    </a:ext>
                  </a:extLst>
                </a:gridCol>
              </a:tblGrid>
              <a:tr h="306321">
                <a:tc>
                  <a:txBody>
                    <a:bodyPr/>
                    <a:lstStyle/>
                    <a:p>
                      <a:r>
                        <a:rPr lang="fr-CA" b="1" dirty="0" err="1">
                          <a:effectLst/>
                        </a:rPr>
                        <a:t>Singular</a:t>
                      </a:r>
                      <a:r>
                        <a:rPr lang="fr-CA" b="1" dirty="0">
                          <a:effectLst/>
                        </a:rPr>
                        <a:t> Plural (no change)</a:t>
                      </a:r>
                      <a:endParaRPr lang="fr-CA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96507510"/>
                  </a:ext>
                </a:extLst>
              </a:tr>
              <a:tr h="306321">
                <a:tc>
                  <a:txBody>
                    <a:bodyPr/>
                    <a:lstStyle/>
                    <a:p>
                      <a:r>
                        <a:rPr lang="fr-CA" dirty="0" err="1"/>
                        <a:t>sheep</a:t>
                      </a:r>
                      <a:endParaRPr lang="fr-CA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1364702"/>
                  </a:ext>
                </a:extLst>
              </a:tr>
              <a:tr h="306321">
                <a:tc>
                  <a:txBody>
                    <a:bodyPr/>
                    <a:lstStyle/>
                    <a:p>
                      <a:r>
                        <a:rPr lang="fr-CA" dirty="0" err="1"/>
                        <a:t>fish</a:t>
                      </a:r>
                      <a:endParaRPr lang="fr-CA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17669541"/>
                  </a:ext>
                </a:extLst>
              </a:tr>
              <a:tr h="306321">
                <a:tc>
                  <a:txBody>
                    <a:bodyPr/>
                    <a:lstStyle/>
                    <a:p>
                      <a:r>
                        <a:rPr lang="fr-CA" dirty="0" err="1"/>
                        <a:t>deer</a:t>
                      </a:r>
                      <a:endParaRPr lang="fr-CA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129197"/>
                  </a:ext>
                </a:extLst>
              </a:tr>
              <a:tr h="306321">
                <a:tc>
                  <a:txBody>
                    <a:bodyPr/>
                    <a:lstStyle/>
                    <a:p>
                      <a:r>
                        <a:rPr lang="fr-CA"/>
                        <a:t>moose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12006514"/>
                  </a:ext>
                </a:extLst>
              </a:tr>
              <a:tr h="306321">
                <a:tc>
                  <a:txBody>
                    <a:bodyPr/>
                    <a:lstStyle/>
                    <a:p>
                      <a:r>
                        <a:rPr lang="fr-CA"/>
                        <a:t>swine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50336961"/>
                  </a:ext>
                </a:extLst>
              </a:tr>
              <a:tr h="306321">
                <a:tc>
                  <a:txBody>
                    <a:bodyPr/>
                    <a:lstStyle/>
                    <a:p>
                      <a:r>
                        <a:rPr lang="fr-CA" dirty="0" err="1"/>
                        <a:t>shrimp</a:t>
                      </a:r>
                      <a:endParaRPr lang="fr-CA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05223108"/>
                  </a:ext>
                </a:extLst>
              </a:tr>
              <a:tr h="1411312"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</a:pPr>
                      <a:r>
                        <a:rPr lang="fr-CA" dirty="0" err="1"/>
                        <a:t>trout</a:t>
                      </a:r>
                      <a:endParaRPr lang="fr-CA" dirty="0"/>
                    </a:p>
                    <a:p>
                      <a:pPr algn="just">
                        <a:lnSpc>
                          <a:spcPct val="150000"/>
                        </a:lnSpc>
                      </a:pPr>
                      <a:r>
                        <a:rPr lang="fr-CA" dirty="0" err="1"/>
                        <a:t>series</a:t>
                      </a:r>
                      <a:endParaRPr lang="fr-CA" dirty="0"/>
                    </a:p>
                    <a:p>
                      <a:pPr algn="just">
                        <a:lnSpc>
                          <a:spcPct val="150000"/>
                        </a:lnSpc>
                      </a:pPr>
                      <a:r>
                        <a:rPr lang="fr-CA" dirty="0" err="1"/>
                        <a:t>species</a:t>
                      </a:r>
                      <a:endParaRPr lang="fr-CA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13068586"/>
                  </a:ext>
                </a:extLst>
              </a:tr>
              <a:tr h="306321">
                <a:tc>
                  <a:txBody>
                    <a:bodyPr/>
                    <a:lstStyle/>
                    <a:p>
                      <a:endParaRPr lang="fr-CA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030615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96132878"/>
      </p:ext>
    </p:extLst>
  </p:cSld>
  <p:clrMapOvr>
    <a:masterClrMapping/>
  </p:clrMapOvr>
</p:sld>
</file>

<file path=ppt/theme/theme1.xml><?xml version="1.0" encoding="utf-8"?>
<a:theme xmlns:a="http://schemas.openxmlformats.org/drawingml/2006/main" name="Brin">
  <a:themeElements>
    <a:clrScheme name="Brin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Brin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rin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413</Words>
  <Application>Microsoft Office PowerPoint</Application>
  <PresentationFormat>Grand écran</PresentationFormat>
  <Paragraphs>113</Paragraphs>
  <Slides>11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11</vt:i4>
      </vt:variant>
    </vt:vector>
  </HeadingPairs>
  <TitlesOfParts>
    <vt:vector size="16" baseType="lpstr">
      <vt:lpstr>AkkuratPro</vt:lpstr>
      <vt:lpstr>Arial</vt:lpstr>
      <vt:lpstr>Century Gothic</vt:lpstr>
      <vt:lpstr>Wingdings 3</vt:lpstr>
      <vt:lpstr>Brin</vt:lpstr>
      <vt:lpstr>Nouns</vt:lpstr>
      <vt:lpstr>Collective Nouns </vt:lpstr>
      <vt:lpstr>Collective Nouns: singular or plural?</vt:lpstr>
      <vt:lpstr>Compound Nouns</vt:lpstr>
      <vt:lpstr>Plural Nouns</vt:lpstr>
      <vt:lpstr>Plural Nouns</vt:lpstr>
      <vt:lpstr>Irregular Plural Nouns</vt:lpstr>
      <vt:lpstr>Irregular Plural Nouns</vt:lpstr>
      <vt:lpstr>Irregular Plural Nouns</vt:lpstr>
      <vt:lpstr>Exercise</vt:lpstr>
      <vt:lpstr>Answer Keys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Nouns</dc:title>
  <dc:creator>Joseph, Anne Marie</dc:creator>
  <cp:lastModifiedBy>Goulet, Mylaine</cp:lastModifiedBy>
  <cp:revision>1</cp:revision>
  <dcterms:created xsi:type="dcterms:W3CDTF">2019-03-08T03:22:11Z</dcterms:created>
  <dcterms:modified xsi:type="dcterms:W3CDTF">2019-08-07T14:06:52Z</dcterms:modified>
</cp:coreProperties>
</file>