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64" r:id="rId5"/>
    <p:sldId id="273" r:id="rId6"/>
    <p:sldId id="265" r:id="rId7"/>
    <p:sldId id="267" r:id="rId8"/>
    <p:sldId id="269" r:id="rId9"/>
    <p:sldId id="266" r:id="rId10"/>
    <p:sldId id="259" r:id="rId11"/>
    <p:sldId id="268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C93D7A-20EB-455D-B0A2-95D97DECC8BD}" v="4" dt="2019-08-07T13:18:30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8"/>
  </p:normalViewPr>
  <p:slideViewPr>
    <p:cSldViewPr snapToGrid="0" snapToObjects="1">
      <p:cViewPr varScale="1">
        <p:scale>
          <a:sx n="76" d="100"/>
          <a:sy n="76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ulet, Mylaine" userId="24470b5a-d668-4cb2-a449-4eb78855d5ad" providerId="ADAL" clId="{23C93D7A-20EB-455D-B0A2-95D97DECC8BD}"/>
    <pc:docChg chg="custSel modSld">
      <pc:chgData name="Goulet, Mylaine" userId="24470b5a-d668-4cb2-a449-4eb78855d5ad" providerId="ADAL" clId="{23C93D7A-20EB-455D-B0A2-95D97DECC8BD}" dt="2019-08-07T13:49:58.810" v="58" actId="20577"/>
      <pc:docMkLst>
        <pc:docMk/>
      </pc:docMkLst>
      <pc:sldChg chg="modSp">
        <pc:chgData name="Goulet, Mylaine" userId="24470b5a-d668-4cb2-a449-4eb78855d5ad" providerId="ADAL" clId="{23C93D7A-20EB-455D-B0A2-95D97DECC8BD}" dt="2019-08-07T13:14:20.904" v="42" actId="313"/>
        <pc:sldMkLst>
          <pc:docMk/>
          <pc:sldMk cId="3346428214" sldId="264"/>
        </pc:sldMkLst>
        <pc:spChg chg="mod">
          <ac:chgData name="Goulet, Mylaine" userId="24470b5a-d668-4cb2-a449-4eb78855d5ad" providerId="ADAL" clId="{23C93D7A-20EB-455D-B0A2-95D97DECC8BD}" dt="2019-08-07T13:14:20.904" v="42" actId="313"/>
          <ac:spMkLst>
            <pc:docMk/>
            <pc:sldMk cId="3346428214" sldId="264"/>
            <ac:spMk id="10" creationId="{AA3C9AFE-7DBA-42A8-930F-8B641AABD91C}"/>
          </ac:spMkLst>
        </pc:spChg>
      </pc:sldChg>
      <pc:sldChg chg="modSp">
        <pc:chgData name="Goulet, Mylaine" userId="24470b5a-d668-4cb2-a449-4eb78855d5ad" providerId="ADAL" clId="{23C93D7A-20EB-455D-B0A2-95D97DECC8BD}" dt="2019-08-07T13:49:58.810" v="58" actId="20577"/>
        <pc:sldMkLst>
          <pc:docMk/>
          <pc:sldMk cId="3539812991" sldId="271"/>
        </pc:sldMkLst>
        <pc:spChg chg="mod">
          <ac:chgData name="Goulet, Mylaine" userId="24470b5a-d668-4cb2-a449-4eb78855d5ad" providerId="ADAL" clId="{23C93D7A-20EB-455D-B0A2-95D97DECC8BD}" dt="2019-08-07T13:49:58.810" v="58" actId="20577"/>
          <ac:spMkLst>
            <pc:docMk/>
            <pc:sldMk cId="3539812991" sldId="271"/>
            <ac:spMk id="3" creationId="{E554F149-B5CE-0F41-9BE6-3ED950D7ED00}"/>
          </ac:spMkLst>
        </pc:spChg>
      </pc:sldChg>
      <pc:sldChg chg="modSp">
        <pc:chgData name="Goulet, Mylaine" userId="24470b5a-d668-4cb2-a449-4eb78855d5ad" providerId="ADAL" clId="{23C93D7A-20EB-455D-B0A2-95D97DECC8BD}" dt="2019-08-07T13:18:32.806" v="56" actId="113"/>
        <pc:sldMkLst>
          <pc:docMk/>
          <pc:sldMk cId="1592717947" sldId="273"/>
        </pc:sldMkLst>
        <pc:spChg chg="mod">
          <ac:chgData name="Goulet, Mylaine" userId="24470b5a-d668-4cb2-a449-4eb78855d5ad" providerId="ADAL" clId="{23C93D7A-20EB-455D-B0A2-95D97DECC8BD}" dt="2019-08-07T13:18:32.806" v="56" actId="113"/>
          <ac:spMkLst>
            <pc:docMk/>
            <pc:sldMk cId="1592717947" sldId="273"/>
            <ac:spMk id="2" creationId="{13464BA7-6F45-CC4B-8D86-CABFD3F26E86}"/>
          </ac:spMkLst>
        </pc:spChg>
        <pc:spChg chg="mod">
          <ac:chgData name="Goulet, Mylaine" userId="24470b5a-d668-4cb2-a449-4eb78855d5ad" providerId="ADAL" clId="{23C93D7A-20EB-455D-B0A2-95D97DECC8BD}" dt="2019-08-07T13:18:23.972" v="54" actId="207"/>
          <ac:spMkLst>
            <pc:docMk/>
            <pc:sldMk cId="1592717947" sldId="273"/>
            <ac:spMk id="3" creationId="{889C501E-C7BC-CE45-ABF7-DE8CDBC0480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0C029D-E564-FA47-A6E9-5ADBB0E5AB0C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4BB4A3A-0C81-324B-A306-F7C2797C5F5B}">
      <dgm:prSet phldrT="[Texte]"/>
      <dgm:spPr/>
      <dgm:t>
        <a:bodyPr/>
        <a:lstStyle/>
        <a:p>
          <a:r>
            <a:rPr lang="fr-FR" dirty="0"/>
            <a:t>opinion</a:t>
          </a:r>
        </a:p>
      </dgm:t>
    </dgm:pt>
    <dgm:pt modelId="{DC31C21F-150B-9147-98A9-4F4939FE8A68}" type="parTrans" cxnId="{A589A715-D8A1-7748-BCFA-F34733B29A44}">
      <dgm:prSet/>
      <dgm:spPr/>
      <dgm:t>
        <a:bodyPr/>
        <a:lstStyle/>
        <a:p>
          <a:endParaRPr lang="fr-FR"/>
        </a:p>
      </dgm:t>
    </dgm:pt>
    <dgm:pt modelId="{22E3A53A-A0DC-DD47-9108-FDC8E84C5514}" type="sibTrans" cxnId="{A589A715-D8A1-7748-BCFA-F34733B29A44}">
      <dgm:prSet/>
      <dgm:spPr/>
      <dgm:t>
        <a:bodyPr/>
        <a:lstStyle/>
        <a:p>
          <a:endParaRPr lang="fr-FR"/>
        </a:p>
      </dgm:t>
    </dgm:pt>
    <dgm:pt modelId="{F506CD54-A845-B746-9A55-3BD9B6EA5CC8}">
      <dgm:prSet phldrT="[Texte]"/>
      <dgm:spPr/>
      <dgm:t>
        <a:bodyPr/>
        <a:lstStyle/>
        <a:p>
          <a:r>
            <a:rPr lang="fr-FR" dirty="0"/>
            <a:t>size</a:t>
          </a:r>
        </a:p>
      </dgm:t>
    </dgm:pt>
    <dgm:pt modelId="{76AB89A0-504F-CA4D-8480-14716B6054C5}" type="parTrans" cxnId="{79816488-10D1-A041-A5A0-34DD5FBEFF3C}">
      <dgm:prSet/>
      <dgm:spPr/>
      <dgm:t>
        <a:bodyPr/>
        <a:lstStyle/>
        <a:p>
          <a:endParaRPr lang="fr-FR"/>
        </a:p>
      </dgm:t>
    </dgm:pt>
    <dgm:pt modelId="{92B47E25-36F0-8C49-817A-4F0C2AEDAB2D}" type="sibTrans" cxnId="{79816488-10D1-A041-A5A0-34DD5FBEFF3C}">
      <dgm:prSet/>
      <dgm:spPr/>
      <dgm:t>
        <a:bodyPr/>
        <a:lstStyle/>
        <a:p>
          <a:endParaRPr lang="fr-FR"/>
        </a:p>
      </dgm:t>
    </dgm:pt>
    <dgm:pt modelId="{08927C96-D44A-7C4D-98AD-31C6C66EBE73}">
      <dgm:prSet phldrT="[Texte]"/>
      <dgm:spPr/>
      <dgm:t>
        <a:bodyPr/>
        <a:lstStyle/>
        <a:p>
          <a:r>
            <a:rPr lang="fr-FR" dirty="0" err="1"/>
            <a:t>other</a:t>
          </a:r>
          <a:r>
            <a:rPr lang="fr-FR" dirty="0"/>
            <a:t> </a:t>
          </a:r>
          <a:r>
            <a:rPr lang="fr-FR" dirty="0" err="1"/>
            <a:t>qualities</a:t>
          </a:r>
          <a:endParaRPr lang="fr-FR" dirty="0"/>
        </a:p>
      </dgm:t>
    </dgm:pt>
    <dgm:pt modelId="{A33A416E-D670-9849-991A-AFFE4C31F7DA}" type="parTrans" cxnId="{FFFC11F1-DA0D-7D4E-8362-FAAF6CD7FFAE}">
      <dgm:prSet/>
      <dgm:spPr/>
      <dgm:t>
        <a:bodyPr/>
        <a:lstStyle/>
        <a:p>
          <a:endParaRPr lang="fr-FR"/>
        </a:p>
      </dgm:t>
    </dgm:pt>
    <dgm:pt modelId="{EC2B4EE1-5A57-E940-B696-6A957DD9AE67}" type="sibTrans" cxnId="{FFFC11F1-DA0D-7D4E-8362-FAAF6CD7FFAE}">
      <dgm:prSet/>
      <dgm:spPr/>
      <dgm:t>
        <a:bodyPr/>
        <a:lstStyle/>
        <a:p>
          <a:endParaRPr lang="fr-FR"/>
        </a:p>
      </dgm:t>
    </dgm:pt>
    <dgm:pt modelId="{3D60309D-FA2E-1844-BD6F-5B181A4EF5B2}">
      <dgm:prSet phldrT="[Texte]"/>
      <dgm:spPr/>
      <dgm:t>
        <a:bodyPr/>
        <a:lstStyle/>
        <a:p>
          <a:r>
            <a:rPr lang="fr-FR" dirty="0" err="1"/>
            <a:t>age</a:t>
          </a:r>
          <a:endParaRPr lang="fr-FR" dirty="0"/>
        </a:p>
      </dgm:t>
    </dgm:pt>
    <dgm:pt modelId="{B7E5E7AC-6B07-094D-8707-176891FF49F6}" type="parTrans" cxnId="{0CEAFF05-EC0E-0F40-97AC-AAD187C97032}">
      <dgm:prSet/>
      <dgm:spPr/>
      <dgm:t>
        <a:bodyPr/>
        <a:lstStyle/>
        <a:p>
          <a:endParaRPr lang="fr-FR"/>
        </a:p>
      </dgm:t>
    </dgm:pt>
    <dgm:pt modelId="{D93F2247-9793-B548-8B8A-6EFB5E436CD5}" type="sibTrans" cxnId="{0CEAFF05-EC0E-0F40-97AC-AAD187C97032}">
      <dgm:prSet/>
      <dgm:spPr/>
      <dgm:t>
        <a:bodyPr/>
        <a:lstStyle/>
        <a:p>
          <a:endParaRPr lang="fr-FR"/>
        </a:p>
      </dgm:t>
    </dgm:pt>
    <dgm:pt modelId="{D4402A33-C94E-1D4D-BF81-D6B875A94CD0}">
      <dgm:prSet phldrT="[Texte]"/>
      <dgm:spPr/>
      <dgm:t>
        <a:bodyPr/>
        <a:lstStyle/>
        <a:p>
          <a:r>
            <a:rPr lang="fr-FR" dirty="0" err="1"/>
            <a:t>colour</a:t>
          </a:r>
          <a:r>
            <a:rPr lang="fr-FR" dirty="0"/>
            <a:t>/</a:t>
          </a:r>
          <a:r>
            <a:rPr lang="fr-FR" dirty="0" err="1"/>
            <a:t>patterm</a:t>
          </a:r>
          <a:endParaRPr lang="fr-FR" dirty="0"/>
        </a:p>
      </dgm:t>
    </dgm:pt>
    <dgm:pt modelId="{1777E39E-B026-3B43-ABBD-1461DF5786C6}" type="parTrans" cxnId="{5C149CF2-F6E9-DA4C-9264-5AD276C76707}">
      <dgm:prSet/>
      <dgm:spPr/>
      <dgm:t>
        <a:bodyPr/>
        <a:lstStyle/>
        <a:p>
          <a:endParaRPr lang="fr-FR"/>
        </a:p>
      </dgm:t>
    </dgm:pt>
    <dgm:pt modelId="{EBB7B93D-C9BC-C84C-B5BC-A447933DB789}" type="sibTrans" cxnId="{5C149CF2-F6E9-DA4C-9264-5AD276C76707}">
      <dgm:prSet/>
      <dgm:spPr/>
      <dgm:t>
        <a:bodyPr/>
        <a:lstStyle/>
        <a:p>
          <a:endParaRPr lang="fr-FR"/>
        </a:p>
      </dgm:t>
    </dgm:pt>
    <dgm:pt modelId="{97D94A6F-9F29-E84C-8359-0A510811C621}">
      <dgm:prSet phldrT="[Texte]"/>
      <dgm:spPr/>
      <dgm:t>
        <a:bodyPr/>
        <a:lstStyle/>
        <a:p>
          <a:r>
            <a:rPr lang="fr-FR" dirty="0" err="1"/>
            <a:t>nationality</a:t>
          </a:r>
          <a:endParaRPr lang="fr-FR" dirty="0"/>
        </a:p>
      </dgm:t>
    </dgm:pt>
    <dgm:pt modelId="{911A3773-DFFB-684D-99F5-731D59AC7751}" type="parTrans" cxnId="{857D452B-F95A-6B4C-9313-0C02A533A54F}">
      <dgm:prSet/>
      <dgm:spPr/>
      <dgm:t>
        <a:bodyPr/>
        <a:lstStyle/>
        <a:p>
          <a:endParaRPr lang="fr-FR"/>
        </a:p>
      </dgm:t>
    </dgm:pt>
    <dgm:pt modelId="{2EE7D927-45FD-D448-8192-320E24199E85}" type="sibTrans" cxnId="{857D452B-F95A-6B4C-9313-0C02A533A54F}">
      <dgm:prSet/>
      <dgm:spPr/>
      <dgm:t>
        <a:bodyPr/>
        <a:lstStyle/>
        <a:p>
          <a:endParaRPr lang="fr-FR"/>
        </a:p>
      </dgm:t>
    </dgm:pt>
    <dgm:pt modelId="{4F7BFBC6-2867-A840-8BD0-840377526B92}">
      <dgm:prSet phldrT="[Texte]"/>
      <dgm:spPr/>
      <dgm:t>
        <a:bodyPr/>
        <a:lstStyle/>
        <a:p>
          <a:r>
            <a:rPr lang="fr-FR" dirty="0" err="1"/>
            <a:t>material</a:t>
          </a:r>
          <a:endParaRPr lang="fr-FR" dirty="0"/>
        </a:p>
      </dgm:t>
    </dgm:pt>
    <dgm:pt modelId="{B4B28556-A8D1-CE42-8EC4-F9EEF5883040}" type="parTrans" cxnId="{EAC1CAEC-FE3E-D34F-99C5-BB6F39E47742}">
      <dgm:prSet/>
      <dgm:spPr/>
      <dgm:t>
        <a:bodyPr/>
        <a:lstStyle/>
        <a:p>
          <a:endParaRPr lang="fr-FR"/>
        </a:p>
      </dgm:t>
    </dgm:pt>
    <dgm:pt modelId="{24B43F06-4CAD-7A43-885C-A748367EC089}" type="sibTrans" cxnId="{EAC1CAEC-FE3E-D34F-99C5-BB6F39E47742}">
      <dgm:prSet/>
      <dgm:spPr/>
      <dgm:t>
        <a:bodyPr/>
        <a:lstStyle/>
        <a:p>
          <a:endParaRPr lang="fr-FR"/>
        </a:p>
      </dgm:t>
    </dgm:pt>
    <dgm:pt modelId="{ED153829-A6C4-B64C-AB78-B2CDA9455071}" type="pres">
      <dgm:prSet presAssocID="{7F0C029D-E564-FA47-A6E9-5ADBB0E5AB0C}" presName="Name0" presStyleCnt="0">
        <dgm:presLayoutVars>
          <dgm:chMax val="7"/>
          <dgm:chPref val="7"/>
          <dgm:dir/>
        </dgm:presLayoutVars>
      </dgm:prSet>
      <dgm:spPr/>
    </dgm:pt>
    <dgm:pt modelId="{63E82D38-0DDA-BB4B-96C5-8D424EEE0173}" type="pres">
      <dgm:prSet presAssocID="{7F0C029D-E564-FA47-A6E9-5ADBB0E5AB0C}" presName="Name1" presStyleCnt="0"/>
      <dgm:spPr/>
    </dgm:pt>
    <dgm:pt modelId="{344A0BDF-9C6F-A34D-9C0B-9678762DB6EA}" type="pres">
      <dgm:prSet presAssocID="{7F0C029D-E564-FA47-A6E9-5ADBB0E5AB0C}" presName="cycle" presStyleCnt="0"/>
      <dgm:spPr/>
    </dgm:pt>
    <dgm:pt modelId="{4A731DE6-A002-7C43-BA7E-EA2F92D59393}" type="pres">
      <dgm:prSet presAssocID="{7F0C029D-E564-FA47-A6E9-5ADBB0E5AB0C}" presName="srcNode" presStyleLbl="node1" presStyleIdx="0" presStyleCnt="7"/>
      <dgm:spPr/>
    </dgm:pt>
    <dgm:pt modelId="{EAA2F578-0261-6B4F-890B-8ED813D9513D}" type="pres">
      <dgm:prSet presAssocID="{7F0C029D-E564-FA47-A6E9-5ADBB0E5AB0C}" presName="conn" presStyleLbl="parChTrans1D2" presStyleIdx="0" presStyleCnt="1"/>
      <dgm:spPr/>
    </dgm:pt>
    <dgm:pt modelId="{7A69079F-0B7D-3042-9838-03853B7E8B14}" type="pres">
      <dgm:prSet presAssocID="{7F0C029D-E564-FA47-A6E9-5ADBB0E5AB0C}" presName="extraNode" presStyleLbl="node1" presStyleIdx="0" presStyleCnt="7"/>
      <dgm:spPr/>
    </dgm:pt>
    <dgm:pt modelId="{5152FC89-394A-3343-A9C1-664427637A7C}" type="pres">
      <dgm:prSet presAssocID="{7F0C029D-E564-FA47-A6E9-5ADBB0E5AB0C}" presName="dstNode" presStyleLbl="node1" presStyleIdx="0" presStyleCnt="7"/>
      <dgm:spPr/>
    </dgm:pt>
    <dgm:pt modelId="{C2D958F2-133D-254C-B4D9-F21E45899FCA}" type="pres">
      <dgm:prSet presAssocID="{E4BB4A3A-0C81-324B-A306-F7C2797C5F5B}" presName="text_1" presStyleLbl="node1" presStyleIdx="0" presStyleCnt="7">
        <dgm:presLayoutVars>
          <dgm:bulletEnabled val="1"/>
        </dgm:presLayoutVars>
      </dgm:prSet>
      <dgm:spPr/>
    </dgm:pt>
    <dgm:pt modelId="{E53B7025-6659-3A46-9C83-B5197A50229A}" type="pres">
      <dgm:prSet presAssocID="{E4BB4A3A-0C81-324B-A306-F7C2797C5F5B}" presName="accent_1" presStyleCnt="0"/>
      <dgm:spPr/>
    </dgm:pt>
    <dgm:pt modelId="{A02A8FB0-55FA-F149-A878-9503F08C3EC3}" type="pres">
      <dgm:prSet presAssocID="{E4BB4A3A-0C81-324B-A306-F7C2797C5F5B}" presName="accentRepeatNode" presStyleLbl="solidFgAcc1" presStyleIdx="0" presStyleCnt="7"/>
      <dgm:spPr/>
    </dgm:pt>
    <dgm:pt modelId="{29B6BAC9-1061-BD41-9EF6-4CE816090844}" type="pres">
      <dgm:prSet presAssocID="{F506CD54-A845-B746-9A55-3BD9B6EA5CC8}" presName="text_2" presStyleLbl="node1" presStyleIdx="1" presStyleCnt="7">
        <dgm:presLayoutVars>
          <dgm:bulletEnabled val="1"/>
        </dgm:presLayoutVars>
      </dgm:prSet>
      <dgm:spPr/>
    </dgm:pt>
    <dgm:pt modelId="{3E4065F9-F73E-5444-B4B3-CE444D49C1FD}" type="pres">
      <dgm:prSet presAssocID="{F506CD54-A845-B746-9A55-3BD9B6EA5CC8}" presName="accent_2" presStyleCnt="0"/>
      <dgm:spPr/>
    </dgm:pt>
    <dgm:pt modelId="{A18ED68D-952C-5545-A708-3FC7D2277148}" type="pres">
      <dgm:prSet presAssocID="{F506CD54-A845-B746-9A55-3BD9B6EA5CC8}" presName="accentRepeatNode" presStyleLbl="solidFgAcc1" presStyleIdx="1" presStyleCnt="7"/>
      <dgm:spPr/>
    </dgm:pt>
    <dgm:pt modelId="{6416DB1C-1F06-1242-A05D-BCA8F251D42E}" type="pres">
      <dgm:prSet presAssocID="{08927C96-D44A-7C4D-98AD-31C6C66EBE73}" presName="text_3" presStyleLbl="node1" presStyleIdx="2" presStyleCnt="7">
        <dgm:presLayoutVars>
          <dgm:bulletEnabled val="1"/>
        </dgm:presLayoutVars>
      </dgm:prSet>
      <dgm:spPr/>
    </dgm:pt>
    <dgm:pt modelId="{8EA0DA23-14F8-554D-955B-318A3B59D580}" type="pres">
      <dgm:prSet presAssocID="{08927C96-D44A-7C4D-98AD-31C6C66EBE73}" presName="accent_3" presStyleCnt="0"/>
      <dgm:spPr/>
    </dgm:pt>
    <dgm:pt modelId="{371D1E1A-79CE-3B4D-9A2C-44EFE58A7E59}" type="pres">
      <dgm:prSet presAssocID="{08927C96-D44A-7C4D-98AD-31C6C66EBE73}" presName="accentRepeatNode" presStyleLbl="solidFgAcc1" presStyleIdx="2" presStyleCnt="7"/>
      <dgm:spPr/>
    </dgm:pt>
    <dgm:pt modelId="{89ABD2DE-F8D8-3048-A1A4-B86FC290C4D6}" type="pres">
      <dgm:prSet presAssocID="{3D60309D-FA2E-1844-BD6F-5B181A4EF5B2}" presName="text_4" presStyleLbl="node1" presStyleIdx="3" presStyleCnt="7">
        <dgm:presLayoutVars>
          <dgm:bulletEnabled val="1"/>
        </dgm:presLayoutVars>
      </dgm:prSet>
      <dgm:spPr/>
    </dgm:pt>
    <dgm:pt modelId="{A4D0DD81-7379-B14D-A03F-9B90A2B6E6B8}" type="pres">
      <dgm:prSet presAssocID="{3D60309D-FA2E-1844-BD6F-5B181A4EF5B2}" presName="accent_4" presStyleCnt="0"/>
      <dgm:spPr/>
    </dgm:pt>
    <dgm:pt modelId="{9C4356DB-EE50-F245-8F50-5E5B5C7B5C79}" type="pres">
      <dgm:prSet presAssocID="{3D60309D-FA2E-1844-BD6F-5B181A4EF5B2}" presName="accentRepeatNode" presStyleLbl="solidFgAcc1" presStyleIdx="3" presStyleCnt="7"/>
      <dgm:spPr/>
    </dgm:pt>
    <dgm:pt modelId="{108E8E8E-398D-6843-9810-9FE595FB38AF}" type="pres">
      <dgm:prSet presAssocID="{D4402A33-C94E-1D4D-BF81-D6B875A94CD0}" presName="text_5" presStyleLbl="node1" presStyleIdx="4" presStyleCnt="7">
        <dgm:presLayoutVars>
          <dgm:bulletEnabled val="1"/>
        </dgm:presLayoutVars>
      </dgm:prSet>
      <dgm:spPr/>
    </dgm:pt>
    <dgm:pt modelId="{AC7F0C39-E294-FE45-B994-F4C3F2858D41}" type="pres">
      <dgm:prSet presAssocID="{D4402A33-C94E-1D4D-BF81-D6B875A94CD0}" presName="accent_5" presStyleCnt="0"/>
      <dgm:spPr/>
    </dgm:pt>
    <dgm:pt modelId="{9D6C8B19-A193-944A-AD79-1E90D28FEC16}" type="pres">
      <dgm:prSet presAssocID="{D4402A33-C94E-1D4D-BF81-D6B875A94CD0}" presName="accentRepeatNode" presStyleLbl="solidFgAcc1" presStyleIdx="4" presStyleCnt="7"/>
      <dgm:spPr/>
    </dgm:pt>
    <dgm:pt modelId="{872D5085-EE25-5F4F-9BD3-A02F4A2E0140}" type="pres">
      <dgm:prSet presAssocID="{97D94A6F-9F29-E84C-8359-0A510811C621}" presName="text_6" presStyleLbl="node1" presStyleIdx="5" presStyleCnt="7">
        <dgm:presLayoutVars>
          <dgm:bulletEnabled val="1"/>
        </dgm:presLayoutVars>
      </dgm:prSet>
      <dgm:spPr/>
    </dgm:pt>
    <dgm:pt modelId="{BFF33B1F-EA0E-AB4D-BCA2-4A8566E0F97F}" type="pres">
      <dgm:prSet presAssocID="{97D94A6F-9F29-E84C-8359-0A510811C621}" presName="accent_6" presStyleCnt="0"/>
      <dgm:spPr/>
    </dgm:pt>
    <dgm:pt modelId="{3C9BFDDE-EB1E-AF46-BECA-CF1574235908}" type="pres">
      <dgm:prSet presAssocID="{97D94A6F-9F29-E84C-8359-0A510811C621}" presName="accentRepeatNode" presStyleLbl="solidFgAcc1" presStyleIdx="5" presStyleCnt="7"/>
      <dgm:spPr/>
    </dgm:pt>
    <dgm:pt modelId="{F61A867E-C0BE-8840-8C86-D1CC132D2674}" type="pres">
      <dgm:prSet presAssocID="{4F7BFBC6-2867-A840-8BD0-840377526B92}" presName="text_7" presStyleLbl="node1" presStyleIdx="6" presStyleCnt="7">
        <dgm:presLayoutVars>
          <dgm:bulletEnabled val="1"/>
        </dgm:presLayoutVars>
      </dgm:prSet>
      <dgm:spPr/>
    </dgm:pt>
    <dgm:pt modelId="{13C29BF7-0E2D-B04E-9576-C8CA511FD6E6}" type="pres">
      <dgm:prSet presAssocID="{4F7BFBC6-2867-A840-8BD0-840377526B92}" presName="accent_7" presStyleCnt="0"/>
      <dgm:spPr/>
    </dgm:pt>
    <dgm:pt modelId="{C41E3604-F421-6849-9035-E141F57D164C}" type="pres">
      <dgm:prSet presAssocID="{4F7BFBC6-2867-A840-8BD0-840377526B92}" presName="accentRepeatNode" presStyleLbl="solidFgAcc1" presStyleIdx="6" presStyleCnt="7"/>
      <dgm:spPr/>
    </dgm:pt>
  </dgm:ptLst>
  <dgm:cxnLst>
    <dgm:cxn modelId="{A6FC6102-6FD8-E142-BD13-30546159CB59}" type="presOf" srcId="{7F0C029D-E564-FA47-A6E9-5ADBB0E5AB0C}" destId="{ED153829-A6C4-B64C-AB78-B2CDA9455071}" srcOrd="0" destOrd="0" presId="urn:microsoft.com/office/officeart/2008/layout/VerticalCurvedList"/>
    <dgm:cxn modelId="{0CEAFF05-EC0E-0F40-97AC-AAD187C97032}" srcId="{7F0C029D-E564-FA47-A6E9-5ADBB0E5AB0C}" destId="{3D60309D-FA2E-1844-BD6F-5B181A4EF5B2}" srcOrd="3" destOrd="0" parTransId="{B7E5E7AC-6B07-094D-8707-176891FF49F6}" sibTransId="{D93F2247-9793-B548-8B8A-6EFB5E436CD5}"/>
    <dgm:cxn modelId="{A589A715-D8A1-7748-BCFA-F34733B29A44}" srcId="{7F0C029D-E564-FA47-A6E9-5ADBB0E5AB0C}" destId="{E4BB4A3A-0C81-324B-A306-F7C2797C5F5B}" srcOrd="0" destOrd="0" parTransId="{DC31C21F-150B-9147-98A9-4F4939FE8A68}" sibTransId="{22E3A53A-A0DC-DD47-9108-FDC8E84C5514}"/>
    <dgm:cxn modelId="{43C22127-8DA3-604F-BDFF-CD5C6BF9E6B8}" type="presOf" srcId="{D4402A33-C94E-1D4D-BF81-D6B875A94CD0}" destId="{108E8E8E-398D-6843-9810-9FE595FB38AF}" srcOrd="0" destOrd="0" presId="urn:microsoft.com/office/officeart/2008/layout/VerticalCurvedList"/>
    <dgm:cxn modelId="{45A27127-E82D-7F47-83E2-86EFF3A63450}" type="presOf" srcId="{97D94A6F-9F29-E84C-8359-0A510811C621}" destId="{872D5085-EE25-5F4F-9BD3-A02F4A2E0140}" srcOrd="0" destOrd="0" presId="urn:microsoft.com/office/officeart/2008/layout/VerticalCurvedList"/>
    <dgm:cxn modelId="{857D452B-F95A-6B4C-9313-0C02A533A54F}" srcId="{7F0C029D-E564-FA47-A6E9-5ADBB0E5AB0C}" destId="{97D94A6F-9F29-E84C-8359-0A510811C621}" srcOrd="5" destOrd="0" parTransId="{911A3773-DFFB-684D-99F5-731D59AC7751}" sibTransId="{2EE7D927-45FD-D448-8192-320E24199E85}"/>
    <dgm:cxn modelId="{9397713A-EF94-6146-9700-58B94644BFA1}" type="presOf" srcId="{F506CD54-A845-B746-9A55-3BD9B6EA5CC8}" destId="{29B6BAC9-1061-BD41-9EF6-4CE816090844}" srcOrd="0" destOrd="0" presId="urn:microsoft.com/office/officeart/2008/layout/VerticalCurvedList"/>
    <dgm:cxn modelId="{7F710441-F089-804A-AD58-DEFC690053D8}" type="presOf" srcId="{E4BB4A3A-0C81-324B-A306-F7C2797C5F5B}" destId="{C2D958F2-133D-254C-B4D9-F21E45899FCA}" srcOrd="0" destOrd="0" presId="urn:microsoft.com/office/officeart/2008/layout/VerticalCurvedList"/>
    <dgm:cxn modelId="{79816488-10D1-A041-A5A0-34DD5FBEFF3C}" srcId="{7F0C029D-E564-FA47-A6E9-5ADBB0E5AB0C}" destId="{F506CD54-A845-B746-9A55-3BD9B6EA5CC8}" srcOrd="1" destOrd="0" parTransId="{76AB89A0-504F-CA4D-8480-14716B6054C5}" sibTransId="{92B47E25-36F0-8C49-817A-4F0C2AEDAB2D}"/>
    <dgm:cxn modelId="{D2A00C8A-987A-E64C-9F14-51F8CF912F35}" type="presOf" srcId="{22E3A53A-A0DC-DD47-9108-FDC8E84C5514}" destId="{EAA2F578-0261-6B4F-890B-8ED813D9513D}" srcOrd="0" destOrd="0" presId="urn:microsoft.com/office/officeart/2008/layout/VerticalCurvedList"/>
    <dgm:cxn modelId="{F725FCBD-64D0-E84B-BE21-04634D1F7953}" type="presOf" srcId="{4F7BFBC6-2867-A840-8BD0-840377526B92}" destId="{F61A867E-C0BE-8840-8C86-D1CC132D2674}" srcOrd="0" destOrd="0" presId="urn:microsoft.com/office/officeart/2008/layout/VerticalCurvedList"/>
    <dgm:cxn modelId="{1CE2FFE8-C894-2E41-ABE7-AED937CDC980}" type="presOf" srcId="{08927C96-D44A-7C4D-98AD-31C6C66EBE73}" destId="{6416DB1C-1F06-1242-A05D-BCA8F251D42E}" srcOrd="0" destOrd="0" presId="urn:microsoft.com/office/officeart/2008/layout/VerticalCurvedList"/>
    <dgm:cxn modelId="{EAC1CAEC-FE3E-D34F-99C5-BB6F39E47742}" srcId="{7F0C029D-E564-FA47-A6E9-5ADBB0E5AB0C}" destId="{4F7BFBC6-2867-A840-8BD0-840377526B92}" srcOrd="6" destOrd="0" parTransId="{B4B28556-A8D1-CE42-8EC4-F9EEF5883040}" sibTransId="{24B43F06-4CAD-7A43-885C-A748367EC089}"/>
    <dgm:cxn modelId="{8284A9EE-F389-9F4F-86BC-94DB41D8C5F8}" type="presOf" srcId="{3D60309D-FA2E-1844-BD6F-5B181A4EF5B2}" destId="{89ABD2DE-F8D8-3048-A1A4-B86FC290C4D6}" srcOrd="0" destOrd="0" presId="urn:microsoft.com/office/officeart/2008/layout/VerticalCurvedList"/>
    <dgm:cxn modelId="{FFFC11F1-DA0D-7D4E-8362-FAAF6CD7FFAE}" srcId="{7F0C029D-E564-FA47-A6E9-5ADBB0E5AB0C}" destId="{08927C96-D44A-7C4D-98AD-31C6C66EBE73}" srcOrd="2" destOrd="0" parTransId="{A33A416E-D670-9849-991A-AFFE4C31F7DA}" sibTransId="{EC2B4EE1-5A57-E940-B696-6A957DD9AE67}"/>
    <dgm:cxn modelId="{5C149CF2-F6E9-DA4C-9264-5AD276C76707}" srcId="{7F0C029D-E564-FA47-A6E9-5ADBB0E5AB0C}" destId="{D4402A33-C94E-1D4D-BF81-D6B875A94CD0}" srcOrd="4" destOrd="0" parTransId="{1777E39E-B026-3B43-ABBD-1461DF5786C6}" sibTransId="{EBB7B93D-C9BC-C84C-B5BC-A447933DB789}"/>
    <dgm:cxn modelId="{14C848A5-7807-2A4E-8DA5-DAB0B31D4DBB}" type="presParOf" srcId="{ED153829-A6C4-B64C-AB78-B2CDA9455071}" destId="{63E82D38-0DDA-BB4B-96C5-8D424EEE0173}" srcOrd="0" destOrd="0" presId="urn:microsoft.com/office/officeart/2008/layout/VerticalCurvedList"/>
    <dgm:cxn modelId="{4C6E701E-6EE2-E64C-89F4-23742EF3D997}" type="presParOf" srcId="{63E82D38-0DDA-BB4B-96C5-8D424EEE0173}" destId="{344A0BDF-9C6F-A34D-9C0B-9678762DB6EA}" srcOrd="0" destOrd="0" presId="urn:microsoft.com/office/officeart/2008/layout/VerticalCurvedList"/>
    <dgm:cxn modelId="{B8C71A91-B677-074C-A6BF-3199A06DC59C}" type="presParOf" srcId="{344A0BDF-9C6F-A34D-9C0B-9678762DB6EA}" destId="{4A731DE6-A002-7C43-BA7E-EA2F92D59393}" srcOrd="0" destOrd="0" presId="urn:microsoft.com/office/officeart/2008/layout/VerticalCurvedList"/>
    <dgm:cxn modelId="{46FF6D70-92A9-AE4C-8403-DAA8BB2D793A}" type="presParOf" srcId="{344A0BDF-9C6F-A34D-9C0B-9678762DB6EA}" destId="{EAA2F578-0261-6B4F-890B-8ED813D9513D}" srcOrd="1" destOrd="0" presId="urn:microsoft.com/office/officeart/2008/layout/VerticalCurvedList"/>
    <dgm:cxn modelId="{10EE3279-12AE-4E4D-8E4A-8D18EF41E35F}" type="presParOf" srcId="{344A0BDF-9C6F-A34D-9C0B-9678762DB6EA}" destId="{7A69079F-0B7D-3042-9838-03853B7E8B14}" srcOrd="2" destOrd="0" presId="urn:microsoft.com/office/officeart/2008/layout/VerticalCurvedList"/>
    <dgm:cxn modelId="{23F727A9-A60F-EC48-9D3C-2BCD73080F38}" type="presParOf" srcId="{344A0BDF-9C6F-A34D-9C0B-9678762DB6EA}" destId="{5152FC89-394A-3343-A9C1-664427637A7C}" srcOrd="3" destOrd="0" presId="urn:microsoft.com/office/officeart/2008/layout/VerticalCurvedList"/>
    <dgm:cxn modelId="{23EED1ED-E988-DE49-B933-C8CF6E93FFF2}" type="presParOf" srcId="{63E82D38-0DDA-BB4B-96C5-8D424EEE0173}" destId="{C2D958F2-133D-254C-B4D9-F21E45899FCA}" srcOrd="1" destOrd="0" presId="urn:microsoft.com/office/officeart/2008/layout/VerticalCurvedList"/>
    <dgm:cxn modelId="{14BC7E8D-65D5-3645-B978-A3F0D05FC495}" type="presParOf" srcId="{63E82D38-0DDA-BB4B-96C5-8D424EEE0173}" destId="{E53B7025-6659-3A46-9C83-B5197A50229A}" srcOrd="2" destOrd="0" presId="urn:microsoft.com/office/officeart/2008/layout/VerticalCurvedList"/>
    <dgm:cxn modelId="{4E787308-7E17-0946-A2FE-BD2728EF4CE6}" type="presParOf" srcId="{E53B7025-6659-3A46-9C83-B5197A50229A}" destId="{A02A8FB0-55FA-F149-A878-9503F08C3EC3}" srcOrd="0" destOrd="0" presId="urn:microsoft.com/office/officeart/2008/layout/VerticalCurvedList"/>
    <dgm:cxn modelId="{D5BAF43A-AB2A-C448-823F-A72B056D1CAA}" type="presParOf" srcId="{63E82D38-0DDA-BB4B-96C5-8D424EEE0173}" destId="{29B6BAC9-1061-BD41-9EF6-4CE816090844}" srcOrd="3" destOrd="0" presId="urn:microsoft.com/office/officeart/2008/layout/VerticalCurvedList"/>
    <dgm:cxn modelId="{554766B4-72C0-C342-AECF-6B7CD3F9BBA3}" type="presParOf" srcId="{63E82D38-0DDA-BB4B-96C5-8D424EEE0173}" destId="{3E4065F9-F73E-5444-B4B3-CE444D49C1FD}" srcOrd="4" destOrd="0" presId="urn:microsoft.com/office/officeart/2008/layout/VerticalCurvedList"/>
    <dgm:cxn modelId="{732363C1-6A5E-9D4B-A0D7-12A0AE9E1782}" type="presParOf" srcId="{3E4065F9-F73E-5444-B4B3-CE444D49C1FD}" destId="{A18ED68D-952C-5545-A708-3FC7D2277148}" srcOrd="0" destOrd="0" presId="urn:microsoft.com/office/officeart/2008/layout/VerticalCurvedList"/>
    <dgm:cxn modelId="{12EB6956-292B-2A4C-8860-43486CB24147}" type="presParOf" srcId="{63E82D38-0DDA-BB4B-96C5-8D424EEE0173}" destId="{6416DB1C-1F06-1242-A05D-BCA8F251D42E}" srcOrd="5" destOrd="0" presId="urn:microsoft.com/office/officeart/2008/layout/VerticalCurvedList"/>
    <dgm:cxn modelId="{EC3AAF93-0968-7A40-A0AF-C3C3A79E57DC}" type="presParOf" srcId="{63E82D38-0DDA-BB4B-96C5-8D424EEE0173}" destId="{8EA0DA23-14F8-554D-955B-318A3B59D580}" srcOrd="6" destOrd="0" presId="urn:microsoft.com/office/officeart/2008/layout/VerticalCurvedList"/>
    <dgm:cxn modelId="{6153F8B2-249C-1146-80DE-E31C726EB499}" type="presParOf" srcId="{8EA0DA23-14F8-554D-955B-318A3B59D580}" destId="{371D1E1A-79CE-3B4D-9A2C-44EFE58A7E59}" srcOrd="0" destOrd="0" presId="urn:microsoft.com/office/officeart/2008/layout/VerticalCurvedList"/>
    <dgm:cxn modelId="{4AAF17D3-FAFB-5145-9202-E863D25A84B0}" type="presParOf" srcId="{63E82D38-0DDA-BB4B-96C5-8D424EEE0173}" destId="{89ABD2DE-F8D8-3048-A1A4-B86FC290C4D6}" srcOrd="7" destOrd="0" presId="urn:microsoft.com/office/officeart/2008/layout/VerticalCurvedList"/>
    <dgm:cxn modelId="{91ED2A55-0CE4-C044-9FF5-3A650B862409}" type="presParOf" srcId="{63E82D38-0DDA-BB4B-96C5-8D424EEE0173}" destId="{A4D0DD81-7379-B14D-A03F-9B90A2B6E6B8}" srcOrd="8" destOrd="0" presId="urn:microsoft.com/office/officeart/2008/layout/VerticalCurvedList"/>
    <dgm:cxn modelId="{34E49101-04EB-654D-A90E-2CE444C91801}" type="presParOf" srcId="{A4D0DD81-7379-B14D-A03F-9B90A2B6E6B8}" destId="{9C4356DB-EE50-F245-8F50-5E5B5C7B5C79}" srcOrd="0" destOrd="0" presId="urn:microsoft.com/office/officeart/2008/layout/VerticalCurvedList"/>
    <dgm:cxn modelId="{BB98692B-0D7A-D743-9C62-269736DD5F1B}" type="presParOf" srcId="{63E82D38-0DDA-BB4B-96C5-8D424EEE0173}" destId="{108E8E8E-398D-6843-9810-9FE595FB38AF}" srcOrd="9" destOrd="0" presId="urn:microsoft.com/office/officeart/2008/layout/VerticalCurvedList"/>
    <dgm:cxn modelId="{F3D7A84C-8525-0748-8C96-97BEAB6E7BD7}" type="presParOf" srcId="{63E82D38-0DDA-BB4B-96C5-8D424EEE0173}" destId="{AC7F0C39-E294-FE45-B994-F4C3F2858D41}" srcOrd="10" destOrd="0" presId="urn:microsoft.com/office/officeart/2008/layout/VerticalCurvedList"/>
    <dgm:cxn modelId="{2E2FFBD2-AF5F-A847-989D-ECA0958FC219}" type="presParOf" srcId="{AC7F0C39-E294-FE45-B994-F4C3F2858D41}" destId="{9D6C8B19-A193-944A-AD79-1E90D28FEC16}" srcOrd="0" destOrd="0" presId="urn:microsoft.com/office/officeart/2008/layout/VerticalCurvedList"/>
    <dgm:cxn modelId="{6FCF4373-1C38-F545-8DAF-15B115E41B7C}" type="presParOf" srcId="{63E82D38-0DDA-BB4B-96C5-8D424EEE0173}" destId="{872D5085-EE25-5F4F-9BD3-A02F4A2E0140}" srcOrd="11" destOrd="0" presId="urn:microsoft.com/office/officeart/2008/layout/VerticalCurvedList"/>
    <dgm:cxn modelId="{5E1FB3D5-8731-2548-AE8C-96367BB283CD}" type="presParOf" srcId="{63E82D38-0DDA-BB4B-96C5-8D424EEE0173}" destId="{BFF33B1F-EA0E-AB4D-BCA2-4A8566E0F97F}" srcOrd="12" destOrd="0" presId="urn:microsoft.com/office/officeart/2008/layout/VerticalCurvedList"/>
    <dgm:cxn modelId="{52996393-43B9-8747-9D12-4165D3AE8DA1}" type="presParOf" srcId="{BFF33B1F-EA0E-AB4D-BCA2-4A8566E0F97F}" destId="{3C9BFDDE-EB1E-AF46-BECA-CF1574235908}" srcOrd="0" destOrd="0" presId="urn:microsoft.com/office/officeart/2008/layout/VerticalCurvedList"/>
    <dgm:cxn modelId="{DDC1585F-13AB-6146-A274-53275F9537AB}" type="presParOf" srcId="{63E82D38-0DDA-BB4B-96C5-8D424EEE0173}" destId="{F61A867E-C0BE-8840-8C86-D1CC132D2674}" srcOrd="13" destOrd="0" presId="urn:microsoft.com/office/officeart/2008/layout/VerticalCurvedList"/>
    <dgm:cxn modelId="{F008B01E-9856-ED43-BC7B-7AD3CD95884B}" type="presParOf" srcId="{63E82D38-0DDA-BB4B-96C5-8D424EEE0173}" destId="{13C29BF7-0E2D-B04E-9576-C8CA511FD6E6}" srcOrd="14" destOrd="0" presId="urn:microsoft.com/office/officeart/2008/layout/VerticalCurvedList"/>
    <dgm:cxn modelId="{0C161A2A-B460-C043-AD15-F135CA16EAB1}" type="presParOf" srcId="{13C29BF7-0E2D-B04E-9576-C8CA511FD6E6}" destId="{C41E3604-F421-6849-9035-E141F57D164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AE4694-0277-3C40-88B3-A07786FD84A7}" type="doc">
      <dgm:prSet loTypeId="urn:microsoft.com/office/officeart/2005/8/layout/StepDownProcess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4AD80E7-1537-CB4A-BA94-80D4186FCE3A}">
      <dgm:prSet phldrT="[Texte]"/>
      <dgm:spPr/>
      <dgm:t>
        <a:bodyPr/>
        <a:lstStyle/>
        <a:p>
          <a:r>
            <a:rPr lang="fr-FR" dirty="0"/>
            <a:t>Opinion (1) </a:t>
          </a:r>
        </a:p>
        <a:p>
          <a:r>
            <a:rPr lang="fr-FR" dirty="0"/>
            <a:t>Fact (2)</a:t>
          </a:r>
        </a:p>
      </dgm:t>
    </dgm:pt>
    <dgm:pt modelId="{CB6E425C-8E0A-EB4D-A552-98A2B8A5017E}" type="parTrans" cxnId="{13EA0F3F-F3D6-3048-9710-707D56A3C45E}">
      <dgm:prSet/>
      <dgm:spPr/>
      <dgm:t>
        <a:bodyPr/>
        <a:lstStyle/>
        <a:p>
          <a:endParaRPr lang="fr-FR"/>
        </a:p>
      </dgm:t>
    </dgm:pt>
    <dgm:pt modelId="{45BF0F63-0704-0144-920F-4EEA9D6D7B98}" type="sibTrans" cxnId="{13EA0F3F-F3D6-3048-9710-707D56A3C45E}">
      <dgm:prSet/>
      <dgm:spPr/>
      <dgm:t>
        <a:bodyPr/>
        <a:lstStyle/>
        <a:p>
          <a:endParaRPr lang="fr-FR"/>
        </a:p>
      </dgm:t>
    </dgm:pt>
    <dgm:pt modelId="{D3C24D97-016B-AE4B-81E9-BA876FD9FD40}">
      <dgm:prSet phldrT="[Texte]"/>
      <dgm:spPr/>
      <dgm:t>
        <a:bodyPr/>
        <a:lstStyle/>
        <a:p>
          <a:r>
            <a:rPr lang="fr-FR" b="1" dirty="0"/>
            <a:t>Opinion</a:t>
          </a:r>
          <a:r>
            <a:rPr lang="fr-FR" dirty="0"/>
            <a:t> </a:t>
          </a:r>
          <a:r>
            <a:rPr lang="fr-FR" dirty="0" err="1"/>
            <a:t>goes</a:t>
          </a:r>
          <a:r>
            <a:rPr lang="fr-FR" dirty="0"/>
            <a:t> first</a:t>
          </a:r>
        </a:p>
      </dgm:t>
    </dgm:pt>
    <dgm:pt modelId="{D3BC106C-C452-FE41-85B4-F562384C9061}" type="parTrans" cxnId="{7B11800C-C499-3D4B-8173-CA98042E9E44}">
      <dgm:prSet/>
      <dgm:spPr/>
      <dgm:t>
        <a:bodyPr/>
        <a:lstStyle/>
        <a:p>
          <a:endParaRPr lang="fr-FR"/>
        </a:p>
      </dgm:t>
    </dgm:pt>
    <dgm:pt modelId="{A6628430-2D2C-0E45-B618-AF1DE78E2C56}" type="sibTrans" cxnId="{7B11800C-C499-3D4B-8173-CA98042E9E44}">
      <dgm:prSet/>
      <dgm:spPr/>
      <dgm:t>
        <a:bodyPr/>
        <a:lstStyle/>
        <a:p>
          <a:endParaRPr lang="fr-FR"/>
        </a:p>
      </dgm:t>
    </dgm:pt>
    <dgm:pt modelId="{ED676FDB-CF30-3A4F-86DD-63DCD94AEEBE}">
      <dgm:prSet phldrT="[Texte]"/>
      <dgm:spPr/>
      <dgm:t>
        <a:bodyPr/>
        <a:lstStyle/>
        <a:p>
          <a:r>
            <a:rPr lang="fr-FR" dirty="0"/>
            <a:t>General </a:t>
          </a:r>
          <a:r>
            <a:rPr lang="fr-FR" dirty="0" err="1"/>
            <a:t>idea</a:t>
          </a:r>
          <a:r>
            <a:rPr lang="fr-FR" dirty="0"/>
            <a:t> (1)</a:t>
          </a:r>
        </a:p>
        <a:p>
          <a:r>
            <a:rPr lang="fr-FR" dirty="0" err="1"/>
            <a:t>Specific</a:t>
          </a:r>
          <a:r>
            <a:rPr lang="fr-FR" dirty="0"/>
            <a:t> </a:t>
          </a:r>
          <a:r>
            <a:rPr lang="fr-FR" dirty="0" err="1"/>
            <a:t>idea</a:t>
          </a:r>
          <a:r>
            <a:rPr lang="fr-FR" dirty="0"/>
            <a:t> (2)</a:t>
          </a:r>
        </a:p>
      </dgm:t>
    </dgm:pt>
    <dgm:pt modelId="{C7C6CBC3-9843-7344-8391-DC2E5036D669}" type="parTrans" cxnId="{1F6FC3F8-8A94-8748-83DF-805FC96006D7}">
      <dgm:prSet/>
      <dgm:spPr/>
      <dgm:t>
        <a:bodyPr/>
        <a:lstStyle/>
        <a:p>
          <a:endParaRPr lang="fr-FR"/>
        </a:p>
      </dgm:t>
    </dgm:pt>
    <dgm:pt modelId="{D011E82B-BD7E-3246-AEFC-BD62D2935587}" type="sibTrans" cxnId="{1F6FC3F8-8A94-8748-83DF-805FC96006D7}">
      <dgm:prSet/>
      <dgm:spPr/>
      <dgm:t>
        <a:bodyPr/>
        <a:lstStyle/>
        <a:p>
          <a:endParaRPr lang="fr-FR"/>
        </a:p>
      </dgm:t>
    </dgm:pt>
    <dgm:pt modelId="{9AE3B505-8A0A-7743-8F88-CDF87BDBDD06}">
      <dgm:prSet phldrT="[Texte]"/>
      <dgm:spPr/>
      <dgm:t>
        <a:bodyPr/>
        <a:lstStyle/>
        <a:p>
          <a:r>
            <a:rPr lang="fr-FR" b="1" dirty="0"/>
            <a:t>Fact </a:t>
          </a:r>
          <a:r>
            <a:rPr lang="fr-FR" dirty="0" err="1"/>
            <a:t>comes</a:t>
          </a:r>
          <a:r>
            <a:rPr lang="fr-FR" dirty="0"/>
            <a:t> second</a:t>
          </a:r>
        </a:p>
      </dgm:t>
    </dgm:pt>
    <dgm:pt modelId="{020526FF-6BA7-664F-BF7D-BCFBDECBB296}" type="parTrans" cxnId="{5F5DF93F-5A0F-6642-BC86-3397B3433D2B}">
      <dgm:prSet/>
      <dgm:spPr/>
      <dgm:t>
        <a:bodyPr/>
        <a:lstStyle/>
        <a:p>
          <a:endParaRPr lang="fr-FR"/>
        </a:p>
      </dgm:t>
    </dgm:pt>
    <dgm:pt modelId="{07685391-BA2F-EF48-A4DA-039DC1259965}" type="sibTrans" cxnId="{5F5DF93F-5A0F-6642-BC86-3397B3433D2B}">
      <dgm:prSet/>
      <dgm:spPr/>
      <dgm:t>
        <a:bodyPr/>
        <a:lstStyle/>
        <a:p>
          <a:endParaRPr lang="fr-FR"/>
        </a:p>
      </dgm:t>
    </dgm:pt>
    <dgm:pt modelId="{3BB10343-51D0-B543-91D2-3626B9777129}">
      <dgm:prSet phldrT="[Texte]" custT="1"/>
      <dgm:spPr/>
      <dgm:t>
        <a:bodyPr/>
        <a:lstStyle/>
        <a:p>
          <a:r>
            <a:rPr lang="fr-FR" sz="2000" b="1" dirty="0"/>
            <a:t>General </a:t>
          </a:r>
          <a:r>
            <a:rPr lang="fr-FR" sz="2000" b="1" dirty="0" err="1"/>
            <a:t>idea</a:t>
          </a:r>
          <a:r>
            <a:rPr lang="fr-FR" sz="2000" b="1" dirty="0"/>
            <a:t> </a:t>
          </a:r>
          <a:r>
            <a:rPr lang="fr-FR" sz="2000" dirty="0" err="1"/>
            <a:t>goes</a:t>
          </a:r>
          <a:r>
            <a:rPr lang="fr-FR" sz="2000" dirty="0"/>
            <a:t> first</a:t>
          </a:r>
        </a:p>
      </dgm:t>
    </dgm:pt>
    <dgm:pt modelId="{0ED7B536-C586-CC49-AB55-5FA0433DD2BF}" type="parTrans" cxnId="{69DCE128-70E8-EB40-81A1-8C5517A67D40}">
      <dgm:prSet/>
      <dgm:spPr/>
      <dgm:t>
        <a:bodyPr/>
        <a:lstStyle/>
        <a:p>
          <a:endParaRPr lang="fr-FR"/>
        </a:p>
      </dgm:t>
    </dgm:pt>
    <dgm:pt modelId="{1276E89F-3DDF-6547-BF4B-28A983B1C4C4}" type="sibTrans" cxnId="{69DCE128-70E8-EB40-81A1-8C5517A67D40}">
      <dgm:prSet/>
      <dgm:spPr/>
      <dgm:t>
        <a:bodyPr/>
        <a:lstStyle/>
        <a:p>
          <a:endParaRPr lang="fr-FR"/>
        </a:p>
      </dgm:t>
    </dgm:pt>
    <dgm:pt modelId="{CB036007-B92B-7C46-BBEA-681BDC5251A6}">
      <dgm:prSet phldrT="[Texte]" custT="1"/>
      <dgm:spPr/>
      <dgm:t>
        <a:bodyPr/>
        <a:lstStyle/>
        <a:p>
          <a:r>
            <a:rPr lang="fr-FR" sz="2000" b="1" dirty="0" err="1"/>
            <a:t>Specific</a:t>
          </a:r>
          <a:r>
            <a:rPr lang="fr-FR" sz="2000" b="1" dirty="0"/>
            <a:t> </a:t>
          </a:r>
          <a:r>
            <a:rPr lang="fr-FR" sz="2000" b="1" dirty="0" err="1"/>
            <a:t>idea</a:t>
          </a:r>
          <a:r>
            <a:rPr lang="fr-FR" sz="2000" dirty="0"/>
            <a:t> </a:t>
          </a:r>
          <a:r>
            <a:rPr lang="fr-FR" sz="2000" dirty="0" err="1"/>
            <a:t>goes</a:t>
          </a:r>
          <a:r>
            <a:rPr lang="fr-FR" sz="2000" dirty="0"/>
            <a:t> second</a:t>
          </a:r>
        </a:p>
        <a:p>
          <a:endParaRPr lang="fr-FR" sz="1600" dirty="0"/>
        </a:p>
      </dgm:t>
    </dgm:pt>
    <dgm:pt modelId="{28C4E295-6BF6-CC41-B44A-3DF29EBCB2E5}" type="parTrans" cxnId="{7DC598A8-5B0A-294E-8CAA-96C859EFD385}">
      <dgm:prSet/>
      <dgm:spPr/>
      <dgm:t>
        <a:bodyPr/>
        <a:lstStyle/>
        <a:p>
          <a:endParaRPr lang="fr-FR"/>
        </a:p>
      </dgm:t>
    </dgm:pt>
    <dgm:pt modelId="{A556BC90-C7D7-F545-BF1A-8475E8BB2592}" type="sibTrans" cxnId="{7DC598A8-5B0A-294E-8CAA-96C859EFD385}">
      <dgm:prSet/>
      <dgm:spPr/>
      <dgm:t>
        <a:bodyPr/>
        <a:lstStyle/>
        <a:p>
          <a:endParaRPr lang="fr-FR"/>
        </a:p>
      </dgm:t>
    </dgm:pt>
    <dgm:pt modelId="{98A94D61-EF38-D34F-AB3F-3BF9A4C6EBEF}">
      <dgm:prSet phldrT="[Texte]" custT="1"/>
      <dgm:spPr/>
      <dgm:t>
        <a:bodyPr/>
        <a:lstStyle/>
        <a:p>
          <a:endParaRPr lang="fr-FR" sz="2000" dirty="0"/>
        </a:p>
      </dgm:t>
    </dgm:pt>
    <dgm:pt modelId="{A97FE213-72C6-9046-841E-AE461D303C47}" type="parTrans" cxnId="{1FE8D082-F349-DD47-889E-9E2E510AEB77}">
      <dgm:prSet/>
      <dgm:spPr/>
      <dgm:t>
        <a:bodyPr/>
        <a:lstStyle/>
        <a:p>
          <a:endParaRPr lang="fr-FR"/>
        </a:p>
      </dgm:t>
    </dgm:pt>
    <dgm:pt modelId="{210C405F-D70E-D44D-88FF-6DB09BE5056B}" type="sibTrans" cxnId="{1FE8D082-F349-DD47-889E-9E2E510AEB77}">
      <dgm:prSet/>
      <dgm:spPr/>
      <dgm:t>
        <a:bodyPr/>
        <a:lstStyle/>
        <a:p>
          <a:endParaRPr lang="fr-FR"/>
        </a:p>
      </dgm:t>
    </dgm:pt>
    <dgm:pt modelId="{95F1467E-8095-9748-BB4C-3818367F646D}" type="pres">
      <dgm:prSet presAssocID="{F6AE4694-0277-3C40-88B3-A07786FD84A7}" presName="rootnode" presStyleCnt="0">
        <dgm:presLayoutVars>
          <dgm:chMax/>
          <dgm:chPref/>
          <dgm:dir/>
          <dgm:animLvl val="lvl"/>
        </dgm:presLayoutVars>
      </dgm:prSet>
      <dgm:spPr/>
    </dgm:pt>
    <dgm:pt modelId="{89C4B2C5-074E-EE48-BB1D-02959E153EFC}" type="pres">
      <dgm:prSet presAssocID="{94AD80E7-1537-CB4A-BA94-80D4186FCE3A}" presName="composite" presStyleCnt="0"/>
      <dgm:spPr/>
    </dgm:pt>
    <dgm:pt modelId="{D95A6279-1FAB-B34F-A888-872419C5C9FA}" type="pres">
      <dgm:prSet presAssocID="{94AD80E7-1537-CB4A-BA94-80D4186FCE3A}" presName="bentUpArrow1" presStyleLbl="alignImgPlace1" presStyleIdx="0" presStyleCnt="1"/>
      <dgm:spPr/>
    </dgm:pt>
    <dgm:pt modelId="{DB65C2E4-FE14-514C-B664-C60CB32C9E1F}" type="pres">
      <dgm:prSet presAssocID="{94AD80E7-1537-CB4A-BA94-80D4186FCE3A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</dgm:pt>
    <dgm:pt modelId="{40EF4ABF-C7ED-2846-9E45-1DC4B41DB597}" type="pres">
      <dgm:prSet presAssocID="{94AD80E7-1537-CB4A-BA94-80D4186FCE3A}" presName="ChildText" presStyleLbl="revTx" presStyleIdx="0" presStyleCnt="2" custScaleX="113460" custLinFactNeighborX="73324" custLinFactNeighborY="-5451">
        <dgm:presLayoutVars>
          <dgm:chMax val="0"/>
          <dgm:chPref val="0"/>
          <dgm:bulletEnabled val="1"/>
        </dgm:presLayoutVars>
      </dgm:prSet>
      <dgm:spPr/>
    </dgm:pt>
    <dgm:pt modelId="{C5290DD3-6E12-8D4F-89BF-0CBFB5A9204D}" type="pres">
      <dgm:prSet presAssocID="{45BF0F63-0704-0144-920F-4EEA9D6D7B98}" presName="sibTrans" presStyleCnt="0"/>
      <dgm:spPr/>
    </dgm:pt>
    <dgm:pt modelId="{21E96305-B13B-1F4D-8BBE-C126817A73A9}" type="pres">
      <dgm:prSet presAssocID="{ED676FDB-CF30-3A4F-86DD-63DCD94AEEBE}" presName="composite" presStyleCnt="0"/>
      <dgm:spPr/>
    </dgm:pt>
    <dgm:pt modelId="{3BCBE177-EC95-A74E-B068-7AAB5C0C00DB}" type="pres">
      <dgm:prSet presAssocID="{ED676FDB-CF30-3A4F-86DD-63DCD94AEEBE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</dgm:pt>
    <dgm:pt modelId="{F09738EA-E76F-A04C-B222-8C91E8A87EED}" type="pres">
      <dgm:prSet presAssocID="{ED676FDB-CF30-3A4F-86DD-63DCD94AEEBE}" presName="Final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7B11800C-C499-3D4B-8173-CA98042E9E44}" srcId="{94AD80E7-1537-CB4A-BA94-80D4186FCE3A}" destId="{D3C24D97-016B-AE4B-81E9-BA876FD9FD40}" srcOrd="0" destOrd="0" parTransId="{D3BC106C-C452-FE41-85B4-F562384C9061}" sibTransId="{A6628430-2D2C-0E45-B618-AF1DE78E2C56}"/>
    <dgm:cxn modelId="{96F52E27-6DAF-784F-AC4E-D402D659E05F}" type="presOf" srcId="{3BB10343-51D0-B543-91D2-3626B9777129}" destId="{F09738EA-E76F-A04C-B222-8C91E8A87EED}" srcOrd="0" destOrd="0" presId="urn:microsoft.com/office/officeart/2005/8/layout/StepDownProcess"/>
    <dgm:cxn modelId="{69DCE128-70E8-EB40-81A1-8C5517A67D40}" srcId="{ED676FDB-CF30-3A4F-86DD-63DCD94AEEBE}" destId="{3BB10343-51D0-B543-91D2-3626B9777129}" srcOrd="0" destOrd="0" parTransId="{0ED7B536-C586-CC49-AB55-5FA0433DD2BF}" sibTransId="{1276E89F-3DDF-6547-BF4B-28A983B1C4C4}"/>
    <dgm:cxn modelId="{01215A3A-6428-FA4D-9C5B-6A4928604F9A}" type="presOf" srcId="{98A94D61-EF38-D34F-AB3F-3BF9A4C6EBEF}" destId="{F09738EA-E76F-A04C-B222-8C91E8A87EED}" srcOrd="0" destOrd="1" presId="urn:microsoft.com/office/officeart/2005/8/layout/StepDownProcess"/>
    <dgm:cxn modelId="{13EA0F3F-F3D6-3048-9710-707D56A3C45E}" srcId="{F6AE4694-0277-3C40-88B3-A07786FD84A7}" destId="{94AD80E7-1537-CB4A-BA94-80D4186FCE3A}" srcOrd="0" destOrd="0" parTransId="{CB6E425C-8E0A-EB4D-A552-98A2B8A5017E}" sibTransId="{45BF0F63-0704-0144-920F-4EEA9D6D7B98}"/>
    <dgm:cxn modelId="{5F5DF93F-5A0F-6642-BC86-3397B3433D2B}" srcId="{94AD80E7-1537-CB4A-BA94-80D4186FCE3A}" destId="{9AE3B505-8A0A-7743-8F88-CDF87BDBDD06}" srcOrd="1" destOrd="0" parTransId="{020526FF-6BA7-664F-BF7D-BCFBDECBB296}" sibTransId="{07685391-BA2F-EF48-A4DA-039DC1259965}"/>
    <dgm:cxn modelId="{1FE8D082-F349-DD47-889E-9E2E510AEB77}" srcId="{ED676FDB-CF30-3A4F-86DD-63DCD94AEEBE}" destId="{98A94D61-EF38-D34F-AB3F-3BF9A4C6EBEF}" srcOrd="1" destOrd="0" parTransId="{A97FE213-72C6-9046-841E-AE461D303C47}" sibTransId="{210C405F-D70E-D44D-88FF-6DB09BE5056B}"/>
    <dgm:cxn modelId="{7DC598A8-5B0A-294E-8CAA-96C859EFD385}" srcId="{ED676FDB-CF30-3A4F-86DD-63DCD94AEEBE}" destId="{CB036007-B92B-7C46-BBEA-681BDC5251A6}" srcOrd="2" destOrd="0" parTransId="{28C4E295-6BF6-CC41-B44A-3DF29EBCB2E5}" sibTransId="{A556BC90-C7D7-F545-BF1A-8475E8BB2592}"/>
    <dgm:cxn modelId="{4D858FAE-FB59-CC43-8EAA-28F107FAD9D8}" type="presOf" srcId="{94AD80E7-1537-CB4A-BA94-80D4186FCE3A}" destId="{DB65C2E4-FE14-514C-B664-C60CB32C9E1F}" srcOrd="0" destOrd="0" presId="urn:microsoft.com/office/officeart/2005/8/layout/StepDownProcess"/>
    <dgm:cxn modelId="{98432BCC-1E24-174A-BB8B-E8F8C70973D8}" type="presOf" srcId="{CB036007-B92B-7C46-BBEA-681BDC5251A6}" destId="{F09738EA-E76F-A04C-B222-8C91E8A87EED}" srcOrd="0" destOrd="2" presId="urn:microsoft.com/office/officeart/2005/8/layout/StepDownProcess"/>
    <dgm:cxn modelId="{692E12D0-2E80-7940-903A-76EA5B95A699}" type="presOf" srcId="{ED676FDB-CF30-3A4F-86DD-63DCD94AEEBE}" destId="{3BCBE177-EC95-A74E-B068-7AAB5C0C00DB}" srcOrd="0" destOrd="0" presId="urn:microsoft.com/office/officeart/2005/8/layout/StepDownProcess"/>
    <dgm:cxn modelId="{724555DC-B2D5-D544-87A6-A91976AA2D4B}" type="presOf" srcId="{F6AE4694-0277-3C40-88B3-A07786FD84A7}" destId="{95F1467E-8095-9748-BB4C-3818367F646D}" srcOrd="0" destOrd="0" presId="urn:microsoft.com/office/officeart/2005/8/layout/StepDownProcess"/>
    <dgm:cxn modelId="{5030CEDC-C94A-DA46-9344-2FE76DCCE2AA}" type="presOf" srcId="{D3C24D97-016B-AE4B-81E9-BA876FD9FD40}" destId="{40EF4ABF-C7ED-2846-9E45-1DC4B41DB597}" srcOrd="0" destOrd="0" presId="urn:microsoft.com/office/officeart/2005/8/layout/StepDownProcess"/>
    <dgm:cxn modelId="{3FC9AFEF-2325-CC40-9CA5-14CCCF118F06}" type="presOf" srcId="{9AE3B505-8A0A-7743-8F88-CDF87BDBDD06}" destId="{40EF4ABF-C7ED-2846-9E45-1DC4B41DB597}" srcOrd="0" destOrd="1" presId="urn:microsoft.com/office/officeart/2005/8/layout/StepDownProcess"/>
    <dgm:cxn modelId="{1F6FC3F8-8A94-8748-83DF-805FC96006D7}" srcId="{F6AE4694-0277-3C40-88B3-A07786FD84A7}" destId="{ED676FDB-CF30-3A4F-86DD-63DCD94AEEBE}" srcOrd="1" destOrd="0" parTransId="{C7C6CBC3-9843-7344-8391-DC2E5036D669}" sibTransId="{D011E82B-BD7E-3246-AEFC-BD62D2935587}"/>
    <dgm:cxn modelId="{DB96B44C-410C-F740-8250-2AA3023CF8D9}" type="presParOf" srcId="{95F1467E-8095-9748-BB4C-3818367F646D}" destId="{89C4B2C5-074E-EE48-BB1D-02959E153EFC}" srcOrd="0" destOrd="0" presId="urn:microsoft.com/office/officeart/2005/8/layout/StepDownProcess"/>
    <dgm:cxn modelId="{6A113D17-8049-BA4E-B620-1E6A31EB92BA}" type="presParOf" srcId="{89C4B2C5-074E-EE48-BB1D-02959E153EFC}" destId="{D95A6279-1FAB-B34F-A888-872419C5C9FA}" srcOrd="0" destOrd="0" presId="urn:microsoft.com/office/officeart/2005/8/layout/StepDownProcess"/>
    <dgm:cxn modelId="{CE683D63-B417-1B44-A2A9-25A5055D661D}" type="presParOf" srcId="{89C4B2C5-074E-EE48-BB1D-02959E153EFC}" destId="{DB65C2E4-FE14-514C-B664-C60CB32C9E1F}" srcOrd="1" destOrd="0" presId="urn:microsoft.com/office/officeart/2005/8/layout/StepDownProcess"/>
    <dgm:cxn modelId="{30CE54C0-2409-444A-B477-DBE061C782E8}" type="presParOf" srcId="{89C4B2C5-074E-EE48-BB1D-02959E153EFC}" destId="{40EF4ABF-C7ED-2846-9E45-1DC4B41DB597}" srcOrd="2" destOrd="0" presId="urn:microsoft.com/office/officeart/2005/8/layout/StepDownProcess"/>
    <dgm:cxn modelId="{78DC6A1F-90A6-DB40-A79E-76173C0CADD5}" type="presParOf" srcId="{95F1467E-8095-9748-BB4C-3818367F646D}" destId="{C5290DD3-6E12-8D4F-89BF-0CBFB5A9204D}" srcOrd="1" destOrd="0" presId="urn:microsoft.com/office/officeart/2005/8/layout/StepDownProcess"/>
    <dgm:cxn modelId="{8F658110-D10B-394A-8616-51CAFC8AE731}" type="presParOf" srcId="{95F1467E-8095-9748-BB4C-3818367F646D}" destId="{21E96305-B13B-1F4D-8BBE-C126817A73A9}" srcOrd="2" destOrd="0" presId="urn:microsoft.com/office/officeart/2005/8/layout/StepDownProcess"/>
    <dgm:cxn modelId="{A9244732-727C-6A4F-A02A-7700F4DA77EE}" type="presParOf" srcId="{21E96305-B13B-1F4D-8BBE-C126817A73A9}" destId="{3BCBE177-EC95-A74E-B068-7AAB5C0C00DB}" srcOrd="0" destOrd="0" presId="urn:microsoft.com/office/officeart/2005/8/layout/StepDownProcess"/>
    <dgm:cxn modelId="{A44D51E5-803E-BB4F-BEE4-1CED19370F3C}" type="presParOf" srcId="{21E96305-B13B-1F4D-8BBE-C126817A73A9}" destId="{F09738EA-E76F-A04C-B222-8C91E8A87EED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AE4694-0277-3C40-88B3-A07786FD84A7}" type="doc">
      <dgm:prSet loTypeId="urn:microsoft.com/office/officeart/2005/8/layout/StepDownProcess" loCatId="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fr-FR"/>
        </a:p>
      </dgm:t>
    </dgm:pt>
    <dgm:pt modelId="{94AD80E7-1537-CB4A-BA94-80D4186FCE3A}">
      <dgm:prSet phldrT="[Texte]"/>
      <dgm:spPr/>
      <dgm:t>
        <a:bodyPr/>
        <a:lstStyle/>
        <a:p>
          <a:r>
            <a:rPr lang="fr-FR" dirty="0"/>
            <a:t>Opinion (1)</a:t>
          </a:r>
        </a:p>
        <a:p>
          <a:r>
            <a:rPr lang="fr-FR" dirty="0"/>
            <a:t>Fact (2)</a:t>
          </a:r>
        </a:p>
      </dgm:t>
    </dgm:pt>
    <dgm:pt modelId="{CB6E425C-8E0A-EB4D-A552-98A2B8A5017E}" type="parTrans" cxnId="{13EA0F3F-F3D6-3048-9710-707D56A3C45E}">
      <dgm:prSet/>
      <dgm:spPr/>
      <dgm:t>
        <a:bodyPr/>
        <a:lstStyle/>
        <a:p>
          <a:endParaRPr lang="fr-FR"/>
        </a:p>
      </dgm:t>
    </dgm:pt>
    <dgm:pt modelId="{45BF0F63-0704-0144-920F-4EEA9D6D7B98}" type="sibTrans" cxnId="{13EA0F3F-F3D6-3048-9710-707D56A3C45E}">
      <dgm:prSet/>
      <dgm:spPr/>
      <dgm:t>
        <a:bodyPr/>
        <a:lstStyle/>
        <a:p>
          <a:endParaRPr lang="fr-FR"/>
        </a:p>
      </dgm:t>
    </dgm:pt>
    <dgm:pt modelId="{D3C24D97-016B-AE4B-81E9-BA876FD9FD40}">
      <dgm:prSet phldrT="[Texte]" custT="1"/>
      <dgm:spPr/>
      <dgm:t>
        <a:bodyPr/>
        <a:lstStyle/>
        <a:p>
          <a:r>
            <a:rPr lang="fr-FR" sz="2000" b="1" dirty="0"/>
            <a:t>Opinion</a:t>
          </a:r>
          <a:r>
            <a:rPr lang="fr-FR" sz="2000" dirty="0"/>
            <a:t> </a:t>
          </a:r>
          <a:r>
            <a:rPr lang="fr-FR" sz="2000" dirty="0" err="1"/>
            <a:t>goes</a:t>
          </a:r>
          <a:r>
            <a:rPr lang="fr-FR" sz="2000" dirty="0"/>
            <a:t> first</a:t>
          </a:r>
        </a:p>
      </dgm:t>
    </dgm:pt>
    <dgm:pt modelId="{D3BC106C-C452-FE41-85B4-F562384C9061}" type="parTrans" cxnId="{7B11800C-C499-3D4B-8173-CA98042E9E44}">
      <dgm:prSet/>
      <dgm:spPr/>
      <dgm:t>
        <a:bodyPr/>
        <a:lstStyle/>
        <a:p>
          <a:endParaRPr lang="fr-FR"/>
        </a:p>
      </dgm:t>
    </dgm:pt>
    <dgm:pt modelId="{A6628430-2D2C-0E45-B618-AF1DE78E2C56}" type="sibTrans" cxnId="{7B11800C-C499-3D4B-8173-CA98042E9E44}">
      <dgm:prSet/>
      <dgm:spPr/>
      <dgm:t>
        <a:bodyPr/>
        <a:lstStyle/>
        <a:p>
          <a:endParaRPr lang="fr-FR"/>
        </a:p>
      </dgm:t>
    </dgm:pt>
    <dgm:pt modelId="{ED676FDB-CF30-3A4F-86DD-63DCD94AEEBE}">
      <dgm:prSet phldrT="[Texte]"/>
      <dgm:spPr/>
      <dgm:t>
        <a:bodyPr/>
        <a:lstStyle/>
        <a:p>
          <a:r>
            <a:rPr lang="fr-FR" dirty="0"/>
            <a:t>General </a:t>
          </a:r>
          <a:r>
            <a:rPr lang="fr-FR" dirty="0" err="1"/>
            <a:t>idea</a:t>
          </a:r>
          <a:r>
            <a:rPr lang="fr-FR" dirty="0"/>
            <a:t> (1)</a:t>
          </a:r>
        </a:p>
        <a:p>
          <a:r>
            <a:rPr lang="fr-FR" dirty="0" err="1"/>
            <a:t>Specific</a:t>
          </a:r>
          <a:r>
            <a:rPr lang="fr-FR" dirty="0"/>
            <a:t> </a:t>
          </a:r>
          <a:r>
            <a:rPr lang="fr-FR" dirty="0" err="1"/>
            <a:t>idea</a:t>
          </a:r>
          <a:r>
            <a:rPr lang="fr-FR" dirty="0"/>
            <a:t> (2)</a:t>
          </a:r>
        </a:p>
      </dgm:t>
    </dgm:pt>
    <dgm:pt modelId="{C7C6CBC3-9843-7344-8391-DC2E5036D669}" type="parTrans" cxnId="{1F6FC3F8-8A94-8748-83DF-805FC96006D7}">
      <dgm:prSet/>
      <dgm:spPr/>
      <dgm:t>
        <a:bodyPr/>
        <a:lstStyle/>
        <a:p>
          <a:endParaRPr lang="fr-FR"/>
        </a:p>
      </dgm:t>
    </dgm:pt>
    <dgm:pt modelId="{D011E82B-BD7E-3246-AEFC-BD62D2935587}" type="sibTrans" cxnId="{1F6FC3F8-8A94-8748-83DF-805FC96006D7}">
      <dgm:prSet/>
      <dgm:spPr/>
      <dgm:t>
        <a:bodyPr/>
        <a:lstStyle/>
        <a:p>
          <a:endParaRPr lang="fr-FR"/>
        </a:p>
      </dgm:t>
    </dgm:pt>
    <dgm:pt modelId="{B9D17467-21C1-EF43-BE56-514B86B03769}">
      <dgm:prSet phldrT="[Texte]" custT="1"/>
      <dgm:spPr/>
      <dgm:t>
        <a:bodyPr/>
        <a:lstStyle/>
        <a:p>
          <a:r>
            <a:rPr lang="fr-FR" sz="2000" b="1" dirty="0"/>
            <a:t>General </a:t>
          </a:r>
          <a:r>
            <a:rPr lang="fr-FR" sz="2000" b="1" dirty="0" err="1"/>
            <a:t>idea</a:t>
          </a:r>
          <a:r>
            <a:rPr lang="fr-FR" sz="2000" b="1" dirty="0"/>
            <a:t> </a:t>
          </a:r>
          <a:r>
            <a:rPr lang="fr-FR" sz="2000" dirty="0" err="1"/>
            <a:t>goes</a:t>
          </a:r>
          <a:r>
            <a:rPr lang="fr-FR" sz="2000" dirty="0"/>
            <a:t> first</a:t>
          </a:r>
        </a:p>
      </dgm:t>
    </dgm:pt>
    <dgm:pt modelId="{96023DE0-EF33-0E4E-A911-114981D7D8AB}" type="parTrans" cxnId="{49B21A1C-D920-5348-81C3-CC9F39544FBD}">
      <dgm:prSet/>
      <dgm:spPr/>
      <dgm:t>
        <a:bodyPr/>
        <a:lstStyle/>
        <a:p>
          <a:endParaRPr lang="fr-FR"/>
        </a:p>
      </dgm:t>
    </dgm:pt>
    <dgm:pt modelId="{0B7FEC20-1519-8141-AD2D-0B9D3DFDAF7C}" type="sibTrans" cxnId="{49B21A1C-D920-5348-81C3-CC9F39544FBD}">
      <dgm:prSet/>
      <dgm:spPr/>
      <dgm:t>
        <a:bodyPr/>
        <a:lstStyle/>
        <a:p>
          <a:endParaRPr lang="fr-FR"/>
        </a:p>
      </dgm:t>
    </dgm:pt>
    <dgm:pt modelId="{D1083977-B77C-B545-AA55-C3B0FDB110E3}">
      <dgm:prSet phldrT="[Texte]" custT="1"/>
      <dgm:spPr/>
      <dgm:t>
        <a:bodyPr/>
        <a:lstStyle/>
        <a:p>
          <a:r>
            <a:rPr lang="fr-FR" sz="2000" b="1" dirty="0"/>
            <a:t>Fact</a:t>
          </a:r>
          <a:r>
            <a:rPr lang="fr-FR" sz="2000" dirty="0"/>
            <a:t> </a:t>
          </a:r>
          <a:r>
            <a:rPr lang="fr-FR" sz="2000" dirty="0" err="1"/>
            <a:t>comes</a:t>
          </a:r>
          <a:r>
            <a:rPr lang="fr-FR" sz="2000" dirty="0"/>
            <a:t> second</a:t>
          </a:r>
        </a:p>
      </dgm:t>
    </dgm:pt>
    <dgm:pt modelId="{A6185035-2491-F945-A536-336FED25813D}" type="parTrans" cxnId="{21B0F8C8-9B31-A441-921F-A35CB2C2FC22}">
      <dgm:prSet/>
      <dgm:spPr/>
      <dgm:t>
        <a:bodyPr/>
        <a:lstStyle/>
        <a:p>
          <a:endParaRPr lang="fr-FR"/>
        </a:p>
      </dgm:t>
    </dgm:pt>
    <dgm:pt modelId="{BF007854-8452-F34E-9CD2-9C337CE3E9A7}" type="sibTrans" cxnId="{21B0F8C8-9B31-A441-921F-A35CB2C2FC22}">
      <dgm:prSet/>
      <dgm:spPr/>
      <dgm:t>
        <a:bodyPr/>
        <a:lstStyle/>
        <a:p>
          <a:endParaRPr lang="fr-FR"/>
        </a:p>
      </dgm:t>
    </dgm:pt>
    <dgm:pt modelId="{576E63A4-7445-254B-9D0D-33AAA166D6D1}">
      <dgm:prSet phldrT="[Texte]" custT="1"/>
      <dgm:spPr/>
      <dgm:t>
        <a:bodyPr/>
        <a:lstStyle/>
        <a:p>
          <a:r>
            <a:rPr lang="fr-FR" sz="2000" b="1" dirty="0" err="1"/>
            <a:t>Specific</a:t>
          </a:r>
          <a:r>
            <a:rPr lang="fr-FR" sz="2000" b="1" dirty="0"/>
            <a:t> </a:t>
          </a:r>
          <a:r>
            <a:rPr lang="fr-FR" sz="2000" b="1" dirty="0" err="1"/>
            <a:t>idea</a:t>
          </a:r>
          <a:r>
            <a:rPr lang="fr-FR" sz="2000" b="1" dirty="0"/>
            <a:t> </a:t>
          </a:r>
          <a:r>
            <a:rPr lang="fr-FR" sz="2000" dirty="0" err="1"/>
            <a:t>comes</a:t>
          </a:r>
          <a:r>
            <a:rPr lang="fr-FR" sz="2000" dirty="0"/>
            <a:t> second</a:t>
          </a:r>
        </a:p>
      </dgm:t>
    </dgm:pt>
    <dgm:pt modelId="{813D4FC2-0D73-0A49-B953-320B1B94520D}" type="parTrans" cxnId="{4F2BFC6A-4BF0-7C4C-884D-A2F05DA43316}">
      <dgm:prSet/>
      <dgm:spPr/>
      <dgm:t>
        <a:bodyPr/>
        <a:lstStyle/>
        <a:p>
          <a:endParaRPr lang="fr-FR"/>
        </a:p>
      </dgm:t>
    </dgm:pt>
    <dgm:pt modelId="{13EDA4A3-93B7-134A-8E5E-75879EF948DD}" type="sibTrans" cxnId="{4F2BFC6A-4BF0-7C4C-884D-A2F05DA43316}">
      <dgm:prSet/>
      <dgm:spPr/>
      <dgm:t>
        <a:bodyPr/>
        <a:lstStyle/>
        <a:p>
          <a:endParaRPr lang="fr-FR"/>
        </a:p>
      </dgm:t>
    </dgm:pt>
    <dgm:pt modelId="{CEA5352F-0E1B-394F-A9FD-D7EB3C8B34DA}">
      <dgm:prSet phldrT="[Texte]" custT="1"/>
      <dgm:spPr/>
      <dgm:t>
        <a:bodyPr/>
        <a:lstStyle/>
        <a:p>
          <a:endParaRPr lang="fr-FR" sz="2000" dirty="0"/>
        </a:p>
      </dgm:t>
    </dgm:pt>
    <dgm:pt modelId="{601FFD43-835E-7442-9AC8-416A9FD4EF8F}" type="parTrans" cxnId="{E164243B-2C81-F444-92AE-54E2D9754B31}">
      <dgm:prSet/>
      <dgm:spPr/>
      <dgm:t>
        <a:bodyPr/>
        <a:lstStyle/>
        <a:p>
          <a:endParaRPr lang="fr-FR"/>
        </a:p>
      </dgm:t>
    </dgm:pt>
    <dgm:pt modelId="{3B64B3B5-7E0F-ED47-A4FA-9BC77867C052}" type="sibTrans" cxnId="{E164243B-2C81-F444-92AE-54E2D9754B31}">
      <dgm:prSet/>
      <dgm:spPr/>
      <dgm:t>
        <a:bodyPr/>
        <a:lstStyle/>
        <a:p>
          <a:endParaRPr lang="fr-FR"/>
        </a:p>
      </dgm:t>
    </dgm:pt>
    <dgm:pt modelId="{30C89496-ED56-C941-B2D4-6E30B4E2B1E2}" type="pres">
      <dgm:prSet presAssocID="{F6AE4694-0277-3C40-88B3-A07786FD84A7}" presName="rootnode" presStyleCnt="0">
        <dgm:presLayoutVars>
          <dgm:chMax/>
          <dgm:chPref/>
          <dgm:dir/>
          <dgm:animLvl val="lvl"/>
        </dgm:presLayoutVars>
      </dgm:prSet>
      <dgm:spPr/>
    </dgm:pt>
    <dgm:pt modelId="{7446A90C-C8B3-7F45-AD56-C160C9EA438E}" type="pres">
      <dgm:prSet presAssocID="{94AD80E7-1537-CB4A-BA94-80D4186FCE3A}" presName="composite" presStyleCnt="0"/>
      <dgm:spPr/>
    </dgm:pt>
    <dgm:pt modelId="{6250AEB6-44E4-6146-A114-5F274DECC74E}" type="pres">
      <dgm:prSet presAssocID="{94AD80E7-1537-CB4A-BA94-80D4186FCE3A}" presName="bentUpArrow1" presStyleLbl="alignImgPlace1" presStyleIdx="0" presStyleCnt="1" custScaleX="75728" custLinFactNeighborX="-793" custLinFactNeighborY="-2988"/>
      <dgm:spPr/>
    </dgm:pt>
    <dgm:pt modelId="{4E935421-79BC-B746-966E-9CE6C577E5BB}" type="pres">
      <dgm:prSet presAssocID="{94AD80E7-1537-CB4A-BA94-80D4186FCE3A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</dgm:pt>
    <dgm:pt modelId="{034AE292-E3C4-CE42-A2E6-E984119BD94B}" type="pres">
      <dgm:prSet presAssocID="{94AD80E7-1537-CB4A-BA94-80D4186FCE3A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BB17AC3-9C55-1D4F-A55A-04D50CA312B9}" type="pres">
      <dgm:prSet presAssocID="{45BF0F63-0704-0144-920F-4EEA9D6D7B98}" presName="sibTrans" presStyleCnt="0"/>
      <dgm:spPr/>
    </dgm:pt>
    <dgm:pt modelId="{5078B6C1-A0CD-8B4B-80B2-F5F6DA9DE659}" type="pres">
      <dgm:prSet presAssocID="{ED676FDB-CF30-3A4F-86DD-63DCD94AEEBE}" presName="composite" presStyleCnt="0"/>
      <dgm:spPr/>
    </dgm:pt>
    <dgm:pt modelId="{8EA2D731-32EA-6C46-ADBD-7CED991799C1}" type="pres">
      <dgm:prSet presAssocID="{ED676FDB-CF30-3A4F-86DD-63DCD94AEEBE}" presName="ParentText" presStyleLbl="node1" presStyleIdx="1" presStyleCnt="2" custLinFactNeighborX="-13526" custLinFactNeighborY="1236">
        <dgm:presLayoutVars>
          <dgm:chMax val="1"/>
          <dgm:chPref val="1"/>
          <dgm:bulletEnabled val="1"/>
        </dgm:presLayoutVars>
      </dgm:prSet>
      <dgm:spPr/>
    </dgm:pt>
    <dgm:pt modelId="{FC7FABAF-9E68-3A45-BDEC-948F330339AA}" type="pres">
      <dgm:prSet presAssocID="{ED676FDB-CF30-3A4F-86DD-63DCD94AEEBE}" presName="FinalChildText" presStyleLbl="revTx" presStyleIdx="1" presStyleCnt="2" custScaleX="124276" custLinFactNeighborX="-7681" custLinFactNeighborY="1424">
        <dgm:presLayoutVars>
          <dgm:chMax val="0"/>
          <dgm:chPref val="0"/>
          <dgm:bulletEnabled val="1"/>
        </dgm:presLayoutVars>
      </dgm:prSet>
      <dgm:spPr/>
    </dgm:pt>
  </dgm:ptLst>
  <dgm:cxnLst>
    <dgm:cxn modelId="{7B11800C-C499-3D4B-8173-CA98042E9E44}" srcId="{94AD80E7-1537-CB4A-BA94-80D4186FCE3A}" destId="{D3C24D97-016B-AE4B-81E9-BA876FD9FD40}" srcOrd="0" destOrd="0" parTransId="{D3BC106C-C452-FE41-85B4-F562384C9061}" sibTransId="{A6628430-2D2C-0E45-B618-AF1DE78E2C56}"/>
    <dgm:cxn modelId="{49B21A1C-D920-5348-81C3-CC9F39544FBD}" srcId="{ED676FDB-CF30-3A4F-86DD-63DCD94AEEBE}" destId="{B9D17467-21C1-EF43-BE56-514B86B03769}" srcOrd="0" destOrd="0" parTransId="{96023DE0-EF33-0E4E-A911-114981D7D8AB}" sibTransId="{0B7FEC20-1519-8141-AD2D-0B9D3DFDAF7C}"/>
    <dgm:cxn modelId="{E4ABE21D-D6FF-CA48-A2A6-861547BD66B9}" type="presOf" srcId="{94AD80E7-1537-CB4A-BA94-80D4186FCE3A}" destId="{4E935421-79BC-B746-966E-9CE6C577E5BB}" srcOrd="0" destOrd="0" presId="urn:microsoft.com/office/officeart/2005/8/layout/StepDownProcess"/>
    <dgm:cxn modelId="{510AA02E-2724-8E45-AEB4-60BEBB41C996}" type="presOf" srcId="{B9D17467-21C1-EF43-BE56-514B86B03769}" destId="{FC7FABAF-9E68-3A45-BDEC-948F330339AA}" srcOrd="0" destOrd="0" presId="urn:microsoft.com/office/officeart/2005/8/layout/StepDownProcess"/>
    <dgm:cxn modelId="{E164243B-2C81-F444-92AE-54E2D9754B31}" srcId="{ED676FDB-CF30-3A4F-86DD-63DCD94AEEBE}" destId="{CEA5352F-0E1B-394F-A9FD-D7EB3C8B34DA}" srcOrd="1" destOrd="0" parTransId="{601FFD43-835E-7442-9AC8-416A9FD4EF8F}" sibTransId="{3B64B3B5-7E0F-ED47-A4FA-9BC77867C052}"/>
    <dgm:cxn modelId="{13EA0F3F-F3D6-3048-9710-707D56A3C45E}" srcId="{F6AE4694-0277-3C40-88B3-A07786FD84A7}" destId="{94AD80E7-1537-CB4A-BA94-80D4186FCE3A}" srcOrd="0" destOrd="0" parTransId="{CB6E425C-8E0A-EB4D-A552-98A2B8A5017E}" sibTransId="{45BF0F63-0704-0144-920F-4EEA9D6D7B98}"/>
    <dgm:cxn modelId="{4F2BFC6A-4BF0-7C4C-884D-A2F05DA43316}" srcId="{ED676FDB-CF30-3A4F-86DD-63DCD94AEEBE}" destId="{576E63A4-7445-254B-9D0D-33AAA166D6D1}" srcOrd="2" destOrd="0" parTransId="{813D4FC2-0D73-0A49-B953-320B1B94520D}" sibTransId="{13EDA4A3-93B7-134A-8E5E-75879EF948DD}"/>
    <dgm:cxn modelId="{31C43157-7037-1247-A0C3-6944590181B8}" type="presOf" srcId="{ED676FDB-CF30-3A4F-86DD-63DCD94AEEBE}" destId="{8EA2D731-32EA-6C46-ADBD-7CED991799C1}" srcOrd="0" destOrd="0" presId="urn:microsoft.com/office/officeart/2005/8/layout/StepDownProcess"/>
    <dgm:cxn modelId="{8964C094-F73D-A545-847C-AACC7EA4CE56}" type="presOf" srcId="{F6AE4694-0277-3C40-88B3-A07786FD84A7}" destId="{30C89496-ED56-C941-B2D4-6E30B4E2B1E2}" srcOrd="0" destOrd="0" presId="urn:microsoft.com/office/officeart/2005/8/layout/StepDownProcess"/>
    <dgm:cxn modelId="{F1C87398-351E-0C40-B88C-C160ECD32044}" type="presOf" srcId="{D3C24D97-016B-AE4B-81E9-BA876FD9FD40}" destId="{034AE292-E3C4-CE42-A2E6-E984119BD94B}" srcOrd="0" destOrd="0" presId="urn:microsoft.com/office/officeart/2005/8/layout/StepDownProcess"/>
    <dgm:cxn modelId="{080B94AF-6DAC-4948-A440-21C3F0D91A97}" type="presOf" srcId="{576E63A4-7445-254B-9D0D-33AAA166D6D1}" destId="{FC7FABAF-9E68-3A45-BDEC-948F330339AA}" srcOrd="0" destOrd="2" presId="urn:microsoft.com/office/officeart/2005/8/layout/StepDownProcess"/>
    <dgm:cxn modelId="{D488D6B9-B872-ED4F-AA96-E75945B3A675}" type="presOf" srcId="{CEA5352F-0E1B-394F-A9FD-D7EB3C8B34DA}" destId="{FC7FABAF-9E68-3A45-BDEC-948F330339AA}" srcOrd="0" destOrd="1" presId="urn:microsoft.com/office/officeart/2005/8/layout/StepDownProcess"/>
    <dgm:cxn modelId="{21B0F8C8-9B31-A441-921F-A35CB2C2FC22}" srcId="{94AD80E7-1537-CB4A-BA94-80D4186FCE3A}" destId="{D1083977-B77C-B545-AA55-C3B0FDB110E3}" srcOrd="1" destOrd="0" parTransId="{A6185035-2491-F945-A536-336FED25813D}" sibTransId="{BF007854-8452-F34E-9CD2-9C337CE3E9A7}"/>
    <dgm:cxn modelId="{6B1A33CF-60E4-AD46-AA27-1B3148A886A6}" type="presOf" srcId="{D1083977-B77C-B545-AA55-C3B0FDB110E3}" destId="{034AE292-E3C4-CE42-A2E6-E984119BD94B}" srcOrd="0" destOrd="1" presId="urn:microsoft.com/office/officeart/2005/8/layout/StepDownProcess"/>
    <dgm:cxn modelId="{1F6FC3F8-8A94-8748-83DF-805FC96006D7}" srcId="{F6AE4694-0277-3C40-88B3-A07786FD84A7}" destId="{ED676FDB-CF30-3A4F-86DD-63DCD94AEEBE}" srcOrd="1" destOrd="0" parTransId="{C7C6CBC3-9843-7344-8391-DC2E5036D669}" sibTransId="{D011E82B-BD7E-3246-AEFC-BD62D2935587}"/>
    <dgm:cxn modelId="{0821C1C4-7302-7843-9323-0F9044240E99}" type="presParOf" srcId="{30C89496-ED56-C941-B2D4-6E30B4E2B1E2}" destId="{7446A90C-C8B3-7F45-AD56-C160C9EA438E}" srcOrd="0" destOrd="0" presId="urn:microsoft.com/office/officeart/2005/8/layout/StepDownProcess"/>
    <dgm:cxn modelId="{632E9907-148F-FA43-8F5D-887EA48666BD}" type="presParOf" srcId="{7446A90C-C8B3-7F45-AD56-C160C9EA438E}" destId="{6250AEB6-44E4-6146-A114-5F274DECC74E}" srcOrd="0" destOrd="0" presId="urn:microsoft.com/office/officeart/2005/8/layout/StepDownProcess"/>
    <dgm:cxn modelId="{BF6BEC37-C273-944F-AE83-C023C742A0AF}" type="presParOf" srcId="{7446A90C-C8B3-7F45-AD56-C160C9EA438E}" destId="{4E935421-79BC-B746-966E-9CE6C577E5BB}" srcOrd="1" destOrd="0" presId="urn:microsoft.com/office/officeart/2005/8/layout/StepDownProcess"/>
    <dgm:cxn modelId="{5AA66DCC-C48E-174E-8ED5-BEB92496A909}" type="presParOf" srcId="{7446A90C-C8B3-7F45-AD56-C160C9EA438E}" destId="{034AE292-E3C4-CE42-A2E6-E984119BD94B}" srcOrd="2" destOrd="0" presId="urn:microsoft.com/office/officeart/2005/8/layout/StepDownProcess"/>
    <dgm:cxn modelId="{00022E17-8689-CC4E-BBF5-6341174BD0A4}" type="presParOf" srcId="{30C89496-ED56-C941-B2D4-6E30B4E2B1E2}" destId="{5BB17AC3-9C55-1D4F-A55A-04D50CA312B9}" srcOrd="1" destOrd="0" presId="urn:microsoft.com/office/officeart/2005/8/layout/StepDownProcess"/>
    <dgm:cxn modelId="{B9C32D66-5156-CD44-B60C-5650E225C0A4}" type="presParOf" srcId="{30C89496-ED56-C941-B2D4-6E30B4E2B1E2}" destId="{5078B6C1-A0CD-8B4B-80B2-F5F6DA9DE659}" srcOrd="2" destOrd="0" presId="urn:microsoft.com/office/officeart/2005/8/layout/StepDownProcess"/>
    <dgm:cxn modelId="{F9A7EEE3-BA3F-AD43-B971-F7AAB7D5F958}" type="presParOf" srcId="{5078B6C1-A0CD-8B4B-80B2-F5F6DA9DE659}" destId="{8EA2D731-32EA-6C46-ADBD-7CED991799C1}" srcOrd="0" destOrd="0" presId="urn:microsoft.com/office/officeart/2005/8/layout/StepDownProcess"/>
    <dgm:cxn modelId="{82DF22CA-8058-0A42-ADBC-2482AF7EE76E}" type="presParOf" srcId="{5078B6C1-A0CD-8B4B-80B2-F5F6DA9DE659}" destId="{FC7FABAF-9E68-3A45-BDEC-948F330339A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2F578-0261-6B4F-890B-8ED813D9513D}">
      <dsp:nvSpPr>
        <dsp:cNvPr id="0" name=""/>
        <dsp:cNvSpPr/>
      </dsp:nvSpPr>
      <dsp:spPr>
        <a:xfrm>
          <a:off x="-4270809" y="-655258"/>
          <a:ext cx="5088768" cy="5088768"/>
        </a:xfrm>
        <a:prstGeom prst="blockArc">
          <a:avLst>
            <a:gd name="adj1" fmla="val 18900000"/>
            <a:gd name="adj2" fmla="val 2700000"/>
            <a:gd name="adj3" fmla="val 424"/>
          </a:avLst>
        </a:pr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958F2-133D-254C-B4D9-F21E45899FCA}">
      <dsp:nvSpPr>
        <dsp:cNvPr id="0" name=""/>
        <dsp:cNvSpPr/>
      </dsp:nvSpPr>
      <dsp:spPr>
        <a:xfrm>
          <a:off x="265044" y="171759"/>
          <a:ext cx="8599916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opinion</a:t>
          </a:r>
        </a:p>
      </dsp:txBody>
      <dsp:txXfrm>
        <a:off x="265044" y="171759"/>
        <a:ext cx="8599916" cy="343367"/>
      </dsp:txXfrm>
    </dsp:sp>
    <dsp:sp modelId="{A02A8FB0-55FA-F149-A878-9503F08C3EC3}">
      <dsp:nvSpPr>
        <dsp:cNvPr id="0" name=""/>
        <dsp:cNvSpPr/>
      </dsp:nvSpPr>
      <dsp:spPr>
        <a:xfrm>
          <a:off x="50439" y="128838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B6BAC9-1061-BD41-9EF6-4CE816090844}">
      <dsp:nvSpPr>
        <dsp:cNvPr id="0" name=""/>
        <dsp:cNvSpPr/>
      </dsp:nvSpPr>
      <dsp:spPr>
        <a:xfrm>
          <a:off x="575994" y="687112"/>
          <a:ext cx="8288966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size</a:t>
          </a:r>
        </a:p>
      </dsp:txBody>
      <dsp:txXfrm>
        <a:off x="575994" y="687112"/>
        <a:ext cx="8288966" cy="343367"/>
      </dsp:txXfrm>
    </dsp:sp>
    <dsp:sp modelId="{A18ED68D-952C-5545-A708-3FC7D2277148}">
      <dsp:nvSpPr>
        <dsp:cNvPr id="0" name=""/>
        <dsp:cNvSpPr/>
      </dsp:nvSpPr>
      <dsp:spPr>
        <a:xfrm>
          <a:off x="361389" y="644191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16DB1C-1F06-1242-A05D-BCA8F251D42E}">
      <dsp:nvSpPr>
        <dsp:cNvPr id="0" name=""/>
        <dsp:cNvSpPr/>
      </dsp:nvSpPr>
      <dsp:spPr>
        <a:xfrm>
          <a:off x="746393" y="1202088"/>
          <a:ext cx="8118567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 err="1"/>
            <a:t>other</a:t>
          </a:r>
          <a:r>
            <a:rPr lang="fr-FR" sz="1700" kern="1200" dirty="0"/>
            <a:t> </a:t>
          </a:r>
          <a:r>
            <a:rPr lang="fr-FR" sz="1700" kern="1200" dirty="0" err="1"/>
            <a:t>qualities</a:t>
          </a:r>
          <a:endParaRPr lang="fr-FR" sz="1700" kern="1200" dirty="0"/>
        </a:p>
      </dsp:txBody>
      <dsp:txXfrm>
        <a:off x="746393" y="1202088"/>
        <a:ext cx="8118567" cy="343367"/>
      </dsp:txXfrm>
    </dsp:sp>
    <dsp:sp modelId="{371D1E1A-79CE-3B4D-9A2C-44EFE58A7E59}">
      <dsp:nvSpPr>
        <dsp:cNvPr id="0" name=""/>
        <dsp:cNvSpPr/>
      </dsp:nvSpPr>
      <dsp:spPr>
        <a:xfrm>
          <a:off x="531788" y="1159167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ABD2DE-F8D8-3048-A1A4-B86FC290C4D6}">
      <dsp:nvSpPr>
        <dsp:cNvPr id="0" name=""/>
        <dsp:cNvSpPr/>
      </dsp:nvSpPr>
      <dsp:spPr>
        <a:xfrm>
          <a:off x="800800" y="1717441"/>
          <a:ext cx="8064160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 err="1"/>
            <a:t>age</a:t>
          </a:r>
          <a:endParaRPr lang="fr-FR" sz="1700" kern="1200" dirty="0"/>
        </a:p>
      </dsp:txBody>
      <dsp:txXfrm>
        <a:off x="800800" y="1717441"/>
        <a:ext cx="8064160" cy="343367"/>
      </dsp:txXfrm>
    </dsp:sp>
    <dsp:sp modelId="{9C4356DB-EE50-F245-8F50-5E5B5C7B5C79}">
      <dsp:nvSpPr>
        <dsp:cNvPr id="0" name=""/>
        <dsp:cNvSpPr/>
      </dsp:nvSpPr>
      <dsp:spPr>
        <a:xfrm>
          <a:off x="586195" y="1674520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8E8E8E-398D-6843-9810-9FE595FB38AF}">
      <dsp:nvSpPr>
        <dsp:cNvPr id="0" name=""/>
        <dsp:cNvSpPr/>
      </dsp:nvSpPr>
      <dsp:spPr>
        <a:xfrm>
          <a:off x="746393" y="2232794"/>
          <a:ext cx="8118567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 err="1"/>
            <a:t>colour</a:t>
          </a:r>
          <a:r>
            <a:rPr lang="fr-FR" sz="1700" kern="1200" dirty="0"/>
            <a:t>/</a:t>
          </a:r>
          <a:r>
            <a:rPr lang="fr-FR" sz="1700" kern="1200" dirty="0" err="1"/>
            <a:t>patterm</a:t>
          </a:r>
          <a:endParaRPr lang="fr-FR" sz="1700" kern="1200" dirty="0"/>
        </a:p>
      </dsp:txBody>
      <dsp:txXfrm>
        <a:off x="746393" y="2232794"/>
        <a:ext cx="8118567" cy="343367"/>
      </dsp:txXfrm>
    </dsp:sp>
    <dsp:sp modelId="{9D6C8B19-A193-944A-AD79-1E90D28FEC16}">
      <dsp:nvSpPr>
        <dsp:cNvPr id="0" name=""/>
        <dsp:cNvSpPr/>
      </dsp:nvSpPr>
      <dsp:spPr>
        <a:xfrm>
          <a:off x="531788" y="2189873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2D5085-EE25-5F4F-9BD3-A02F4A2E0140}">
      <dsp:nvSpPr>
        <dsp:cNvPr id="0" name=""/>
        <dsp:cNvSpPr/>
      </dsp:nvSpPr>
      <dsp:spPr>
        <a:xfrm>
          <a:off x="575994" y="2747770"/>
          <a:ext cx="8288966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 err="1"/>
            <a:t>nationality</a:t>
          </a:r>
          <a:endParaRPr lang="fr-FR" sz="1700" kern="1200" dirty="0"/>
        </a:p>
      </dsp:txBody>
      <dsp:txXfrm>
        <a:off x="575994" y="2747770"/>
        <a:ext cx="8288966" cy="343367"/>
      </dsp:txXfrm>
    </dsp:sp>
    <dsp:sp modelId="{3C9BFDDE-EB1E-AF46-BECA-CF1574235908}">
      <dsp:nvSpPr>
        <dsp:cNvPr id="0" name=""/>
        <dsp:cNvSpPr/>
      </dsp:nvSpPr>
      <dsp:spPr>
        <a:xfrm>
          <a:off x="361389" y="2704849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1A867E-C0BE-8840-8C86-D1CC132D2674}">
      <dsp:nvSpPr>
        <dsp:cNvPr id="0" name=""/>
        <dsp:cNvSpPr/>
      </dsp:nvSpPr>
      <dsp:spPr>
        <a:xfrm>
          <a:off x="265044" y="3263123"/>
          <a:ext cx="8599916" cy="343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2548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 err="1"/>
            <a:t>material</a:t>
          </a:r>
          <a:endParaRPr lang="fr-FR" sz="1700" kern="1200" dirty="0"/>
        </a:p>
      </dsp:txBody>
      <dsp:txXfrm>
        <a:off x="265044" y="3263123"/>
        <a:ext cx="8599916" cy="343367"/>
      </dsp:txXfrm>
    </dsp:sp>
    <dsp:sp modelId="{C41E3604-F421-6849-9035-E141F57D164C}">
      <dsp:nvSpPr>
        <dsp:cNvPr id="0" name=""/>
        <dsp:cNvSpPr/>
      </dsp:nvSpPr>
      <dsp:spPr>
        <a:xfrm>
          <a:off x="50439" y="3220202"/>
          <a:ext cx="429209" cy="4292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A6279-1FAB-B34F-A888-872419C5C9FA}">
      <dsp:nvSpPr>
        <dsp:cNvPr id="0" name=""/>
        <dsp:cNvSpPr/>
      </dsp:nvSpPr>
      <dsp:spPr>
        <a:xfrm rot="5400000">
          <a:off x="452780" y="2004790"/>
          <a:ext cx="1699403" cy="193471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B65C2E4-FE14-514C-B664-C60CB32C9E1F}">
      <dsp:nvSpPr>
        <dsp:cNvPr id="0" name=""/>
        <dsp:cNvSpPr/>
      </dsp:nvSpPr>
      <dsp:spPr>
        <a:xfrm>
          <a:off x="2541" y="120967"/>
          <a:ext cx="2860795" cy="200246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Opinion (1)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Fact (2)</a:t>
          </a:r>
        </a:p>
      </dsp:txBody>
      <dsp:txXfrm>
        <a:off x="100311" y="218737"/>
        <a:ext cx="2665255" cy="1806924"/>
      </dsp:txXfrm>
    </dsp:sp>
    <dsp:sp modelId="{40EF4ABF-C7ED-2846-9E45-1DC4B41DB597}">
      <dsp:nvSpPr>
        <dsp:cNvPr id="0" name=""/>
        <dsp:cNvSpPr/>
      </dsp:nvSpPr>
      <dsp:spPr>
        <a:xfrm>
          <a:off x="4248938" y="223724"/>
          <a:ext cx="2360728" cy="16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Opinion</a:t>
          </a:r>
          <a:r>
            <a:rPr lang="fr-FR" sz="2000" kern="1200" dirty="0"/>
            <a:t> </a:t>
          </a:r>
          <a:r>
            <a:rPr lang="fr-FR" sz="2000" kern="1200" dirty="0" err="1"/>
            <a:t>goes</a:t>
          </a:r>
          <a:r>
            <a:rPr lang="fr-FR" sz="2000" kern="1200" dirty="0"/>
            <a:t> first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Fact </a:t>
          </a:r>
          <a:r>
            <a:rPr lang="fr-FR" sz="2000" kern="1200" dirty="0" err="1"/>
            <a:t>comes</a:t>
          </a:r>
          <a:r>
            <a:rPr lang="fr-FR" sz="2000" kern="1200" dirty="0"/>
            <a:t> second</a:t>
          </a:r>
        </a:p>
      </dsp:txBody>
      <dsp:txXfrm>
        <a:off x="4248938" y="223724"/>
        <a:ext cx="2360728" cy="1618479"/>
      </dsp:txXfrm>
    </dsp:sp>
    <dsp:sp modelId="{3BCBE177-EC95-A74E-B068-7AAB5C0C00DB}">
      <dsp:nvSpPr>
        <dsp:cNvPr id="0" name=""/>
        <dsp:cNvSpPr/>
      </dsp:nvSpPr>
      <dsp:spPr>
        <a:xfrm>
          <a:off x="2441659" y="2370395"/>
          <a:ext cx="2860795" cy="200246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General </a:t>
          </a:r>
          <a:r>
            <a:rPr lang="fr-FR" sz="2600" kern="1200" dirty="0" err="1"/>
            <a:t>idea</a:t>
          </a:r>
          <a:r>
            <a:rPr lang="fr-FR" sz="2600" kern="1200" dirty="0"/>
            <a:t> (1)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 err="1"/>
            <a:t>Specific</a:t>
          </a:r>
          <a:r>
            <a:rPr lang="fr-FR" sz="2600" kern="1200" dirty="0"/>
            <a:t> </a:t>
          </a:r>
          <a:r>
            <a:rPr lang="fr-FR" sz="2600" kern="1200" dirty="0" err="1"/>
            <a:t>idea</a:t>
          </a:r>
          <a:r>
            <a:rPr lang="fr-FR" sz="2600" kern="1200" dirty="0"/>
            <a:t> (2)</a:t>
          </a:r>
        </a:p>
      </dsp:txBody>
      <dsp:txXfrm>
        <a:off x="2539429" y="2468165"/>
        <a:ext cx="2665255" cy="1806924"/>
      </dsp:txXfrm>
    </dsp:sp>
    <dsp:sp modelId="{F09738EA-E76F-A04C-B222-8C91E8A87EED}">
      <dsp:nvSpPr>
        <dsp:cNvPr id="0" name=""/>
        <dsp:cNvSpPr/>
      </dsp:nvSpPr>
      <dsp:spPr>
        <a:xfrm>
          <a:off x="5302455" y="2561376"/>
          <a:ext cx="2080670" cy="1618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General </a:t>
          </a:r>
          <a:r>
            <a:rPr lang="fr-FR" sz="2000" b="1" kern="1200" dirty="0" err="1"/>
            <a:t>idea</a:t>
          </a:r>
          <a:r>
            <a:rPr lang="fr-FR" sz="2000" b="1" kern="1200" dirty="0"/>
            <a:t> </a:t>
          </a:r>
          <a:r>
            <a:rPr lang="fr-FR" sz="2000" kern="1200" dirty="0" err="1"/>
            <a:t>goes</a:t>
          </a:r>
          <a:r>
            <a:rPr lang="fr-FR" sz="2000" kern="1200" dirty="0"/>
            <a:t> first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 err="1"/>
            <a:t>Specific</a:t>
          </a:r>
          <a:r>
            <a:rPr lang="fr-FR" sz="2000" b="1" kern="1200" dirty="0"/>
            <a:t> </a:t>
          </a:r>
          <a:r>
            <a:rPr lang="fr-FR" sz="2000" b="1" kern="1200" dirty="0" err="1"/>
            <a:t>idea</a:t>
          </a:r>
          <a:r>
            <a:rPr lang="fr-FR" sz="2000" kern="1200" dirty="0"/>
            <a:t> </a:t>
          </a:r>
          <a:r>
            <a:rPr lang="fr-FR" sz="2000" kern="1200" dirty="0" err="1"/>
            <a:t>goes</a:t>
          </a:r>
          <a:r>
            <a:rPr lang="fr-FR" sz="2000" kern="1200" dirty="0"/>
            <a:t> second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600" kern="1200" dirty="0"/>
        </a:p>
      </dsp:txBody>
      <dsp:txXfrm>
        <a:off x="5302455" y="2561376"/>
        <a:ext cx="2080670" cy="16184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0AEB6-44E4-6146-A114-5F274DECC74E}">
      <dsp:nvSpPr>
        <dsp:cNvPr id="0" name=""/>
        <dsp:cNvSpPr/>
      </dsp:nvSpPr>
      <dsp:spPr>
        <a:xfrm rot="5400000">
          <a:off x="419592" y="2404676"/>
          <a:ext cx="1626677" cy="140241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6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E935421-79BC-B746-966E-9CE6C577E5BB}">
      <dsp:nvSpPr>
        <dsp:cNvPr id="0" name=""/>
        <dsp:cNvSpPr/>
      </dsp:nvSpPr>
      <dsp:spPr>
        <a:xfrm>
          <a:off x="3307" y="425328"/>
          <a:ext cx="2738367" cy="191676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Opinion (1)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Fact (2)</a:t>
          </a:r>
        </a:p>
      </dsp:txBody>
      <dsp:txXfrm>
        <a:off x="96893" y="518914"/>
        <a:ext cx="2551195" cy="1729596"/>
      </dsp:txXfrm>
    </dsp:sp>
    <dsp:sp modelId="{034AE292-E3C4-CE42-A2E6-E984119BD94B}">
      <dsp:nvSpPr>
        <dsp:cNvPr id="0" name=""/>
        <dsp:cNvSpPr/>
      </dsp:nvSpPr>
      <dsp:spPr>
        <a:xfrm>
          <a:off x="2741674" y="608136"/>
          <a:ext cx="1991627" cy="1549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Opinion</a:t>
          </a:r>
          <a:r>
            <a:rPr lang="fr-FR" sz="2000" kern="1200" dirty="0"/>
            <a:t> </a:t>
          </a:r>
          <a:r>
            <a:rPr lang="fr-FR" sz="2000" kern="1200" dirty="0" err="1"/>
            <a:t>goes</a:t>
          </a:r>
          <a:r>
            <a:rPr lang="fr-FR" sz="2000" kern="1200" dirty="0"/>
            <a:t> first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Fact</a:t>
          </a:r>
          <a:r>
            <a:rPr lang="fr-FR" sz="2000" kern="1200" dirty="0"/>
            <a:t> </a:t>
          </a:r>
          <a:r>
            <a:rPr lang="fr-FR" sz="2000" kern="1200" dirty="0" err="1"/>
            <a:t>comes</a:t>
          </a:r>
          <a:r>
            <a:rPr lang="fr-FR" sz="2000" kern="1200" dirty="0"/>
            <a:t> second</a:t>
          </a:r>
        </a:p>
      </dsp:txBody>
      <dsp:txXfrm>
        <a:off x="2741674" y="608136"/>
        <a:ext cx="1991627" cy="1549216"/>
      </dsp:txXfrm>
    </dsp:sp>
    <dsp:sp modelId="{8EA2D731-32EA-6C46-ADBD-7CED991799C1}">
      <dsp:nvSpPr>
        <dsp:cNvPr id="0" name=""/>
        <dsp:cNvSpPr/>
      </dsp:nvSpPr>
      <dsp:spPr>
        <a:xfrm>
          <a:off x="1903313" y="2602183"/>
          <a:ext cx="2738367" cy="191676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General </a:t>
          </a:r>
          <a:r>
            <a:rPr lang="fr-FR" sz="2500" kern="1200" dirty="0" err="1"/>
            <a:t>idea</a:t>
          </a:r>
          <a:r>
            <a:rPr lang="fr-FR" sz="2500" kern="1200" dirty="0"/>
            <a:t> (1)</a:t>
          </a:r>
        </a:p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 err="1"/>
            <a:t>Specific</a:t>
          </a:r>
          <a:r>
            <a:rPr lang="fr-FR" sz="2500" kern="1200" dirty="0"/>
            <a:t> </a:t>
          </a:r>
          <a:r>
            <a:rPr lang="fr-FR" sz="2500" kern="1200" dirty="0" err="1"/>
            <a:t>idea</a:t>
          </a:r>
          <a:r>
            <a:rPr lang="fr-FR" sz="2500" kern="1200" dirty="0"/>
            <a:t> (2)</a:t>
          </a:r>
        </a:p>
      </dsp:txBody>
      <dsp:txXfrm>
        <a:off x="1996899" y="2695769"/>
        <a:ext cx="2551195" cy="1729596"/>
      </dsp:txXfrm>
    </dsp:sp>
    <dsp:sp modelId="{FC7FABAF-9E68-3A45-BDEC-948F330339AA}">
      <dsp:nvSpPr>
        <dsp:cNvPr id="0" name=""/>
        <dsp:cNvSpPr/>
      </dsp:nvSpPr>
      <dsp:spPr>
        <a:xfrm>
          <a:off x="4617351" y="2783360"/>
          <a:ext cx="2475115" cy="1549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/>
            <a:t>General </a:t>
          </a:r>
          <a:r>
            <a:rPr lang="fr-FR" sz="2000" b="1" kern="1200" dirty="0" err="1"/>
            <a:t>idea</a:t>
          </a:r>
          <a:r>
            <a:rPr lang="fr-FR" sz="2000" b="1" kern="1200" dirty="0"/>
            <a:t> </a:t>
          </a:r>
          <a:r>
            <a:rPr lang="fr-FR" sz="2000" kern="1200" dirty="0" err="1"/>
            <a:t>goes</a:t>
          </a:r>
          <a:r>
            <a:rPr lang="fr-FR" sz="2000" kern="1200" dirty="0"/>
            <a:t> first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 err="1"/>
            <a:t>Specific</a:t>
          </a:r>
          <a:r>
            <a:rPr lang="fr-FR" sz="2000" b="1" kern="1200" dirty="0"/>
            <a:t> </a:t>
          </a:r>
          <a:r>
            <a:rPr lang="fr-FR" sz="2000" b="1" kern="1200" dirty="0" err="1"/>
            <a:t>idea</a:t>
          </a:r>
          <a:r>
            <a:rPr lang="fr-FR" sz="2000" b="1" kern="1200" dirty="0"/>
            <a:t> </a:t>
          </a:r>
          <a:r>
            <a:rPr lang="fr-FR" sz="2000" kern="1200" dirty="0" err="1"/>
            <a:t>comes</a:t>
          </a:r>
          <a:r>
            <a:rPr lang="fr-FR" sz="2000" kern="1200" dirty="0"/>
            <a:t> second</a:t>
          </a:r>
        </a:p>
      </dsp:txBody>
      <dsp:txXfrm>
        <a:off x="4617351" y="2783360"/>
        <a:ext cx="2475115" cy="1549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0D3FF0-D22B-AC46-8317-FEFC69A3AC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/>
          <a:lstStyle/>
          <a:p>
            <a:r>
              <a:rPr lang="fr-FR" dirty="0"/>
              <a:t>1. Adjective </a:t>
            </a:r>
            <a:br>
              <a:rPr lang="fr-FR" dirty="0"/>
            </a:br>
            <a:r>
              <a:rPr lang="fr-FR" dirty="0"/>
              <a:t>2. Adjective </a:t>
            </a:r>
            <a:r>
              <a:rPr lang="fr-FR" dirty="0" err="1"/>
              <a:t>Order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978DF99-769F-1A4E-9C52-9926F3664A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5612130"/>
            <a:ext cx="8915399" cy="291532"/>
          </a:xfrm>
        </p:spPr>
        <p:txBody>
          <a:bodyPr>
            <a:normAutofit/>
          </a:bodyPr>
          <a:lstStyle/>
          <a:p>
            <a:r>
              <a:rPr lang="fr-FR" sz="800"/>
              <a:t>Anne </a:t>
            </a:r>
            <a:r>
              <a:rPr lang="fr-FR" sz="800" dirty="0"/>
              <a:t>Marie Joseph, CFM, CS Saint-Hyacinthe- </a:t>
            </a:r>
            <a:r>
              <a:rPr lang="fr-FR" sz="800" dirty="0" err="1"/>
              <a:t>February</a:t>
            </a:r>
            <a:r>
              <a:rPr lang="fr-FR" sz="800" dirty="0"/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144706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1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5" name="Group 25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8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6" name="Rectangle 39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521DE1-F9F0-2F45-968D-FDC6CE29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ADJECTIVE ORDER</a:t>
            </a:r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2E874AD5-B75A-B942-BB7F-6B1ECA043C5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78424094"/>
              </p:ext>
            </p:extLst>
          </p:nvPr>
        </p:nvGraphicFramePr>
        <p:xfrm>
          <a:off x="182881" y="1569237"/>
          <a:ext cx="7248751" cy="492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D9CCB170-CDA0-814A-BA7B-E5A86A20DF49}"/>
              </a:ext>
            </a:extLst>
          </p:cNvPr>
          <p:cNvSpPr txBox="1"/>
          <p:nvPr/>
        </p:nvSpPr>
        <p:spPr>
          <a:xfrm>
            <a:off x="9501187" y="6000635"/>
            <a:ext cx="2514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 </a:t>
            </a:r>
            <a:r>
              <a:rPr lang="fr-FR" dirty="0" err="1"/>
              <a:t>old</a:t>
            </a:r>
            <a:r>
              <a:rPr lang="fr-FR" dirty="0"/>
              <a:t> </a:t>
            </a:r>
            <a:r>
              <a:rPr lang="fr-FR" dirty="0" err="1"/>
              <a:t>rusty</a:t>
            </a:r>
            <a:r>
              <a:rPr lang="fr-FR" dirty="0"/>
              <a:t> truck. </a:t>
            </a:r>
          </a:p>
        </p:txBody>
      </p:sp>
      <p:pic>
        <p:nvPicPr>
          <p:cNvPr id="9" name="Espace réservé du contenu 8" descr="&#10;&#10;&#10;">
            <a:extLst>
              <a:ext uri="{FF2B5EF4-FFF2-40B4-BE49-F238E27FC236}">
                <a16:creationId xmlns:a16="http://schemas.microsoft.com/office/drawing/2014/main" id="{71A6478F-4DF5-7F4C-B135-D1AA748A28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8011059" y="2115281"/>
            <a:ext cx="3698565" cy="24837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9D525E0-70EE-1641-80E1-4CE30398E78D}"/>
              </a:ext>
            </a:extLst>
          </p:cNvPr>
          <p:cNvSpPr txBox="1"/>
          <p:nvPr/>
        </p:nvSpPr>
        <p:spPr>
          <a:xfrm>
            <a:off x="7574126" y="5381104"/>
            <a:ext cx="2742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Opinion/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general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idea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3F1F002-60B6-BC4A-8F6A-97943D05770C}"/>
              </a:ext>
            </a:extLst>
          </p:cNvPr>
          <p:cNvSpPr txBox="1"/>
          <p:nvPr/>
        </p:nvSpPr>
        <p:spPr>
          <a:xfrm>
            <a:off x="10316633" y="5321538"/>
            <a:ext cx="169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Fact/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specific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070DB161-D19A-C049-BA40-1845A67FFF0D}"/>
              </a:ext>
            </a:extLst>
          </p:cNvPr>
          <p:cNvCxnSpPr>
            <a:cxnSpLocks/>
          </p:cNvCxnSpPr>
          <p:nvPr/>
        </p:nvCxnSpPr>
        <p:spPr>
          <a:xfrm>
            <a:off x="9201150" y="5772631"/>
            <a:ext cx="707760" cy="22800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68C4078-A0BD-0F4F-A28F-670D9C33C134}"/>
              </a:ext>
            </a:extLst>
          </p:cNvPr>
          <p:cNvCxnSpPr>
            <a:stCxn id="11" idx="2"/>
            <a:endCxn id="3" idx="0"/>
          </p:cNvCxnSpPr>
          <p:nvPr/>
        </p:nvCxnSpPr>
        <p:spPr>
          <a:xfrm flipH="1">
            <a:off x="10758488" y="5690870"/>
            <a:ext cx="407723" cy="30976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9809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E3C9BE-3228-D241-960B-6FF3A3A0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Examples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87C70F-ECAB-6E43-985F-532C3A654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2611438" cy="3481388"/>
          </a:xfrm>
        </p:spPr>
        <p:txBody>
          <a:bodyPr>
            <a:normAutofit/>
          </a:bodyPr>
          <a:lstStyle/>
          <a:p>
            <a:r>
              <a:rPr lang="fr-FR" sz="2800" b="1" dirty="0"/>
              <a:t>Opinion</a:t>
            </a:r>
          </a:p>
          <a:p>
            <a:endParaRPr lang="fr-FR" sz="2800" dirty="0"/>
          </a:p>
          <a:p>
            <a:pPr marL="0" indent="0">
              <a:buNone/>
            </a:pPr>
            <a:r>
              <a:rPr lang="fr-FR" sz="2800" dirty="0"/>
              <a:t>Nice</a:t>
            </a:r>
          </a:p>
          <a:p>
            <a:pPr marL="0" indent="0">
              <a:buNone/>
            </a:pPr>
            <a:r>
              <a:rPr lang="fr-FR" sz="2800" dirty="0" err="1"/>
              <a:t>Pretty</a:t>
            </a:r>
            <a:endParaRPr lang="fr-FR" sz="2800" dirty="0"/>
          </a:p>
          <a:p>
            <a:pPr marL="0" indent="0">
              <a:buNone/>
            </a:pPr>
            <a:r>
              <a:rPr lang="fr-FR" sz="2800" dirty="0" err="1"/>
              <a:t>Awesome</a:t>
            </a:r>
            <a:endParaRPr lang="fr-FR" sz="2800" dirty="0"/>
          </a:p>
          <a:p>
            <a:pPr marL="0" indent="0">
              <a:buNone/>
            </a:pPr>
            <a:r>
              <a:rPr lang="fr-FR" sz="2800" dirty="0"/>
              <a:t>…</a:t>
            </a: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FDD168-D4CE-A547-9250-B3D7FF6F11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2800" b="1" dirty="0"/>
              <a:t>Fact</a:t>
            </a:r>
          </a:p>
          <a:p>
            <a:endParaRPr lang="fr-FR" sz="2800" dirty="0"/>
          </a:p>
          <a:p>
            <a:pPr marL="0" indent="0">
              <a:buNone/>
            </a:pPr>
            <a:r>
              <a:rPr lang="fr-FR" sz="2800" dirty="0" err="1"/>
              <a:t>Red</a:t>
            </a:r>
            <a:endParaRPr lang="fr-FR" sz="2800" dirty="0"/>
          </a:p>
          <a:p>
            <a:pPr marL="0" indent="0">
              <a:buNone/>
            </a:pPr>
            <a:r>
              <a:rPr lang="fr-FR" sz="2800" dirty="0" err="1"/>
              <a:t>Rusty</a:t>
            </a:r>
            <a:endParaRPr lang="fr-FR" sz="2800" dirty="0"/>
          </a:p>
          <a:p>
            <a:pPr marL="0" indent="0">
              <a:buNone/>
            </a:pPr>
            <a:r>
              <a:rPr lang="fr-FR" sz="2800" dirty="0"/>
              <a:t>Old</a:t>
            </a:r>
          </a:p>
          <a:p>
            <a:pPr marL="0" indent="0">
              <a:buNone/>
            </a:pPr>
            <a:r>
              <a:rPr lang="fr-FR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79718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E3C9BE-3228-D241-960B-6FF3A3A0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Examples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87C70F-ECAB-6E43-985F-532C3A654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2897188" cy="3481388"/>
          </a:xfrm>
        </p:spPr>
        <p:txBody>
          <a:bodyPr>
            <a:normAutofit/>
          </a:bodyPr>
          <a:lstStyle/>
          <a:p>
            <a:r>
              <a:rPr lang="fr-FR" sz="2800" b="1" dirty="0"/>
              <a:t>General </a:t>
            </a:r>
            <a:r>
              <a:rPr lang="fr-FR" sz="2800" b="1" dirty="0" err="1"/>
              <a:t>idea</a:t>
            </a:r>
            <a:endParaRPr lang="fr-FR" sz="2800" b="1" dirty="0"/>
          </a:p>
          <a:p>
            <a:endParaRPr lang="fr-FR" sz="2800" dirty="0"/>
          </a:p>
          <a:p>
            <a:pPr marL="0" indent="0">
              <a:buNone/>
            </a:pPr>
            <a:r>
              <a:rPr lang="fr-FR" sz="2800" dirty="0"/>
              <a:t>Old</a:t>
            </a:r>
          </a:p>
          <a:p>
            <a:pPr marL="0" indent="0">
              <a:buNone/>
            </a:pPr>
            <a:r>
              <a:rPr lang="fr-FR" sz="2800" dirty="0"/>
              <a:t>Cold</a:t>
            </a:r>
          </a:p>
          <a:p>
            <a:pPr marL="0" indent="0">
              <a:buNone/>
            </a:pPr>
            <a:r>
              <a:rPr lang="fr-FR" sz="2800" dirty="0"/>
              <a:t>Small</a:t>
            </a:r>
          </a:p>
          <a:p>
            <a:pPr marL="0" indent="0">
              <a:buNone/>
            </a:pPr>
            <a:r>
              <a:rPr lang="fr-FR" sz="2800" dirty="0"/>
              <a:t>…</a:t>
            </a: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FDD168-D4CE-A547-9250-B3D7FF6F11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2800" b="1" dirty="0" err="1"/>
              <a:t>Specific</a:t>
            </a:r>
            <a:r>
              <a:rPr lang="fr-FR" sz="2800" b="1" dirty="0"/>
              <a:t> </a:t>
            </a:r>
            <a:r>
              <a:rPr lang="fr-FR" sz="2800" b="1" dirty="0" err="1"/>
              <a:t>idea</a:t>
            </a:r>
            <a:endParaRPr lang="fr-FR" sz="2800" b="1" dirty="0"/>
          </a:p>
          <a:p>
            <a:endParaRPr lang="fr-FR" sz="2800" dirty="0"/>
          </a:p>
          <a:p>
            <a:pPr marL="0" indent="0">
              <a:buNone/>
            </a:pPr>
            <a:r>
              <a:rPr lang="fr-FR" sz="2800" dirty="0"/>
              <a:t>Canadian</a:t>
            </a:r>
          </a:p>
          <a:p>
            <a:pPr marL="0" indent="0">
              <a:buNone/>
            </a:pPr>
            <a:r>
              <a:rPr lang="fr-FR" sz="2800" dirty="0"/>
              <a:t>Blue</a:t>
            </a:r>
          </a:p>
          <a:p>
            <a:pPr marL="0" indent="0">
              <a:buNone/>
            </a:pPr>
            <a:r>
              <a:rPr lang="fr-FR" sz="2800" dirty="0"/>
              <a:t>Plastic</a:t>
            </a:r>
          </a:p>
          <a:p>
            <a:pPr marL="0" indent="0">
              <a:buNone/>
            </a:pPr>
            <a:r>
              <a:rPr lang="fr-FR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5165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C943AE-B756-0944-BEE1-1FA59214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Adjective </a:t>
            </a:r>
            <a:r>
              <a:rPr lang="fr-FR" dirty="0" err="1"/>
              <a:t>Order</a:t>
            </a:r>
            <a:r>
              <a:rPr lang="fr-FR" dirty="0"/>
              <a:t>: </a:t>
            </a:r>
            <a:r>
              <a:rPr lang="fr-FR" dirty="0" err="1"/>
              <a:t>Exercises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54F149-B5CE-0F41-9BE6-3ED950D7E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3013" y="1905000"/>
            <a:ext cx="10261599" cy="40062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1</a:t>
            </a:r>
            <a:r>
              <a:rPr lang="fr-FR" b="1" dirty="0"/>
              <a:t>. </a:t>
            </a:r>
            <a:r>
              <a:rPr lang="fr-FR" b="1" dirty="0" err="1"/>
              <a:t>My</a:t>
            </a:r>
            <a:r>
              <a:rPr lang="fr-FR" b="1" dirty="0"/>
              <a:t> son has </a:t>
            </a:r>
            <a:r>
              <a:rPr lang="fr-FR" dirty="0"/>
              <a:t>_____________________________________(</a:t>
            </a:r>
            <a:r>
              <a:rPr lang="fr-FR" dirty="0" err="1"/>
              <a:t>curly</a:t>
            </a:r>
            <a:r>
              <a:rPr lang="fr-FR" dirty="0"/>
              <a:t>, </a:t>
            </a:r>
            <a:r>
              <a:rPr lang="fr-FR" dirty="0" err="1"/>
              <a:t>red</a:t>
            </a:r>
            <a:r>
              <a:rPr lang="fr-FR" dirty="0"/>
              <a:t>, short) </a:t>
            </a:r>
            <a:r>
              <a:rPr lang="fr-FR" b="1" dirty="0" err="1"/>
              <a:t>hair</a:t>
            </a:r>
            <a:r>
              <a:rPr lang="fr-FR" b="1" dirty="0"/>
              <a:t>.</a:t>
            </a:r>
          </a:p>
          <a:p>
            <a:pPr marL="0" indent="0">
              <a:buNone/>
            </a:pPr>
            <a:r>
              <a:rPr lang="en" b="1" dirty="0"/>
              <a:t>2. Next to my house, there is a_________________________________</a:t>
            </a:r>
            <a:r>
              <a:rPr lang="en" dirty="0"/>
              <a:t>(</a:t>
            </a:r>
            <a:r>
              <a:rPr lang="en" b="1" dirty="0"/>
              <a:t> </a:t>
            </a:r>
            <a:r>
              <a:rPr lang="en" dirty="0"/>
              <a:t>Canadian new, big, red)</a:t>
            </a:r>
            <a:r>
              <a:rPr lang="en" b="1" dirty="0"/>
              <a:t> flag</a:t>
            </a:r>
            <a:r>
              <a:rPr lang="en" dirty="0"/>
              <a:t>.</a:t>
            </a:r>
            <a:br>
              <a:rPr lang="en" dirty="0"/>
            </a:br>
            <a:br>
              <a:rPr lang="en" dirty="0"/>
            </a:br>
            <a:r>
              <a:rPr lang="en" b="1" dirty="0"/>
              <a:t>3. For Christmas, my husband offered me a ___________________________(</a:t>
            </a:r>
            <a:r>
              <a:rPr lang="en" dirty="0"/>
              <a:t>expensive, lovely, French)</a:t>
            </a:r>
            <a:r>
              <a:rPr lang="en" b="1" dirty="0"/>
              <a:t> cottage.</a:t>
            </a:r>
            <a:br>
              <a:rPr lang="en" dirty="0"/>
            </a:br>
            <a:br>
              <a:rPr lang="en" dirty="0"/>
            </a:br>
            <a:r>
              <a:rPr lang="en" b="1" dirty="0"/>
              <a:t>4. My mother-in-law  has knitted </a:t>
            </a:r>
            <a:r>
              <a:rPr lang="en" dirty="0"/>
              <a:t>____________________________________(velvet, warm, nice) </a:t>
            </a:r>
            <a:r>
              <a:rPr lang="en" b="1" dirty="0">
                <a:solidFill>
                  <a:schemeClr val="accent6">
                    <a:lumMod val="50000"/>
                  </a:schemeClr>
                </a:solidFill>
              </a:rPr>
              <a:t>socks</a:t>
            </a:r>
            <a:r>
              <a:rPr lang="en" dirty="0"/>
              <a:t>.</a:t>
            </a:r>
          </a:p>
          <a:p>
            <a:pPr marL="0" indent="0">
              <a:buNone/>
            </a:pPr>
            <a:br>
              <a:rPr lang="en" dirty="0"/>
            </a:br>
            <a:r>
              <a:rPr lang="en" b="1" dirty="0"/>
              <a:t>5. In London, </a:t>
            </a:r>
            <a:r>
              <a:rPr lang="fr-CA" b="1" dirty="0"/>
              <a:t>t</a:t>
            </a:r>
            <a:r>
              <a:rPr lang="en" b="1" dirty="0"/>
              <a:t>here is a _________________________ </a:t>
            </a:r>
            <a:r>
              <a:rPr lang="en" dirty="0"/>
              <a:t>(huge, awesome, round) </a:t>
            </a:r>
            <a:r>
              <a:rPr lang="en" b="1" dirty="0"/>
              <a:t>wheel.</a:t>
            </a:r>
            <a:br>
              <a:rPr lang="en" dirty="0"/>
            </a:br>
            <a:br>
              <a:rPr lang="en" dirty="0"/>
            </a:br>
            <a:r>
              <a:rPr lang="en" b="1" dirty="0"/>
              <a:t>6. My shoes are made in a</a:t>
            </a:r>
            <a:r>
              <a:rPr lang="en" dirty="0"/>
              <a:t>______________________(patent, old, Italian)</a:t>
            </a:r>
            <a:r>
              <a:rPr lang="en" b="1" dirty="0"/>
              <a:t> leather.</a:t>
            </a:r>
            <a:br>
              <a:rPr lang="en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9812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C943AE-B756-0944-BEE1-1FA59214D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Adjective </a:t>
            </a:r>
            <a:r>
              <a:rPr lang="fr-FR" dirty="0" err="1"/>
              <a:t>Order</a:t>
            </a:r>
            <a:r>
              <a:rPr lang="fr-FR" dirty="0"/>
              <a:t>: </a:t>
            </a:r>
            <a:r>
              <a:rPr lang="fr-FR" dirty="0" err="1"/>
              <a:t>Exercises</a:t>
            </a:r>
            <a:r>
              <a:rPr lang="fr-FR" dirty="0"/>
              <a:t> </a:t>
            </a:r>
            <a:r>
              <a:rPr lang="fr-FR" dirty="0" err="1">
                <a:solidFill>
                  <a:schemeClr val="accent1"/>
                </a:solidFill>
              </a:rPr>
              <a:t>Answer</a:t>
            </a:r>
            <a:r>
              <a:rPr lang="fr-FR" dirty="0">
                <a:solidFill>
                  <a:schemeClr val="accent1"/>
                </a:solidFill>
              </a:rPr>
              <a:t> Key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54F149-B5CE-0F41-9BE6-3ED950D7E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3013" y="1905000"/>
            <a:ext cx="10261599" cy="4006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1</a:t>
            </a:r>
            <a:r>
              <a:rPr lang="fr-FR" b="1" dirty="0"/>
              <a:t>. </a:t>
            </a:r>
            <a:r>
              <a:rPr lang="fr-FR" b="1" dirty="0" err="1"/>
              <a:t>My</a:t>
            </a:r>
            <a:r>
              <a:rPr lang="fr-FR" b="1" dirty="0"/>
              <a:t> son has </a:t>
            </a:r>
            <a:r>
              <a:rPr lang="fr-FR" b="1" dirty="0">
                <a:solidFill>
                  <a:schemeClr val="accent1"/>
                </a:solidFill>
              </a:rPr>
              <a:t>short </a:t>
            </a:r>
            <a:r>
              <a:rPr lang="fr-FR" b="1" dirty="0" err="1">
                <a:solidFill>
                  <a:schemeClr val="accent1"/>
                </a:solidFill>
              </a:rPr>
              <a:t>curly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fr-FR" b="1" dirty="0" err="1">
                <a:solidFill>
                  <a:schemeClr val="accent1"/>
                </a:solidFill>
              </a:rPr>
              <a:t>red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fr-FR" b="1" dirty="0" err="1"/>
              <a:t>hair</a:t>
            </a:r>
            <a:r>
              <a:rPr lang="fr-FR" b="1" dirty="0"/>
              <a:t>.</a:t>
            </a:r>
          </a:p>
          <a:p>
            <a:pPr marL="0" indent="0">
              <a:buNone/>
            </a:pPr>
            <a:r>
              <a:rPr lang="en" b="1" dirty="0"/>
              <a:t>2. Next to my house, there is a </a:t>
            </a:r>
            <a:r>
              <a:rPr lang="en" b="1" dirty="0">
                <a:solidFill>
                  <a:schemeClr val="accent1"/>
                </a:solidFill>
              </a:rPr>
              <a:t>big new red </a:t>
            </a:r>
            <a:r>
              <a:rPr lang="en" b="1" dirty="0"/>
              <a:t>flag</a:t>
            </a:r>
            <a:r>
              <a:rPr lang="en" dirty="0"/>
              <a:t>.</a:t>
            </a:r>
            <a:br>
              <a:rPr lang="en" dirty="0"/>
            </a:br>
            <a:br>
              <a:rPr lang="en" dirty="0"/>
            </a:br>
            <a:r>
              <a:rPr lang="en" b="1" dirty="0"/>
              <a:t>3. For Christmas, my husband offered me a </a:t>
            </a:r>
            <a:r>
              <a:rPr lang="en" b="1" dirty="0">
                <a:solidFill>
                  <a:schemeClr val="accent1"/>
                </a:solidFill>
              </a:rPr>
              <a:t>lovely expensive French </a:t>
            </a:r>
            <a:r>
              <a:rPr lang="en" dirty="0">
                <a:solidFill>
                  <a:schemeClr val="tx1"/>
                </a:solidFill>
              </a:rPr>
              <a:t>(</a:t>
            </a:r>
            <a:r>
              <a:rPr lang="en" dirty="0"/>
              <a:t>expensive, lovely, French)</a:t>
            </a:r>
            <a:r>
              <a:rPr lang="en" b="1" dirty="0"/>
              <a:t> cottage.</a:t>
            </a:r>
            <a:br>
              <a:rPr lang="en" dirty="0"/>
            </a:br>
            <a:br>
              <a:rPr lang="en" dirty="0"/>
            </a:br>
            <a:r>
              <a:rPr lang="en" b="1" dirty="0"/>
              <a:t>4. My mother-in-law  has knitted </a:t>
            </a:r>
            <a:r>
              <a:rPr lang="en" b="1" dirty="0">
                <a:solidFill>
                  <a:srgbClr val="C00000"/>
                </a:solidFill>
              </a:rPr>
              <a:t>nice warm velvet </a:t>
            </a:r>
            <a:r>
              <a:rPr lang="en" b="1" dirty="0">
                <a:solidFill>
                  <a:schemeClr val="accent6">
                    <a:lumMod val="50000"/>
                  </a:schemeClr>
                </a:solidFill>
              </a:rPr>
              <a:t>socks</a:t>
            </a:r>
            <a:r>
              <a:rPr lang="en" dirty="0"/>
              <a:t>.</a:t>
            </a:r>
          </a:p>
          <a:p>
            <a:pPr marL="0" indent="0">
              <a:buNone/>
            </a:pPr>
            <a:br>
              <a:rPr lang="en" dirty="0"/>
            </a:br>
            <a:r>
              <a:rPr lang="en" b="1" dirty="0"/>
              <a:t>5. In London, There is a </a:t>
            </a:r>
            <a:r>
              <a:rPr lang="en" b="1" dirty="0">
                <a:solidFill>
                  <a:srgbClr val="C00000"/>
                </a:solidFill>
              </a:rPr>
              <a:t>awesome huge round </a:t>
            </a:r>
            <a:r>
              <a:rPr lang="en" b="1" dirty="0"/>
              <a:t>wheel.</a:t>
            </a:r>
            <a:br>
              <a:rPr lang="en" dirty="0"/>
            </a:br>
            <a:br>
              <a:rPr lang="en" dirty="0"/>
            </a:br>
            <a:r>
              <a:rPr lang="en" b="1" dirty="0"/>
              <a:t>6. My shoes are made in a</a:t>
            </a:r>
            <a:r>
              <a:rPr lang="en" b="1" dirty="0">
                <a:solidFill>
                  <a:srgbClr val="C00000"/>
                </a:solidFill>
              </a:rPr>
              <a:t>n old </a:t>
            </a:r>
            <a:r>
              <a:rPr lang="en" b="1">
                <a:solidFill>
                  <a:srgbClr val="C00000"/>
                </a:solidFill>
              </a:rPr>
              <a:t>patent Italian </a:t>
            </a:r>
            <a:r>
              <a:rPr lang="en" b="1"/>
              <a:t>leather</a:t>
            </a:r>
            <a:r>
              <a:rPr lang="en" b="1" dirty="0"/>
              <a:t>.</a:t>
            </a:r>
            <a:br>
              <a:rPr lang="en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8278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6" name="Group 2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8" name="Rectangle 3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F3ECD7F-BF61-4CB1-AA15-464BB771E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6F1B29-3A08-4DB7-9F92-4C09B3BCF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82296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44A5AAD1-9616-4E1C-B3AC-E5497A6A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EF20D17-03EF-3F44-A2F4-D6E866C3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>
                <a:solidFill>
                  <a:srgbClr val="FEFFFF"/>
                </a:solidFill>
              </a:rPr>
              <a:t>Lesson 1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DC2A51-7D78-FB44-A21A-0BBF0E93B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1867" y="3073412"/>
            <a:ext cx="6750474" cy="2837810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 typeface="Wingdings 3" charset="2"/>
              <a:buChar char=""/>
            </a:pPr>
            <a:r>
              <a:rPr lang="en-US" sz="7200" dirty="0">
                <a:solidFill>
                  <a:srgbClr val="FEFFFF"/>
                </a:solidFill>
              </a:rPr>
              <a:t>Adjective</a:t>
            </a:r>
          </a:p>
        </p:txBody>
      </p:sp>
      <p:pic>
        <p:nvPicPr>
          <p:cNvPr id="10" name="Espace réservé du contenu 9">
            <a:extLst>
              <a:ext uri="{FF2B5EF4-FFF2-40B4-BE49-F238E27FC236}">
                <a16:creationId xmlns:a16="http://schemas.microsoft.com/office/drawing/2014/main" id="{38E49AA8-1EC5-834C-B6AF-67207A189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20145" y="2004137"/>
            <a:ext cx="3575641" cy="2837810"/>
          </a:xfrm>
        </p:spPr>
      </p:pic>
    </p:spTree>
    <p:extLst>
      <p:ext uri="{BB962C8B-B14F-4D97-AF65-F5344CB8AC3E}">
        <p14:creationId xmlns:p14="http://schemas.microsoft.com/office/powerpoint/2010/main" val="361192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4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5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6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7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9" name="Freeform 6">
            <a:extLst>
              <a:ext uri="{FF2B5EF4-FFF2-40B4-BE49-F238E27FC236}">
                <a16:creationId xmlns:a16="http://schemas.microsoft.com/office/drawing/2014/main" id="{3623DEAC-F39C-45D6-86DC-1033F64295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CADF4631-3C8F-45EE-8D19-4D3E8426B3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291099C-17EE-4E0E-B096-C79975050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84" name="Freeform 11">
              <a:extLst>
                <a:ext uri="{FF2B5EF4-FFF2-40B4-BE49-F238E27FC236}">
                  <a16:creationId xmlns:a16="http://schemas.microsoft.com/office/drawing/2014/main" id="{E21C6221-3E1B-4ABD-8172-FAE995E65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5" name="Freeform 12">
              <a:extLst>
                <a:ext uri="{FF2B5EF4-FFF2-40B4-BE49-F238E27FC236}">
                  <a16:creationId xmlns:a16="http://schemas.microsoft.com/office/drawing/2014/main" id="{D3EF5991-93EA-451F-BB82-1ABC4AC0D2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id="{136F96F7-16E6-48A1-A211-0B4A4D0C83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id="{5C00D000-7FA5-40C4-AB6A-DE3A61AB8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id="{5AAEB880-A03D-4743-9060-D7A846FA6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id="{CC64DD68-0B96-4DE9-8FD5-3175E4A3F1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69118400-C17B-4068-86D3-93CAE7702C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117FA22F-CBA8-4CF5-B8CC-2D169B67E4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id="{8FB2D443-8598-4CEE-AED2-BEF49AA95C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3" name="Freeform 20">
              <a:extLst>
                <a:ext uri="{FF2B5EF4-FFF2-40B4-BE49-F238E27FC236}">
                  <a16:creationId xmlns:a16="http://schemas.microsoft.com/office/drawing/2014/main" id="{92593E33-68AF-485D-99D0-080CEA1971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96A28427-575C-4904-AC4B-3DD62801D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95" name="Freeform 22">
              <a:extLst>
                <a:ext uri="{FF2B5EF4-FFF2-40B4-BE49-F238E27FC236}">
                  <a16:creationId xmlns:a16="http://schemas.microsoft.com/office/drawing/2014/main" id="{782FA736-DE89-4D13-B0A7-3906B32CEF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57A5236-2BB1-F340-8EE4-FA4D98BF3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327" y="934554"/>
            <a:ext cx="8915399" cy="116242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ADJECTIVE: WHAT IS IT?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A54B62D-FC5C-4E1A-8D8B-279576FE5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98" name="Freeform 27">
              <a:extLst>
                <a:ext uri="{FF2B5EF4-FFF2-40B4-BE49-F238E27FC236}">
                  <a16:creationId xmlns:a16="http://schemas.microsoft.com/office/drawing/2014/main" id="{4706D2CB-CE4C-4F40-B189-FD7BB4466B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9" name="Freeform 28">
              <a:extLst>
                <a:ext uri="{FF2B5EF4-FFF2-40B4-BE49-F238E27FC236}">
                  <a16:creationId xmlns:a16="http://schemas.microsoft.com/office/drawing/2014/main" id="{2714CF7E-2DF6-4F91-8BB2-D62E8B549D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0" name="Freeform 29">
              <a:extLst>
                <a:ext uri="{FF2B5EF4-FFF2-40B4-BE49-F238E27FC236}">
                  <a16:creationId xmlns:a16="http://schemas.microsoft.com/office/drawing/2014/main" id="{F30DCFE1-624D-4D3C-AC61-757C2FF356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1" name="Freeform 30">
              <a:extLst>
                <a:ext uri="{FF2B5EF4-FFF2-40B4-BE49-F238E27FC236}">
                  <a16:creationId xmlns:a16="http://schemas.microsoft.com/office/drawing/2014/main" id="{BF08ABFE-DD31-4F1F-9520-93CC613CD3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2" name="Freeform 31">
              <a:extLst>
                <a:ext uri="{FF2B5EF4-FFF2-40B4-BE49-F238E27FC236}">
                  <a16:creationId xmlns:a16="http://schemas.microsoft.com/office/drawing/2014/main" id="{ADFB2DBD-F00A-4820-876F-4E75F216B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3" name="Freeform 32">
              <a:extLst>
                <a:ext uri="{FF2B5EF4-FFF2-40B4-BE49-F238E27FC236}">
                  <a16:creationId xmlns:a16="http://schemas.microsoft.com/office/drawing/2014/main" id="{3F85387B-5668-4570-BC5C-AA89417C71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4" name="Freeform 33">
              <a:extLst>
                <a:ext uri="{FF2B5EF4-FFF2-40B4-BE49-F238E27FC236}">
                  <a16:creationId xmlns:a16="http://schemas.microsoft.com/office/drawing/2014/main" id="{FEA70EF6-623D-453D-8360-1B0C142A2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5" name="Freeform 34">
              <a:extLst>
                <a:ext uri="{FF2B5EF4-FFF2-40B4-BE49-F238E27FC236}">
                  <a16:creationId xmlns:a16="http://schemas.microsoft.com/office/drawing/2014/main" id="{FE3B449C-A5FE-44B9-A01C-A115C37D3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6" name="Freeform 35">
              <a:extLst>
                <a:ext uri="{FF2B5EF4-FFF2-40B4-BE49-F238E27FC236}">
                  <a16:creationId xmlns:a16="http://schemas.microsoft.com/office/drawing/2014/main" id="{BD672E89-DAB4-41AE-891D-6B6A52B0EA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7" name="Freeform 36">
              <a:extLst>
                <a:ext uri="{FF2B5EF4-FFF2-40B4-BE49-F238E27FC236}">
                  <a16:creationId xmlns:a16="http://schemas.microsoft.com/office/drawing/2014/main" id="{C69123C3-F0F9-4AA7-BA7B-9E5E0AF27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8" name="Freeform 37">
              <a:extLst>
                <a:ext uri="{FF2B5EF4-FFF2-40B4-BE49-F238E27FC236}">
                  <a16:creationId xmlns:a16="http://schemas.microsoft.com/office/drawing/2014/main" id="{E10779C5-3DD9-489D-9A2D-EF45B7BE30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09" name="Freeform 38">
              <a:extLst>
                <a:ext uri="{FF2B5EF4-FFF2-40B4-BE49-F238E27FC236}">
                  <a16:creationId xmlns:a16="http://schemas.microsoft.com/office/drawing/2014/main" id="{1D3B4B35-2090-4DA8-ADBE-DD888B4E17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6FA917F-43A3-4FA3-A085-59D0DC397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D8ED963-3959-044C-A07E-099173DC5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566" y="2546152"/>
            <a:ext cx="8962708" cy="2786911"/>
          </a:xfrm>
          <a:prstGeom prst="rect">
            <a:avLst/>
          </a:prstGeom>
        </p:spPr>
      </p:pic>
      <p:sp>
        <p:nvSpPr>
          <p:cNvPr id="113" name="Freeform 33">
            <a:extLst>
              <a:ext uri="{FF2B5EF4-FFF2-40B4-BE49-F238E27FC236}">
                <a16:creationId xmlns:a16="http://schemas.microsoft.com/office/drawing/2014/main" id="{9CBF007B-8C8C-4F79-B037-9F4C61F9F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790FBA-EC30-8148-ACB1-6D1191C13BA2}"/>
              </a:ext>
            </a:extLst>
          </p:cNvPr>
          <p:cNvSpPr txBox="1"/>
          <p:nvPr/>
        </p:nvSpPr>
        <p:spPr>
          <a:xfrm>
            <a:off x="5263862" y="981757"/>
            <a:ext cx="6687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fr-FR" sz="4800" dirty="0"/>
              <a:t>   </a:t>
            </a:r>
            <a:endParaRPr lang="fr-FR" sz="4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BAC433D-9365-1145-8ACD-66BE43736190}"/>
              </a:ext>
            </a:extLst>
          </p:cNvPr>
          <p:cNvSpPr txBox="1"/>
          <p:nvPr/>
        </p:nvSpPr>
        <p:spPr>
          <a:xfrm>
            <a:off x="4764273" y="5777439"/>
            <a:ext cx="5993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err="1"/>
              <a:t>Order</a:t>
            </a:r>
            <a:r>
              <a:rPr lang="fr-FR" sz="2800" b="1" dirty="0"/>
              <a:t>: Adjective+ Noun</a:t>
            </a:r>
          </a:p>
        </p:txBody>
      </p:sp>
    </p:spTree>
    <p:extLst>
      <p:ext uri="{BB962C8B-B14F-4D97-AF65-F5344CB8AC3E}">
        <p14:creationId xmlns:p14="http://schemas.microsoft.com/office/powerpoint/2010/main" val="96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C06775B-18E3-CD4B-9E38-F0162339D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5122652" cy="1259894"/>
          </a:xfrm>
        </p:spPr>
        <p:txBody>
          <a:bodyPr>
            <a:normAutofit/>
          </a:bodyPr>
          <a:lstStyle/>
          <a:p>
            <a:r>
              <a:rPr lang="fr-FR" b="1"/>
              <a:t>Adjectives</a:t>
            </a:r>
            <a:br>
              <a:rPr lang="fr-FR" dirty="0"/>
            </a:br>
            <a:r>
              <a:rPr lang="fr-FR" dirty="0" err="1"/>
              <a:t>Examples</a:t>
            </a:r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A3C9AFE-7DBA-42A8-930F-8B641AABD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5122652" cy="47196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can see:  -  a table (noun)</a:t>
            </a:r>
          </a:p>
          <a:p>
            <a:pPr marL="0" indent="0">
              <a:buNone/>
            </a:pPr>
            <a:r>
              <a:rPr lang="en-US" dirty="0"/>
              <a:t>			  - chairs (noun)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</a:t>
            </a:r>
            <a:r>
              <a:rPr lang="en-US" dirty="0" err="1"/>
              <a:t>colour</a:t>
            </a:r>
            <a:r>
              <a:rPr lang="en-US" dirty="0"/>
              <a:t> are the table and the chairs?</a:t>
            </a:r>
          </a:p>
          <a:p>
            <a:pPr marL="0" indent="0">
              <a:buNone/>
            </a:pPr>
            <a:r>
              <a:rPr lang="en-US" dirty="0"/>
              <a:t>				Red (adjective)</a:t>
            </a:r>
          </a:p>
          <a:p>
            <a:pPr marL="0" indent="0">
              <a:buNone/>
            </a:pPr>
            <a:r>
              <a:rPr lang="en-US" dirty="0"/>
              <a:t>Place of the adjective? Before the noun</a:t>
            </a:r>
          </a:p>
          <a:p>
            <a:pPr marL="0" indent="0">
              <a:buNone/>
            </a:pPr>
            <a:r>
              <a:rPr lang="en-US" dirty="0"/>
              <a:t>Ex: a red chair.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Place of the adjective in the sentence”? After “to be”</a:t>
            </a:r>
          </a:p>
          <a:p>
            <a:pPr marL="0" indent="0">
              <a:buNone/>
            </a:pPr>
            <a:r>
              <a:rPr lang="en-US" dirty="0"/>
              <a:t>		Example: The chair IS 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8" name="Espace réservé du contenu 4">
            <a:extLst>
              <a:ext uri="{FF2B5EF4-FFF2-40B4-BE49-F238E27FC236}">
                <a16:creationId xmlns:a16="http://schemas.microsoft.com/office/drawing/2014/main" id="{EC949CC2-18AF-A14A-9A9B-8427159F4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916" y="1227250"/>
            <a:ext cx="5451627" cy="4083458"/>
          </a:xfrm>
          <a:prstGeom prst="rect">
            <a:avLst/>
          </a:prstGeom>
        </p:spPr>
      </p:pic>
      <p:sp>
        <p:nvSpPr>
          <p:cNvPr id="17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28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464BA7-6F45-CC4B-8D86-CABFD3F2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90390"/>
          </a:xfrm>
        </p:spPr>
        <p:txBody>
          <a:bodyPr/>
          <a:lstStyle/>
          <a:p>
            <a:pPr algn="ctr"/>
            <a:r>
              <a:rPr lang="fr-FR" dirty="0"/>
              <a:t>Adjectives </a:t>
            </a:r>
            <a:r>
              <a:rPr lang="fr-FR" dirty="0" err="1"/>
              <a:t>ending</a:t>
            </a:r>
            <a:r>
              <a:rPr lang="fr-FR" dirty="0"/>
              <a:t> in « ING » or « </a:t>
            </a:r>
            <a:r>
              <a:rPr lang="fr-FR" b="1" dirty="0">
                <a:solidFill>
                  <a:schemeClr val="accent1"/>
                </a:solidFill>
              </a:rPr>
              <a:t>ED</a:t>
            </a:r>
            <a:r>
              <a:rPr lang="fr-FR" dirty="0"/>
              <a:t> »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9C501E-C7BC-CE45-ABF7-DE8CDBC04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 ’ED’ adjectives </a:t>
            </a:r>
            <a:r>
              <a:rPr lang="fr-FR" dirty="0" err="1"/>
              <a:t>describe</a:t>
            </a:r>
            <a:r>
              <a:rPr lang="fr-FR" dirty="0"/>
              <a:t>:  </a:t>
            </a:r>
            <a:r>
              <a:rPr lang="fr-FR" dirty="0" err="1"/>
              <a:t>emotions</a:t>
            </a:r>
            <a:r>
              <a:rPr lang="fr-FR" dirty="0"/>
              <a:t>, feelings</a:t>
            </a:r>
          </a:p>
          <a:p>
            <a:r>
              <a:rPr lang="fr-FR" dirty="0"/>
              <a:t>‘ING’ adjectives </a:t>
            </a:r>
            <a:r>
              <a:rPr lang="fr-FR" dirty="0" err="1"/>
              <a:t>describe</a:t>
            </a:r>
            <a:r>
              <a:rPr lang="fr-FR" dirty="0"/>
              <a:t>: a </a:t>
            </a:r>
            <a:r>
              <a:rPr lang="fr-FR" dirty="0" err="1"/>
              <a:t>characteristic</a:t>
            </a:r>
            <a:r>
              <a:rPr lang="fr-FR" dirty="0"/>
              <a:t> of a </a:t>
            </a:r>
            <a:r>
              <a:rPr lang="fr-FR" dirty="0" err="1"/>
              <a:t>person</a:t>
            </a:r>
            <a:r>
              <a:rPr lang="fr-FR" dirty="0"/>
              <a:t>, a situation, a </a:t>
            </a:r>
            <a:r>
              <a:rPr lang="fr-FR" dirty="0" err="1"/>
              <a:t>thing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Examples</a:t>
            </a:r>
            <a:r>
              <a:rPr lang="fr-FR" dirty="0"/>
              <a:t>:  This class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b="1" dirty="0" err="1"/>
              <a:t>boring</a:t>
            </a:r>
            <a:r>
              <a:rPr lang="fr-FR" dirty="0"/>
              <a:t> </a:t>
            </a:r>
            <a:r>
              <a:rPr lang="fr-FR" dirty="0" err="1"/>
              <a:t>because</a:t>
            </a:r>
            <a:r>
              <a:rPr lang="fr-FR" dirty="0"/>
              <a:t> I </a:t>
            </a:r>
            <a:r>
              <a:rPr lang="fr-FR" dirty="0" err="1"/>
              <a:t>am</a:t>
            </a:r>
            <a:r>
              <a:rPr lang="fr-FR" dirty="0"/>
              <a:t> not </a:t>
            </a:r>
            <a:r>
              <a:rPr lang="fr-FR" b="1" dirty="0" err="1">
                <a:solidFill>
                  <a:schemeClr val="accent1"/>
                </a:solidFill>
              </a:rPr>
              <a:t>interested</a:t>
            </a:r>
            <a:r>
              <a:rPr lang="fr-FR" dirty="0"/>
              <a:t>.</a:t>
            </a:r>
          </a:p>
          <a:p>
            <a:pPr marL="914400" lvl="2" indent="0">
              <a:buNone/>
            </a:pPr>
            <a:r>
              <a:rPr lang="fr-FR" sz="1800" dirty="0"/>
              <a:t>	   Reading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b="1" dirty="0" err="1"/>
              <a:t>interesting</a:t>
            </a:r>
            <a:r>
              <a:rPr lang="fr-FR" sz="1800" dirty="0"/>
              <a:t> </a:t>
            </a:r>
            <a:r>
              <a:rPr lang="fr-FR" sz="1800" dirty="0" err="1"/>
              <a:t>when</a:t>
            </a:r>
            <a:r>
              <a:rPr lang="fr-FR" sz="1800" dirty="0"/>
              <a:t> </a:t>
            </a:r>
            <a:r>
              <a:rPr lang="fr-FR" sz="1800" dirty="0" err="1"/>
              <a:t>you</a:t>
            </a:r>
            <a:r>
              <a:rPr lang="fr-FR" sz="1800" dirty="0"/>
              <a:t> are </a:t>
            </a:r>
            <a:r>
              <a:rPr lang="fr-FR" sz="1800" dirty="0" err="1"/>
              <a:t>alone</a:t>
            </a:r>
            <a:r>
              <a:rPr lang="fr-FR" sz="1800" dirty="0"/>
              <a:t>.</a:t>
            </a:r>
          </a:p>
          <a:p>
            <a:pPr marL="914400" lvl="2" indent="0">
              <a:buNone/>
            </a:pPr>
            <a:r>
              <a:rPr lang="fr-FR" sz="1800" dirty="0"/>
              <a:t>	   The </a:t>
            </a:r>
            <a:r>
              <a:rPr lang="fr-FR" sz="1800" dirty="0" err="1"/>
              <a:t>students</a:t>
            </a:r>
            <a:r>
              <a:rPr lang="fr-FR" sz="1800" dirty="0"/>
              <a:t> </a:t>
            </a:r>
            <a:r>
              <a:rPr lang="fr-FR" sz="1800" dirty="0" err="1"/>
              <a:t>were</a:t>
            </a:r>
            <a:r>
              <a:rPr lang="fr-FR" sz="1800" dirty="0"/>
              <a:t> </a:t>
            </a:r>
            <a:r>
              <a:rPr lang="fr-FR" sz="1800" b="1" dirty="0" err="1">
                <a:solidFill>
                  <a:schemeClr val="accent1"/>
                </a:solidFill>
              </a:rPr>
              <a:t>bored</a:t>
            </a:r>
            <a:r>
              <a:rPr lang="fr-FR" sz="1800" dirty="0"/>
              <a:t> by </a:t>
            </a:r>
            <a:r>
              <a:rPr lang="fr-FR" sz="1800" dirty="0" err="1"/>
              <a:t>this</a:t>
            </a:r>
            <a:r>
              <a:rPr lang="fr-FR" sz="1800" dirty="0"/>
              <a:t> </a:t>
            </a:r>
            <a:r>
              <a:rPr lang="fr-FR" sz="1800" b="1" dirty="0" err="1"/>
              <a:t>boring</a:t>
            </a:r>
            <a:r>
              <a:rPr lang="fr-FR" sz="1800" dirty="0"/>
              <a:t> </a:t>
            </a:r>
            <a:r>
              <a:rPr lang="fr-FR" sz="1800" dirty="0" err="1"/>
              <a:t>lesson</a:t>
            </a:r>
            <a:r>
              <a:rPr lang="fr-FR" sz="1800" dirty="0"/>
              <a:t>.</a:t>
            </a:r>
          </a:p>
          <a:p>
            <a:pPr marL="914400" lvl="2" indent="0">
              <a:buNone/>
            </a:pPr>
            <a:r>
              <a:rPr lang="fr-FR" sz="1800" dirty="0"/>
              <a:t>	   The </a:t>
            </a:r>
            <a:r>
              <a:rPr lang="fr-FR" sz="1800" dirty="0" err="1"/>
              <a:t>students</a:t>
            </a:r>
            <a:r>
              <a:rPr lang="fr-FR" sz="1800" dirty="0"/>
              <a:t> </a:t>
            </a:r>
            <a:r>
              <a:rPr lang="fr-FR" sz="1800" dirty="0" err="1"/>
              <a:t>were</a:t>
            </a:r>
            <a:r>
              <a:rPr lang="fr-FR" sz="1800" dirty="0"/>
              <a:t> </a:t>
            </a:r>
            <a:r>
              <a:rPr lang="fr-FR" sz="1800" b="1" dirty="0" err="1">
                <a:solidFill>
                  <a:schemeClr val="accent1"/>
                </a:solidFill>
              </a:rPr>
              <a:t>interested</a:t>
            </a:r>
            <a:r>
              <a:rPr lang="fr-FR" sz="1800" dirty="0"/>
              <a:t> by </a:t>
            </a:r>
            <a:r>
              <a:rPr lang="fr-FR" sz="1800" dirty="0" err="1"/>
              <a:t>this</a:t>
            </a:r>
            <a:r>
              <a:rPr lang="fr-FR" sz="1800" dirty="0"/>
              <a:t> </a:t>
            </a:r>
            <a:r>
              <a:rPr lang="fr-FR" sz="1800" b="1" dirty="0" err="1"/>
              <a:t>interesting</a:t>
            </a:r>
            <a:r>
              <a:rPr lang="fr-FR" sz="1800" dirty="0"/>
              <a:t> </a:t>
            </a:r>
            <a:r>
              <a:rPr lang="fr-FR" sz="1800" dirty="0" err="1"/>
              <a:t>lesson</a:t>
            </a:r>
            <a:r>
              <a:rPr lang="fr-FR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2717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0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6" name="Group 24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48" name="Rectangle 38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9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F3ECD7F-BF61-4CB1-AA15-464BB771E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6F1B29-3A08-4DB7-9F92-4C09B3BCF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82296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44A5AAD1-9616-4E1C-B3AC-E5497A6A3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" y="659027"/>
            <a:ext cx="9042690" cy="1035152"/>
          </a:xfrm>
          <a:custGeom>
            <a:avLst/>
            <a:gdLst>
              <a:gd name="T0" fmla="*/ 1900 w 1902"/>
              <a:gd name="T1" fmla="*/ 77 h 163"/>
              <a:gd name="T2" fmla="*/ 1826 w 1902"/>
              <a:gd name="T3" fmla="*/ 3 h 163"/>
              <a:gd name="T4" fmla="*/ 1825 w 1902"/>
              <a:gd name="T5" fmla="*/ 2 h 163"/>
              <a:gd name="T6" fmla="*/ 1819 w 1902"/>
              <a:gd name="T7" fmla="*/ 0 h 163"/>
              <a:gd name="T8" fmla="*/ 1363 w 1902"/>
              <a:gd name="T9" fmla="*/ 0 h 163"/>
              <a:gd name="T10" fmla="*/ 1348 w 1902"/>
              <a:gd name="T11" fmla="*/ 0 h 163"/>
              <a:gd name="T12" fmla="*/ 1225 w 1902"/>
              <a:gd name="T13" fmla="*/ 0 h 163"/>
              <a:gd name="T14" fmla="*/ 1033 w 1902"/>
              <a:gd name="T15" fmla="*/ 0 h 163"/>
              <a:gd name="T16" fmla="*/ 892 w 1902"/>
              <a:gd name="T17" fmla="*/ 0 h 163"/>
              <a:gd name="T18" fmla="*/ 786 w 1902"/>
              <a:gd name="T19" fmla="*/ 0 h 163"/>
              <a:gd name="T20" fmla="*/ 577 w 1902"/>
              <a:gd name="T21" fmla="*/ 0 h 163"/>
              <a:gd name="T22" fmla="*/ 562 w 1902"/>
              <a:gd name="T23" fmla="*/ 0 h 163"/>
              <a:gd name="T24" fmla="*/ 439 w 1902"/>
              <a:gd name="T25" fmla="*/ 0 h 163"/>
              <a:gd name="T26" fmla="*/ 106 w 1902"/>
              <a:gd name="T27" fmla="*/ 0 h 163"/>
              <a:gd name="T28" fmla="*/ 0 w 1902"/>
              <a:gd name="T29" fmla="*/ 0 h 163"/>
              <a:gd name="T30" fmla="*/ 0 w 1902"/>
              <a:gd name="T31" fmla="*/ 163 h 163"/>
              <a:gd name="T32" fmla="*/ 106 w 1902"/>
              <a:gd name="T33" fmla="*/ 163 h 163"/>
              <a:gd name="T34" fmla="*/ 439 w 1902"/>
              <a:gd name="T35" fmla="*/ 163 h 163"/>
              <a:gd name="T36" fmla="*/ 562 w 1902"/>
              <a:gd name="T37" fmla="*/ 163 h 163"/>
              <a:gd name="T38" fmla="*/ 577 w 1902"/>
              <a:gd name="T39" fmla="*/ 163 h 163"/>
              <a:gd name="T40" fmla="*/ 786 w 1902"/>
              <a:gd name="T41" fmla="*/ 163 h 163"/>
              <a:gd name="T42" fmla="*/ 892 w 1902"/>
              <a:gd name="T43" fmla="*/ 163 h 163"/>
              <a:gd name="T44" fmla="*/ 1033 w 1902"/>
              <a:gd name="T45" fmla="*/ 163 h 163"/>
              <a:gd name="T46" fmla="*/ 1225 w 1902"/>
              <a:gd name="T47" fmla="*/ 163 h 163"/>
              <a:gd name="T48" fmla="*/ 1348 w 1902"/>
              <a:gd name="T49" fmla="*/ 163 h 163"/>
              <a:gd name="T50" fmla="*/ 1363 w 1902"/>
              <a:gd name="T51" fmla="*/ 163 h 163"/>
              <a:gd name="T52" fmla="*/ 1819 w 1902"/>
              <a:gd name="T53" fmla="*/ 163 h 163"/>
              <a:gd name="T54" fmla="*/ 1825 w 1902"/>
              <a:gd name="T55" fmla="*/ 161 h 163"/>
              <a:gd name="T56" fmla="*/ 1826 w 1902"/>
              <a:gd name="T57" fmla="*/ 160 h 163"/>
              <a:gd name="T58" fmla="*/ 1900 w 1902"/>
              <a:gd name="T59" fmla="*/ 86 h 163"/>
              <a:gd name="T60" fmla="*/ 1900 w 1902"/>
              <a:gd name="T61" fmla="*/ 7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2" h="163">
                <a:moveTo>
                  <a:pt x="1900" y="77"/>
                </a:moveTo>
                <a:cubicBezTo>
                  <a:pt x="1826" y="3"/>
                  <a:pt x="1826" y="3"/>
                  <a:pt x="1826" y="3"/>
                </a:cubicBezTo>
                <a:cubicBezTo>
                  <a:pt x="1825" y="2"/>
                  <a:pt x="1825" y="2"/>
                  <a:pt x="1825" y="2"/>
                </a:cubicBezTo>
                <a:cubicBezTo>
                  <a:pt x="1823" y="1"/>
                  <a:pt x="1821" y="0"/>
                  <a:pt x="1819" y="0"/>
                </a:cubicBezTo>
                <a:cubicBezTo>
                  <a:pt x="1363" y="0"/>
                  <a:pt x="1363" y="0"/>
                  <a:pt x="1363" y="0"/>
                </a:cubicBezTo>
                <a:cubicBezTo>
                  <a:pt x="1348" y="0"/>
                  <a:pt x="1348" y="0"/>
                  <a:pt x="1348" y="0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033" y="0"/>
                  <a:pt x="1033" y="0"/>
                  <a:pt x="1033" y="0"/>
                </a:cubicBezTo>
                <a:cubicBezTo>
                  <a:pt x="892" y="0"/>
                  <a:pt x="892" y="0"/>
                  <a:pt x="892" y="0"/>
                </a:cubicBezTo>
                <a:cubicBezTo>
                  <a:pt x="786" y="0"/>
                  <a:pt x="786" y="0"/>
                  <a:pt x="786" y="0"/>
                </a:cubicBezTo>
                <a:cubicBezTo>
                  <a:pt x="577" y="0"/>
                  <a:pt x="577" y="0"/>
                  <a:pt x="577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3"/>
                  <a:pt x="0" y="163"/>
                  <a:pt x="0" y="163"/>
                </a:cubicBezTo>
                <a:cubicBezTo>
                  <a:pt x="106" y="163"/>
                  <a:pt x="106" y="163"/>
                  <a:pt x="106" y="163"/>
                </a:cubicBezTo>
                <a:cubicBezTo>
                  <a:pt x="439" y="163"/>
                  <a:pt x="439" y="163"/>
                  <a:pt x="439" y="163"/>
                </a:cubicBezTo>
                <a:cubicBezTo>
                  <a:pt x="562" y="163"/>
                  <a:pt x="562" y="163"/>
                  <a:pt x="562" y="163"/>
                </a:cubicBezTo>
                <a:cubicBezTo>
                  <a:pt x="577" y="163"/>
                  <a:pt x="577" y="163"/>
                  <a:pt x="577" y="163"/>
                </a:cubicBezTo>
                <a:cubicBezTo>
                  <a:pt x="786" y="163"/>
                  <a:pt x="786" y="163"/>
                  <a:pt x="786" y="163"/>
                </a:cubicBezTo>
                <a:cubicBezTo>
                  <a:pt x="892" y="163"/>
                  <a:pt x="892" y="163"/>
                  <a:pt x="892" y="163"/>
                </a:cubicBezTo>
                <a:cubicBezTo>
                  <a:pt x="1033" y="163"/>
                  <a:pt x="1033" y="163"/>
                  <a:pt x="1033" y="163"/>
                </a:cubicBezTo>
                <a:cubicBezTo>
                  <a:pt x="1225" y="163"/>
                  <a:pt x="1225" y="163"/>
                  <a:pt x="1225" y="163"/>
                </a:cubicBezTo>
                <a:cubicBezTo>
                  <a:pt x="1348" y="163"/>
                  <a:pt x="1348" y="163"/>
                  <a:pt x="1348" y="163"/>
                </a:cubicBezTo>
                <a:cubicBezTo>
                  <a:pt x="1363" y="163"/>
                  <a:pt x="1363" y="163"/>
                  <a:pt x="1363" y="163"/>
                </a:cubicBezTo>
                <a:cubicBezTo>
                  <a:pt x="1819" y="163"/>
                  <a:pt x="1819" y="163"/>
                  <a:pt x="1819" y="163"/>
                </a:cubicBezTo>
                <a:cubicBezTo>
                  <a:pt x="1821" y="163"/>
                  <a:pt x="1823" y="162"/>
                  <a:pt x="1825" y="161"/>
                </a:cubicBezTo>
                <a:cubicBezTo>
                  <a:pt x="1825" y="160"/>
                  <a:pt x="1825" y="160"/>
                  <a:pt x="1826" y="160"/>
                </a:cubicBezTo>
                <a:cubicBezTo>
                  <a:pt x="1900" y="86"/>
                  <a:pt x="1900" y="86"/>
                  <a:pt x="1900" y="86"/>
                </a:cubicBezTo>
                <a:cubicBezTo>
                  <a:pt x="1902" y="83"/>
                  <a:pt x="1902" y="79"/>
                  <a:pt x="1900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EF20D17-03EF-3F44-A2F4-D6E866C3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67" y="787400"/>
            <a:ext cx="7145866" cy="7789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>
                <a:solidFill>
                  <a:srgbClr val="FEFFFF"/>
                </a:solidFill>
              </a:rPr>
              <a:t>Lesson 1</a:t>
            </a:r>
            <a:endParaRPr lang="en-US" sz="3200" dirty="0">
              <a:solidFill>
                <a:srgbClr val="FEFFFF"/>
              </a:solidFill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DC2A51-7D78-FB44-A21A-0BBF0E93B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3531" y="3073412"/>
            <a:ext cx="7902080" cy="2837810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 typeface="Wingdings 3" charset="2"/>
              <a:buChar char=""/>
            </a:pPr>
            <a:r>
              <a:rPr lang="en-US" sz="6600" dirty="0">
                <a:solidFill>
                  <a:srgbClr val="FEFFFF"/>
                </a:solidFill>
              </a:rPr>
              <a:t>Adjective order</a:t>
            </a:r>
          </a:p>
        </p:txBody>
      </p:sp>
    </p:spTree>
    <p:extLst>
      <p:ext uri="{BB962C8B-B14F-4D97-AF65-F5344CB8AC3E}">
        <p14:creationId xmlns:p14="http://schemas.microsoft.com/office/powerpoint/2010/main" val="350812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2C3D29-8E6F-D645-AC28-0928BAE65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Adjective </a:t>
            </a:r>
            <a:r>
              <a:rPr lang="fr-FR" dirty="0" err="1"/>
              <a:t>Order</a:t>
            </a:r>
            <a:r>
              <a:rPr lang="fr-FR" dirty="0"/>
              <a:t>: </a:t>
            </a:r>
            <a:r>
              <a:rPr lang="fr-FR" dirty="0" err="1"/>
              <a:t>Comprehensive</a:t>
            </a:r>
            <a:r>
              <a:rPr lang="fr-FR" dirty="0"/>
              <a:t> </a:t>
            </a:r>
            <a:r>
              <a:rPr lang="fr-FR" dirty="0" err="1"/>
              <a:t>list</a:t>
            </a:r>
            <a:endParaRPr lang="fr-FR" dirty="0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A146EAAA-F276-A64C-B1FD-F24CADB0CF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237065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2497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421482B-84F9-6348-BB68-30382C89FB0E}"/>
              </a:ext>
            </a:extLst>
          </p:cNvPr>
          <p:cNvSpPr txBox="1"/>
          <p:nvPr/>
        </p:nvSpPr>
        <p:spPr>
          <a:xfrm>
            <a:off x="1585913" y="3300413"/>
            <a:ext cx="99298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chemeClr val="accent6">
                    <a:lumMod val="50000"/>
                  </a:schemeClr>
                </a:solidFill>
              </a:rPr>
              <a:t>Or, 2 simple </a:t>
            </a:r>
            <a:r>
              <a:rPr lang="fr-FR" sz="4800" dirty="0" err="1">
                <a:solidFill>
                  <a:schemeClr val="accent6">
                    <a:lumMod val="50000"/>
                  </a:schemeClr>
                </a:solidFill>
              </a:rPr>
              <a:t>rules</a:t>
            </a:r>
            <a:r>
              <a:rPr lang="fr-FR" sz="4800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sz="4800" dirty="0" err="1">
                <a:solidFill>
                  <a:schemeClr val="accent6">
                    <a:lumMod val="50000"/>
                  </a:schemeClr>
                </a:solidFill>
              </a:rPr>
              <a:t>remember</a:t>
            </a:r>
            <a:r>
              <a:rPr lang="fr-FR" sz="4800" dirty="0">
                <a:solidFill>
                  <a:schemeClr val="accent6">
                    <a:lumMod val="50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0120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166BF9EE-F7AC-4FA5-AC7E-001B3A642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3B48D182-44E3-4D8B-ACEF-F1A900BE44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355A535A-A489-477F-A314-593AA8CAFB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5" name="Freeform 13">
              <a:extLst>
                <a:ext uri="{FF2B5EF4-FFF2-40B4-BE49-F238E27FC236}">
                  <a16:creationId xmlns:a16="http://schemas.microsoft.com/office/drawing/2014/main" id="{954C2D4C-FD83-4EF4-9312-04442ABD66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6" name="Freeform 14">
              <a:extLst>
                <a:ext uri="{FF2B5EF4-FFF2-40B4-BE49-F238E27FC236}">
                  <a16:creationId xmlns:a16="http://schemas.microsoft.com/office/drawing/2014/main" id="{C20701C2-CD9A-4698-BC97-E1085820C2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7" name="Freeform 15">
              <a:extLst>
                <a:ext uri="{FF2B5EF4-FFF2-40B4-BE49-F238E27FC236}">
                  <a16:creationId xmlns:a16="http://schemas.microsoft.com/office/drawing/2014/main" id="{62575C35-466F-42AE-87A1-D691849AB8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8" name="Freeform 16">
              <a:extLst>
                <a:ext uri="{FF2B5EF4-FFF2-40B4-BE49-F238E27FC236}">
                  <a16:creationId xmlns:a16="http://schemas.microsoft.com/office/drawing/2014/main" id="{58236F37-6119-45AC-80A0-CD2C311B50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17">
              <a:extLst>
                <a:ext uri="{FF2B5EF4-FFF2-40B4-BE49-F238E27FC236}">
                  <a16:creationId xmlns:a16="http://schemas.microsoft.com/office/drawing/2014/main" id="{F3FDD799-39FE-4D6F-9A64-2F472B2150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18">
              <a:extLst>
                <a:ext uri="{FF2B5EF4-FFF2-40B4-BE49-F238E27FC236}">
                  <a16:creationId xmlns:a16="http://schemas.microsoft.com/office/drawing/2014/main" id="{9820D241-1D49-442C-A95A-00BC1BF9E2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19">
              <a:extLst>
                <a:ext uri="{FF2B5EF4-FFF2-40B4-BE49-F238E27FC236}">
                  <a16:creationId xmlns:a16="http://schemas.microsoft.com/office/drawing/2014/main" id="{EBC2197C-B383-4866-8ABD-74222400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404B06AA-FC93-4471-9DE4-56A401E70A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E580600C-013F-4FAF-8FB7-4CC0FA80A9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9BFCF199-64B2-4AEE-88C4-E954ABF362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312DBA5-56D8-42B2-BA94-28168C2A6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67" name="Freeform 27">
              <a:extLst>
                <a:ext uri="{FF2B5EF4-FFF2-40B4-BE49-F238E27FC236}">
                  <a16:creationId xmlns:a16="http://schemas.microsoft.com/office/drawing/2014/main" id="{7AD46C74-3117-46B0-B267-0F61B57CA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8" name="Freeform 28">
              <a:extLst>
                <a:ext uri="{FF2B5EF4-FFF2-40B4-BE49-F238E27FC236}">
                  <a16:creationId xmlns:a16="http://schemas.microsoft.com/office/drawing/2014/main" id="{8C13B810-9664-45D8-8510-D6ED0ADD7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10306E52-A922-4458-BCCE-C3C840CC7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0" name="Freeform 30">
              <a:extLst>
                <a:ext uri="{FF2B5EF4-FFF2-40B4-BE49-F238E27FC236}">
                  <a16:creationId xmlns:a16="http://schemas.microsoft.com/office/drawing/2014/main" id="{CB578819-B7E7-4250-932F-52AE2A2A9A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1" name="Freeform 31">
              <a:extLst>
                <a:ext uri="{FF2B5EF4-FFF2-40B4-BE49-F238E27FC236}">
                  <a16:creationId xmlns:a16="http://schemas.microsoft.com/office/drawing/2014/main" id="{454B9C91-B623-424A-B16E-F764F189D3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2" name="Freeform 32">
              <a:extLst>
                <a:ext uri="{FF2B5EF4-FFF2-40B4-BE49-F238E27FC236}">
                  <a16:creationId xmlns:a16="http://schemas.microsoft.com/office/drawing/2014/main" id="{EFD03C4A-8484-41E6-B458-032F1DCA7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33">
              <a:extLst>
                <a:ext uri="{FF2B5EF4-FFF2-40B4-BE49-F238E27FC236}">
                  <a16:creationId xmlns:a16="http://schemas.microsoft.com/office/drawing/2014/main" id="{DDC2F3C3-1D4E-4913-9C5C-F9A65B47E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34">
              <a:extLst>
                <a:ext uri="{FF2B5EF4-FFF2-40B4-BE49-F238E27FC236}">
                  <a16:creationId xmlns:a16="http://schemas.microsoft.com/office/drawing/2014/main" id="{1E15BCA2-2420-4C53-ADE9-40FBAC238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5">
              <a:extLst>
                <a:ext uri="{FF2B5EF4-FFF2-40B4-BE49-F238E27FC236}">
                  <a16:creationId xmlns:a16="http://schemas.microsoft.com/office/drawing/2014/main" id="{73D5FBF4-7129-4C51-B603-E3BC334195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6" name="Freeform 36">
              <a:extLst>
                <a:ext uri="{FF2B5EF4-FFF2-40B4-BE49-F238E27FC236}">
                  <a16:creationId xmlns:a16="http://schemas.microsoft.com/office/drawing/2014/main" id="{0165B164-CE2A-494C-88FC-507232B37C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7" name="Freeform 37">
              <a:extLst>
                <a:ext uri="{FF2B5EF4-FFF2-40B4-BE49-F238E27FC236}">
                  <a16:creationId xmlns:a16="http://schemas.microsoft.com/office/drawing/2014/main" id="{87F127E5-B10B-4D18-BCF0-E7C3C7F40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8" name="Freeform 38">
              <a:extLst>
                <a:ext uri="{FF2B5EF4-FFF2-40B4-BE49-F238E27FC236}">
                  <a16:creationId xmlns:a16="http://schemas.microsoft.com/office/drawing/2014/main" id="{FC692D59-F28D-4E42-B435-225F2C6CF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1996130F-9AB5-4DE9-8574-3AF891C5C1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Freeform 11">
            <a:extLst>
              <a:ext uri="{FF2B5EF4-FFF2-40B4-BE49-F238E27FC236}">
                <a16:creationId xmlns:a16="http://schemas.microsoft.com/office/drawing/2014/main" id="{7326F4E6-9131-42DA-97B2-0BA8D1E25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84" name="Rectangle 83">
            <a:extLst>
              <a:ext uri="{FF2B5EF4-FFF2-40B4-BE49-F238E27FC236}">
                <a16:creationId xmlns:a16="http://schemas.microsoft.com/office/drawing/2014/main" id="{1EDD21E1-BAF0-4314-AB31-82ECB8AC9E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521DE1-F9F0-2F45-968D-FDC6CE299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3" y="645106"/>
            <a:ext cx="10675251" cy="12598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ADJECTIVE ORDER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DC8619C-F25D-468E-95FA-2A2151D7D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Espace réservé du contenu 11" descr="Une image contenant rouge, chaise, table, plancher&#10;&#10;&#10;&#10;Description générée automatiquement">
            <a:extLst>
              <a:ext uri="{FF2B5EF4-FFF2-40B4-BE49-F238E27FC236}">
                <a16:creationId xmlns:a16="http://schemas.microsoft.com/office/drawing/2014/main" id="{D6B6FE16-B24B-2C41-A525-77E4E8CECE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034891" y="1905000"/>
            <a:ext cx="3654718" cy="3391952"/>
          </a:xfrm>
          <a:prstGeom prst="rect">
            <a:avLst/>
          </a:prstGeom>
        </p:spPr>
      </p:pic>
      <p:sp>
        <p:nvSpPr>
          <p:cNvPr id="88" name="Freeform 12">
            <a:extLst>
              <a:ext uri="{FF2B5EF4-FFF2-40B4-BE49-F238E27FC236}">
                <a16:creationId xmlns:a16="http://schemas.microsoft.com/office/drawing/2014/main" id="{7D9439D6-DEAD-4CEB-A61B-BE3D64D1B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2E874AD5-B75A-B942-BB7F-6B1ECA043C5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95162962"/>
              </p:ext>
            </p:extLst>
          </p:nvPr>
        </p:nvGraphicFramePr>
        <p:xfrm>
          <a:off x="649223" y="1399026"/>
          <a:ext cx="7385667" cy="4493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" name="ZoneTexte 24">
            <a:extLst>
              <a:ext uri="{FF2B5EF4-FFF2-40B4-BE49-F238E27FC236}">
                <a16:creationId xmlns:a16="http://schemas.microsoft.com/office/drawing/2014/main" id="{C479D48C-B03C-B24A-8412-F31D3E247C80}"/>
              </a:ext>
            </a:extLst>
          </p:cNvPr>
          <p:cNvSpPr txBox="1"/>
          <p:nvPr/>
        </p:nvSpPr>
        <p:spPr>
          <a:xfrm>
            <a:off x="8451046" y="6290926"/>
            <a:ext cx="287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 </a:t>
            </a:r>
            <a:r>
              <a:rPr lang="fr-FR" dirty="0" err="1"/>
              <a:t>nice</a:t>
            </a:r>
            <a:r>
              <a:rPr lang="fr-FR" dirty="0"/>
              <a:t> </a:t>
            </a:r>
            <a:r>
              <a:rPr lang="fr-FR" dirty="0" err="1"/>
              <a:t>red</a:t>
            </a:r>
            <a:r>
              <a:rPr lang="fr-FR" dirty="0"/>
              <a:t> </a:t>
            </a:r>
            <a:r>
              <a:rPr lang="fr-FR" dirty="0" err="1"/>
              <a:t>iron</a:t>
            </a:r>
            <a:r>
              <a:rPr lang="fr-FR" dirty="0"/>
              <a:t> table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3050582-FD4A-CD4B-BCCD-7317B690E645}"/>
              </a:ext>
            </a:extLst>
          </p:cNvPr>
          <p:cNvSpPr txBox="1"/>
          <p:nvPr/>
        </p:nvSpPr>
        <p:spPr>
          <a:xfrm>
            <a:off x="7815263" y="5581248"/>
            <a:ext cx="387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opinion      </a:t>
            </a:r>
            <a:r>
              <a:rPr lang="fr-FR" dirty="0" err="1">
                <a:solidFill>
                  <a:srgbClr val="FF0000"/>
                </a:solidFill>
              </a:rPr>
              <a:t>fact</a:t>
            </a:r>
            <a:r>
              <a:rPr lang="fr-FR" dirty="0">
                <a:solidFill>
                  <a:srgbClr val="FF0000"/>
                </a:solidFill>
              </a:rPr>
              <a:t>       </a:t>
            </a:r>
            <a:r>
              <a:rPr lang="fr-FR" dirty="0" err="1">
                <a:solidFill>
                  <a:srgbClr val="FF0000"/>
                </a:solidFill>
              </a:rPr>
              <a:t>material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8A1C8A2-48AA-7C41-9FF1-C438BD7AC7B2}"/>
              </a:ext>
            </a:extLst>
          </p:cNvPr>
          <p:cNvCxnSpPr/>
          <p:nvPr/>
        </p:nvCxnSpPr>
        <p:spPr>
          <a:xfrm>
            <a:off x="8286750" y="5897171"/>
            <a:ext cx="628650" cy="4607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F8C66920-F097-7F46-89A3-1B43A3A8E6E7}"/>
              </a:ext>
            </a:extLst>
          </p:cNvPr>
          <p:cNvCxnSpPr/>
          <p:nvPr/>
        </p:nvCxnSpPr>
        <p:spPr>
          <a:xfrm>
            <a:off x="9415463" y="5886633"/>
            <a:ext cx="132461" cy="471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EAAAC371-E7BB-0F46-8FAD-377C621F13CA}"/>
              </a:ext>
            </a:extLst>
          </p:cNvPr>
          <p:cNvCxnSpPr/>
          <p:nvPr/>
        </p:nvCxnSpPr>
        <p:spPr>
          <a:xfrm flipH="1">
            <a:off x="10053707" y="5918607"/>
            <a:ext cx="433762" cy="439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386995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242</Words>
  <Application>Microsoft Office PowerPoint</Application>
  <PresentationFormat>Grand écran</PresentationFormat>
  <Paragraphs>97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Brin</vt:lpstr>
      <vt:lpstr>1. Adjective  2. Adjective Order</vt:lpstr>
      <vt:lpstr>Lesson 1</vt:lpstr>
      <vt:lpstr>ADJECTIVE: WHAT IS IT?</vt:lpstr>
      <vt:lpstr>Adjectives Examples</vt:lpstr>
      <vt:lpstr>Adjectives ending in « ING » or « ED »</vt:lpstr>
      <vt:lpstr>Lesson 1</vt:lpstr>
      <vt:lpstr>Adjective Order: Comprehensive list</vt:lpstr>
      <vt:lpstr>Présentation PowerPoint</vt:lpstr>
      <vt:lpstr>ADJECTIVE ORDER</vt:lpstr>
      <vt:lpstr>ADJECTIVE ORDER</vt:lpstr>
      <vt:lpstr>Examples</vt:lpstr>
      <vt:lpstr>Examples</vt:lpstr>
      <vt:lpstr>Adjective Order: Exercises</vt:lpstr>
      <vt:lpstr>Adjective Order: Exercises Answer 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Adjectives  2. Adjectives Order</dc:title>
  <dc:creator>Joseph, Anne Marie</dc:creator>
  <cp:lastModifiedBy>Goulet, Mylaine</cp:lastModifiedBy>
  <cp:revision>16</cp:revision>
  <dcterms:created xsi:type="dcterms:W3CDTF">2019-02-15T15:03:35Z</dcterms:created>
  <dcterms:modified xsi:type="dcterms:W3CDTF">2019-08-07T13:50:07Z</dcterms:modified>
</cp:coreProperties>
</file>