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59" r:id="rId5"/>
    <p:sldId id="262" r:id="rId6"/>
    <p:sldId id="260" r:id="rId7"/>
    <p:sldId id="269" r:id="rId8"/>
    <p:sldId id="270" r:id="rId9"/>
    <p:sldId id="264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4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E74F6B9C-68E2-4C68-9D17-2405296A425C}"/>
    <pc:docChg chg="modSld">
      <pc:chgData name="Goulet, Mylaine" userId="24470b5a-d668-4cb2-a449-4eb78855d5ad" providerId="ADAL" clId="{E74F6B9C-68E2-4C68-9D17-2405296A425C}" dt="2019-08-07T14:26:58.797" v="28" actId="20577"/>
      <pc:docMkLst>
        <pc:docMk/>
      </pc:docMkLst>
      <pc:sldChg chg="modSp">
        <pc:chgData name="Goulet, Mylaine" userId="24470b5a-d668-4cb2-a449-4eb78855d5ad" providerId="ADAL" clId="{E74F6B9C-68E2-4C68-9D17-2405296A425C}" dt="2019-08-07T14:22:19.976" v="0" actId="20577"/>
        <pc:sldMkLst>
          <pc:docMk/>
          <pc:sldMk cId="4038213914" sldId="259"/>
        </pc:sldMkLst>
        <pc:spChg chg="mod">
          <ac:chgData name="Goulet, Mylaine" userId="24470b5a-d668-4cb2-a449-4eb78855d5ad" providerId="ADAL" clId="{E74F6B9C-68E2-4C68-9D17-2405296A425C}" dt="2019-08-07T14:22:19.976" v="0" actId="20577"/>
          <ac:spMkLst>
            <pc:docMk/>
            <pc:sldMk cId="4038213914" sldId="259"/>
            <ac:spMk id="2" creationId="{B8A6EBE7-BDD0-0048-AB5C-CEFE896968E0}"/>
          </ac:spMkLst>
        </pc:spChg>
      </pc:sldChg>
      <pc:sldChg chg="modSp">
        <pc:chgData name="Goulet, Mylaine" userId="24470b5a-d668-4cb2-a449-4eb78855d5ad" providerId="ADAL" clId="{E74F6B9C-68E2-4C68-9D17-2405296A425C}" dt="2019-08-07T14:26:58.797" v="28" actId="20577"/>
        <pc:sldMkLst>
          <pc:docMk/>
          <pc:sldMk cId="4291084648" sldId="266"/>
        </pc:sldMkLst>
        <pc:spChg chg="mod">
          <ac:chgData name="Goulet, Mylaine" userId="24470b5a-d668-4cb2-a449-4eb78855d5ad" providerId="ADAL" clId="{E74F6B9C-68E2-4C68-9D17-2405296A425C}" dt="2019-08-07T14:26:58.797" v="28" actId="20577"/>
          <ac:spMkLst>
            <pc:docMk/>
            <pc:sldMk cId="4291084648" sldId="266"/>
            <ac:spMk id="3" creationId="{DBC335D5-585F-1B46-B3D2-4F1513A662E4}"/>
          </ac:spMkLst>
        </pc:spChg>
      </pc:sldChg>
      <pc:sldChg chg="modSp">
        <pc:chgData name="Goulet, Mylaine" userId="24470b5a-d668-4cb2-a449-4eb78855d5ad" providerId="ADAL" clId="{E74F6B9C-68E2-4C68-9D17-2405296A425C}" dt="2019-08-07T14:26:52.134" v="27" actId="20577"/>
        <pc:sldMkLst>
          <pc:docMk/>
          <pc:sldMk cId="3252911001" sldId="267"/>
        </pc:sldMkLst>
        <pc:spChg chg="mod">
          <ac:chgData name="Goulet, Mylaine" userId="24470b5a-d668-4cb2-a449-4eb78855d5ad" providerId="ADAL" clId="{E74F6B9C-68E2-4C68-9D17-2405296A425C}" dt="2019-08-07T14:26:52.134" v="27" actId="20577"/>
          <ac:spMkLst>
            <pc:docMk/>
            <pc:sldMk cId="3252911001" sldId="267"/>
            <ac:spMk id="3" creationId="{DBC335D5-585F-1B46-B3D2-4F1513A662E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9C23FC-6F97-D04E-A1DB-33340D7614FD}" type="doc">
      <dgm:prSet loTypeId="urn:microsoft.com/office/officeart/2005/8/layout/pyramid3" loCatId="" qsTypeId="urn:microsoft.com/office/officeart/2005/8/quickstyle/simple5" qsCatId="simple" csTypeId="urn:microsoft.com/office/officeart/2005/8/colors/colorful1" csCatId="colorful" phldr="1"/>
      <dgm:spPr/>
    </dgm:pt>
    <dgm:pt modelId="{4C3F06B0-61D1-8244-9D4D-BCDCDEB0B63E}">
      <dgm:prSet phldrT="[Texte]"/>
      <dgm:spPr/>
      <dgm:t>
        <a:bodyPr/>
        <a:lstStyle/>
        <a:p>
          <a:r>
            <a:rPr lang="fr-FR" dirty="0"/>
            <a:t>IN</a:t>
          </a:r>
        </a:p>
      </dgm:t>
    </dgm:pt>
    <dgm:pt modelId="{1CA3A403-C550-2C41-8733-EFDFB16CBC62}" type="parTrans" cxnId="{FF2C2F39-5212-2A4C-A31D-F9392FB5CDB2}">
      <dgm:prSet/>
      <dgm:spPr/>
      <dgm:t>
        <a:bodyPr/>
        <a:lstStyle/>
        <a:p>
          <a:endParaRPr lang="fr-FR"/>
        </a:p>
      </dgm:t>
    </dgm:pt>
    <dgm:pt modelId="{8124AEA2-3598-AE4B-8593-C59FD44C430B}" type="sibTrans" cxnId="{FF2C2F39-5212-2A4C-A31D-F9392FB5CDB2}">
      <dgm:prSet/>
      <dgm:spPr/>
      <dgm:t>
        <a:bodyPr/>
        <a:lstStyle/>
        <a:p>
          <a:endParaRPr lang="fr-FR"/>
        </a:p>
      </dgm:t>
    </dgm:pt>
    <dgm:pt modelId="{2A74FBA7-6E2F-4B4C-9531-5CDA12DFF323}">
      <dgm:prSet phldrT="[Texte]"/>
      <dgm:spPr/>
      <dgm:t>
        <a:bodyPr/>
        <a:lstStyle/>
        <a:p>
          <a:r>
            <a:rPr lang="fr-FR" dirty="0"/>
            <a:t>ON</a:t>
          </a:r>
        </a:p>
      </dgm:t>
    </dgm:pt>
    <dgm:pt modelId="{DD81E966-C9FE-C346-ACFE-246966A05095}" type="parTrans" cxnId="{D56EC235-C7A5-7247-B594-212D3E184DCB}">
      <dgm:prSet/>
      <dgm:spPr/>
      <dgm:t>
        <a:bodyPr/>
        <a:lstStyle/>
        <a:p>
          <a:endParaRPr lang="fr-FR"/>
        </a:p>
      </dgm:t>
    </dgm:pt>
    <dgm:pt modelId="{2A72C7B4-6BFC-494A-9E8E-916D35B22830}" type="sibTrans" cxnId="{D56EC235-C7A5-7247-B594-212D3E184DCB}">
      <dgm:prSet/>
      <dgm:spPr/>
      <dgm:t>
        <a:bodyPr/>
        <a:lstStyle/>
        <a:p>
          <a:endParaRPr lang="fr-FR"/>
        </a:p>
      </dgm:t>
    </dgm:pt>
    <dgm:pt modelId="{4418E6D3-47DD-0942-B01C-DC5CAF98385C}">
      <dgm:prSet phldrT="[Texte]"/>
      <dgm:spPr/>
      <dgm:t>
        <a:bodyPr/>
        <a:lstStyle/>
        <a:p>
          <a:r>
            <a:rPr lang="fr-FR" dirty="0"/>
            <a:t>AT</a:t>
          </a:r>
        </a:p>
      </dgm:t>
    </dgm:pt>
    <dgm:pt modelId="{8FABEC45-7A65-E347-8839-5C240E0F75F9}" type="parTrans" cxnId="{8C9F6D83-0BA2-8D4C-A7AD-D9D6935DB706}">
      <dgm:prSet/>
      <dgm:spPr/>
      <dgm:t>
        <a:bodyPr/>
        <a:lstStyle/>
        <a:p>
          <a:endParaRPr lang="fr-FR"/>
        </a:p>
      </dgm:t>
    </dgm:pt>
    <dgm:pt modelId="{A6F48969-622D-1040-AD3C-957A7B4AE1F0}" type="sibTrans" cxnId="{8C9F6D83-0BA2-8D4C-A7AD-D9D6935DB706}">
      <dgm:prSet/>
      <dgm:spPr/>
      <dgm:t>
        <a:bodyPr/>
        <a:lstStyle/>
        <a:p>
          <a:endParaRPr lang="fr-FR"/>
        </a:p>
      </dgm:t>
    </dgm:pt>
    <dgm:pt modelId="{2C191448-5569-BC46-AD15-1A563E52BE6C}" type="pres">
      <dgm:prSet presAssocID="{DC9C23FC-6F97-D04E-A1DB-33340D7614FD}" presName="Name0" presStyleCnt="0">
        <dgm:presLayoutVars>
          <dgm:dir/>
          <dgm:animLvl val="lvl"/>
          <dgm:resizeHandles val="exact"/>
        </dgm:presLayoutVars>
      </dgm:prSet>
      <dgm:spPr/>
    </dgm:pt>
    <dgm:pt modelId="{E8E5934F-692E-B047-9BAE-9FE48D382C86}" type="pres">
      <dgm:prSet presAssocID="{4C3F06B0-61D1-8244-9D4D-BCDCDEB0B63E}" presName="Name8" presStyleCnt="0"/>
      <dgm:spPr/>
    </dgm:pt>
    <dgm:pt modelId="{220AE9DA-C6D3-974F-AD08-772DAC93DE78}" type="pres">
      <dgm:prSet presAssocID="{4C3F06B0-61D1-8244-9D4D-BCDCDEB0B63E}" presName="level" presStyleLbl="node1" presStyleIdx="0" presStyleCnt="3">
        <dgm:presLayoutVars>
          <dgm:chMax val="1"/>
          <dgm:bulletEnabled val="1"/>
        </dgm:presLayoutVars>
      </dgm:prSet>
      <dgm:spPr/>
    </dgm:pt>
    <dgm:pt modelId="{FC4783B5-10BC-7248-93C7-951FEC6F7FA4}" type="pres">
      <dgm:prSet presAssocID="{4C3F06B0-61D1-8244-9D4D-BCDCDEB0B63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1EE4A51-8931-8345-B3EA-8C637F4A322D}" type="pres">
      <dgm:prSet presAssocID="{2A74FBA7-6E2F-4B4C-9531-5CDA12DFF323}" presName="Name8" presStyleCnt="0"/>
      <dgm:spPr/>
    </dgm:pt>
    <dgm:pt modelId="{B38E099C-C75F-5D4D-9A81-40AE3DD07F07}" type="pres">
      <dgm:prSet presAssocID="{2A74FBA7-6E2F-4B4C-9531-5CDA12DFF323}" presName="level" presStyleLbl="node1" presStyleIdx="1" presStyleCnt="3">
        <dgm:presLayoutVars>
          <dgm:chMax val="1"/>
          <dgm:bulletEnabled val="1"/>
        </dgm:presLayoutVars>
      </dgm:prSet>
      <dgm:spPr/>
    </dgm:pt>
    <dgm:pt modelId="{F826EC65-CE5A-DB4D-BC95-0AF3347ACAAF}" type="pres">
      <dgm:prSet presAssocID="{2A74FBA7-6E2F-4B4C-9531-5CDA12DFF32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2E9DEC8-358F-824C-A4AA-C8F3AB3CF015}" type="pres">
      <dgm:prSet presAssocID="{4418E6D3-47DD-0942-B01C-DC5CAF98385C}" presName="Name8" presStyleCnt="0"/>
      <dgm:spPr/>
    </dgm:pt>
    <dgm:pt modelId="{BCAD4C31-1352-2E4B-8B29-8684513D2297}" type="pres">
      <dgm:prSet presAssocID="{4418E6D3-47DD-0942-B01C-DC5CAF98385C}" presName="level" presStyleLbl="node1" presStyleIdx="2" presStyleCnt="3">
        <dgm:presLayoutVars>
          <dgm:chMax val="1"/>
          <dgm:bulletEnabled val="1"/>
        </dgm:presLayoutVars>
      </dgm:prSet>
      <dgm:spPr/>
    </dgm:pt>
    <dgm:pt modelId="{B5B53C37-A10C-5047-AA01-826456F9A257}" type="pres">
      <dgm:prSet presAssocID="{4418E6D3-47DD-0942-B01C-DC5CAF98385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56EC235-C7A5-7247-B594-212D3E184DCB}" srcId="{DC9C23FC-6F97-D04E-A1DB-33340D7614FD}" destId="{2A74FBA7-6E2F-4B4C-9531-5CDA12DFF323}" srcOrd="1" destOrd="0" parTransId="{DD81E966-C9FE-C346-ACFE-246966A05095}" sibTransId="{2A72C7B4-6BFC-494A-9E8E-916D35B22830}"/>
    <dgm:cxn modelId="{FF2C2F39-5212-2A4C-A31D-F9392FB5CDB2}" srcId="{DC9C23FC-6F97-D04E-A1DB-33340D7614FD}" destId="{4C3F06B0-61D1-8244-9D4D-BCDCDEB0B63E}" srcOrd="0" destOrd="0" parTransId="{1CA3A403-C550-2C41-8733-EFDFB16CBC62}" sibTransId="{8124AEA2-3598-AE4B-8593-C59FD44C430B}"/>
    <dgm:cxn modelId="{8B915C3D-9986-504D-8BAC-FD572EEB0F18}" type="presOf" srcId="{4C3F06B0-61D1-8244-9D4D-BCDCDEB0B63E}" destId="{FC4783B5-10BC-7248-93C7-951FEC6F7FA4}" srcOrd="1" destOrd="0" presId="urn:microsoft.com/office/officeart/2005/8/layout/pyramid3"/>
    <dgm:cxn modelId="{4B15E05C-A6C3-BE44-A5BC-5FCF79A3CA72}" type="presOf" srcId="{4418E6D3-47DD-0942-B01C-DC5CAF98385C}" destId="{B5B53C37-A10C-5047-AA01-826456F9A257}" srcOrd="1" destOrd="0" presId="urn:microsoft.com/office/officeart/2005/8/layout/pyramid3"/>
    <dgm:cxn modelId="{8C9F6D83-0BA2-8D4C-A7AD-D9D6935DB706}" srcId="{DC9C23FC-6F97-D04E-A1DB-33340D7614FD}" destId="{4418E6D3-47DD-0942-B01C-DC5CAF98385C}" srcOrd="2" destOrd="0" parTransId="{8FABEC45-7A65-E347-8839-5C240E0F75F9}" sibTransId="{A6F48969-622D-1040-AD3C-957A7B4AE1F0}"/>
    <dgm:cxn modelId="{20289999-64EB-C149-BCE4-4C943119949A}" type="presOf" srcId="{DC9C23FC-6F97-D04E-A1DB-33340D7614FD}" destId="{2C191448-5569-BC46-AD15-1A563E52BE6C}" srcOrd="0" destOrd="0" presId="urn:microsoft.com/office/officeart/2005/8/layout/pyramid3"/>
    <dgm:cxn modelId="{ED8C5AA7-A6AB-7E43-AE88-891470FFCD30}" type="presOf" srcId="{2A74FBA7-6E2F-4B4C-9531-5CDA12DFF323}" destId="{F826EC65-CE5A-DB4D-BC95-0AF3347ACAAF}" srcOrd="1" destOrd="0" presId="urn:microsoft.com/office/officeart/2005/8/layout/pyramid3"/>
    <dgm:cxn modelId="{1E6BD9B9-378E-D341-89D3-1C88D8AC5F6E}" type="presOf" srcId="{2A74FBA7-6E2F-4B4C-9531-5CDA12DFF323}" destId="{B38E099C-C75F-5D4D-9A81-40AE3DD07F07}" srcOrd="0" destOrd="0" presId="urn:microsoft.com/office/officeart/2005/8/layout/pyramid3"/>
    <dgm:cxn modelId="{6481C7EB-66B7-5D47-93A0-A7FD13FD6AAA}" type="presOf" srcId="{4C3F06B0-61D1-8244-9D4D-BCDCDEB0B63E}" destId="{220AE9DA-C6D3-974F-AD08-772DAC93DE78}" srcOrd="0" destOrd="0" presId="urn:microsoft.com/office/officeart/2005/8/layout/pyramid3"/>
    <dgm:cxn modelId="{5842DDEF-1325-3B47-A06C-07A6F9019E88}" type="presOf" srcId="{4418E6D3-47DD-0942-B01C-DC5CAF98385C}" destId="{BCAD4C31-1352-2E4B-8B29-8684513D2297}" srcOrd="0" destOrd="0" presId="urn:microsoft.com/office/officeart/2005/8/layout/pyramid3"/>
    <dgm:cxn modelId="{524F1AD6-2B84-B14C-91A1-4270B0652BAE}" type="presParOf" srcId="{2C191448-5569-BC46-AD15-1A563E52BE6C}" destId="{E8E5934F-692E-B047-9BAE-9FE48D382C86}" srcOrd="0" destOrd="0" presId="urn:microsoft.com/office/officeart/2005/8/layout/pyramid3"/>
    <dgm:cxn modelId="{0CA68A94-A135-6C4E-AB6A-5A079AB896F5}" type="presParOf" srcId="{E8E5934F-692E-B047-9BAE-9FE48D382C86}" destId="{220AE9DA-C6D3-974F-AD08-772DAC93DE78}" srcOrd="0" destOrd="0" presId="urn:microsoft.com/office/officeart/2005/8/layout/pyramid3"/>
    <dgm:cxn modelId="{CBEBB8E2-9CDC-EE4A-B9BD-F2EFDBC14CB8}" type="presParOf" srcId="{E8E5934F-692E-B047-9BAE-9FE48D382C86}" destId="{FC4783B5-10BC-7248-93C7-951FEC6F7FA4}" srcOrd="1" destOrd="0" presId="urn:microsoft.com/office/officeart/2005/8/layout/pyramid3"/>
    <dgm:cxn modelId="{B737F522-FC7F-4043-BAFF-D97785273EDB}" type="presParOf" srcId="{2C191448-5569-BC46-AD15-1A563E52BE6C}" destId="{11EE4A51-8931-8345-B3EA-8C637F4A322D}" srcOrd="1" destOrd="0" presId="urn:microsoft.com/office/officeart/2005/8/layout/pyramid3"/>
    <dgm:cxn modelId="{CCCAFBBC-94B2-4645-9607-9A4AD8731FE7}" type="presParOf" srcId="{11EE4A51-8931-8345-B3EA-8C637F4A322D}" destId="{B38E099C-C75F-5D4D-9A81-40AE3DD07F07}" srcOrd="0" destOrd="0" presId="urn:microsoft.com/office/officeart/2005/8/layout/pyramid3"/>
    <dgm:cxn modelId="{62612491-6981-554B-A6EF-C62BF5ACEB95}" type="presParOf" srcId="{11EE4A51-8931-8345-B3EA-8C637F4A322D}" destId="{F826EC65-CE5A-DB4D-BC95-0AF3347ACAAF}" srcOrd="1" destOrd="0" presId="urn:microsoft.com/office/officeart/2005/8/layout/pyramid3"/>
    <dgm:cxn modelId="{58C575E3-C489-574F-BEDA-FA1DE407E967}" type="presParOf" srcId="{2C191448-5569-BC46-AD15-1A563E52BE6C}" destId="{D2E9DEC8-358F-824C-A4AA-C8F3AB3CF015}" srcOrd="2" destOrd="0" presId="urn:microsoft.com/office/officeart/2005/8/layout/pyramid3"/>
    <dgm:cxn modelId="{A9B7F735-356A-BB46-AB27-BC8DEBD11353}" type="presParOf" srcId="{D2E9DEC8-358F-824C-A4AA-C8F3AB3CF015}" destId="{BCAD4C31-1352-2E4B-8B29-8684513D2297}" srcOrd="0" destOrd="0" presId="urn:microsoft.com/office/officeart/2005/8/layout/pyramid3"/>
    <dgm:cxn modelId="{2559CE60-FD32-A245-8A14-DCB5273048F6}" type="presParOf" srcId="{D2E9DEC8-358F-824C-A4AA-C8F3AB3CF015}" destId="{B5B53C37-A10C-5047-AA01-826456F9A257}" srcOrd="1" destOrd="0" presId="urn:microsoft.com/office/officeart/2005/8/layout/pyramid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0AE9DA-C6D3-974F-AD08-772DAC93DE78}">
      <dsp:nvSpPr>
        <dsp:cNvPr id="0" name=""/>
        <dsp:cNvSpPr/>
      </dsp:nvSpPr>
      <dsp:spPr>
        <a:xfrm rot="10800000">
          <a:off x="0" y="0"/>
          <a:ext cx="6828058" cy="1593265"/>
        </a:xfrm>
        <a:prstGeom prst="trapezoid">
          <a:avLst>
            <a:gd name="adj" fmla="val 7142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IN</a:t>
          </a:r>
        </a:p>
      </dsp:txBody>
      <dsp:txXfrm rot="-10800000">
        <a:off x="1194910" y="0"/>
        <a:ext cx="4438238" cy="1593265"/>
      </dsp:txXfrm>
    </dsp:sp>
    <dsp:sp modelId="{B38E099C-C75F-5D4D-9A81-40AE3DD07F07}">
      <dsp:nvSpPr>
        <dsp:cNvPr id="0" name=""/>
        <dsp:cNvSpPr/>
      </dsp:nvSpPr>
      <dsp:spPr>
        <a:xfrm rot="10800000">
          <a:off x="1138009" y="1593265"/>
          <a:ext cx="4552039" cy="1593265"/>
        </a:xfrm>
        <a:prstGeom prst="trapezoid">
          <a:avLst>
            <a:gd name="adj" fmla="val 71426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ON</a:t>
          </a:r>
        </a:p>
      </dsp:txBody>
      <dsp:txXfrm rot="-10800000">
        <a:off x="1934616" y="1593265"/>
        <a:ext cx="2958825" cy="1593265"/>
      </dsp:txXfrm>
    </dsp:sp>
    <dsp:sp modelId="{BCAD4C31-1352-2E4B-8B29-8684513D2297}">
      <dsp:nvSpPr>
        <dsp:cNvPr id="0" name=""/>
        <dsp:cNvSpPr/>
      </dsp:nvSpPr>
      <dsp:spPr>
        <a:xfrm rot="10800000">
          <a:off x="2276019" y="3186530"/>
          <a:ext cx="2276019" cy="1593265"/>
        </a:xfrm>
        <a:prstGeom prst="trapezoid">
          <a:avLst>
            <a:gd name="adj" fmla="val 71426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6500" kern="1200" dirty="0"/>
            <a:t>AT</a:t>
          </a:r>
        </a:p>
      </dsp:txBody>
      <dsp:txXfrm rot="-10800000">
        <a:off x="2276019" y="3186530"/>
        <a:ext cx="2276019" cy="15932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841E2D0D-088E-9A4D-AED7-BB011B4E8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28" b="437"/>
          <a:stretch/>
        </p:blipFill>
        <p:spPr>
          <a:xfrm>
            <a:off x="3078396" y="10"/>
            <a:ext cx="3030396" cy="2618824"/>
          </a:xfrm>
          <a:custGeom>
            <a:avLst/>
            <a:gdLst>
              <a:gd name="connsiteX0" fmla="*/ 398252 w 3030396"/>
              <a:gd name="connsiteY0" fmla="*/ 0 h 2618834"/>
              <a:gd name="connsiteX1" fmla="*/ 1887012 w 3030396"/>
              <a:gd name="connsiteY1" fmla="*/ 0 h 2618834"/>
              <a:gd name="connsiteX2" fmla="*/ 1887012 w 3030396"/>
              <a:gd name="connsiteY2" fmla="*/ 1 h 2618834"/>
              <a:gd name="connsiteX3" fmla="*/ 3030396 w 3030396"/>
              <a:gd name="connsiteY3" fmla="*/ 1 h 2618834"/>
              <a:gd name="connsiteX4" fmla="*/ 2639222 w 3030396"/>
              <a:gd name="connsiteY4" fmla="*/ 2618834 h 2618834"/>
              <a:gd name="connsiteX5" fmla="*/ 0 w 3030396"/>
              <a:gd name="connsiteY5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30396" h="2618834">
                <a:moveTo>
                  <a:pt x="398252" y="0"/>
                </a:moveTo>
                <a:lnTo>
                  <a:pt x="1887012" y="0"/>
                </a:lnTo>
                <a:lnTo>
                  <a:pt x="1887012" y="1"/>
                </a:lnTo>
                <a:lnTo>
                  <a:pt x="3030396" y="1"/>
                </a:lnTo>
                <a:lnTo>
                  <a:pt x="2639222" y="2618834"/>
                </a:lnTo>
                <a:lnTo>
                  <a:pt x="0" y="2618834"/>
                </a:lnTo>
                <a:close/>
              </a:path>
            </a:pathLst>
          </a:cu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439B7B31-0478-0443-9D89-96FC98A8B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8790" y="2232539"/>
            <a:ext cx="3165212" cy="2339460"/>
          </a:xfrm>
        </p:spPr>
        <p:txBody>
          <a:bodyPr>
            <a:normAutofit/>
          </a:bodyPr>
          <a:lstStyle/>
          <a:p>
            <a:r>
              <a:rPr lang="fr-FR" sz="4100"/>
              <a:t>Prepositions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2285D2C-49D7-A342-9BB5-99BE729397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08790" y="4571996"/>
            <a:ext cx="3165212" cy="1096899"/>
          </a:xfrm>
        </p:spPr>
        <p:txBody>
          <a:bodyPr>
            <a:normAutofit/>
          </a:bodyPr>
          <a:lstStyle/>
          <a:p>
            <a:r>
              <a:rPr lang="fr-FR"/>
              <a:t>Anne Marie Joseph CFM CS Saint-Hyacinthe</a:t>
            </a:r>
          </a:p>
        </p:txBody>
      </p:sp>
      <p:pic>
        <p:nvPicPr>
          <p:cNvPr id="18" name="Image 17" descr="Une image contenant objet&#10;&#10;Description générée automatiquement">
            <a:extLst>
              <a:ext uri="{FF2B5EF4-FFF2-40B4-BE49-F238E27FC236}">
                <a16:creationId xmlns:a16="http://schemas.microsoft.com/office/drawing/2014/main" id="{49AA7EEA-FAAA-AC43-8B4E-E301DBB4F2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074" r="-3" b="4678"/>
          <a:stretch/>
        </p:blipFill>
        <p:spPr>
          <a:xfrm>
            <a:off x="440943" y="10"/>
            <a:ext cx="3038117" cy="2618824"/>
          </a:xfrm>
          <a:custGeom>
            <a:avLst/>
            <a:gdLst>
              <a:gd name="connsiteX0" fmla="*/ 389438 w 3038117"/>
              <a:gd name="connsiteY0" fmla="*/ 0 h 2618834"/>
              <a:gd name="connsiteX1" fmla="*/ 3038117 w 3038117"/>
              <a:gd name="connsiteY1" fmla="*/ 0 h 2618834"/>
              <a:gd name="connsiteX2" fmla="*/ 2639865 w 3038117"/>
              <a:gd name="connsiteY2" fmla="*/ 2618834 h 2618834"/>
              <a:gd name="connsiteX3" fmla="*/ 0 w 3038117"/>
              <a:gd name="connsiteY3" fmla="*/ 2618834 h 2618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117" h="2618834">
                <a:moveTo>
                  <a:pt x="389438" y="0"/>
                </a:moveTo>
                <a:lnTo>
                  <a:pt x="3038117" y="0"/>
                </a:lnTo>
                <a:lnTo>
                  <a:pt x="2639865" y="2618834"/>
                </a:lnTo>
                <a:lnTo>
                  <a:pt x="0" y="2618834"/>
                </a:lnTo>
                <a:close/>
              </a:path>
            </a:pathLst>
          </a:cu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783DDF04-C29A-EE42-B566-12B6E71C5D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506" b="8464"/>
          <a:stretch/>
        </p:blipFill>
        <p:spPr>
          <a:xfrm>
            <a:off x="1" y="2618834"/>
            <a:ext cx="5717617" cy="4239166"/>
          </a:xfrm>
          <a:custGeom>
            <a:avLst/>
            <a:gdLst>
              <a:gd name="connsiteX0" fmla="*/ 440944 w 5717617"/>
              <a:gd name="connsiteY0" fmla="*/ 0 h 4239166"/>
              <a:gd name="connsiteX1" fmla="*/ 5717617 w 5717617"/>
              <a:gd name="connsiteY1" fmla="*/ 0 h 4239166"/>
              <a:gd name="connsiteX2" fmla="*/ 5084413 w 5717617"/>
              <a:gd name="connsiteY2" fmla="*/ 4239166 h 4239166"/>
              <a:gd name="connsiteX3" fmla="*/ 0 w 5717617"/>
              <a:gd name="connsiteY3" fmla="*/ 4239166 h 4239166"/>
              <a:gd name="connsiteX4" fmla="*/ 0 w 5717617"/>
              <a:gd name="connsiteY4" fmla="*/ 2965186 h 423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7617" h="4239166">
                <a:moveTo>
                  <a:pt x="440944" y="0"/>
                </a:moveTo>
                <a:lnTo>
                  <a:pt x="5717617" y="0"/>
                </a:lnTo>
                <a:lnTo>
                  <a:pt x="5084413" y="4239166"/>
                </a:lnTo>
                <a:lnTo>
                  <a:pt x="0" y="4239166"/>
                </a:lnTo>
                <a:lnTo>
                  <a:pt x="0" y="2965186"/>
                </a:lnTo>
                <a:close/>
              </a:path>
            </a:pathLst>
          </a:cu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76A370E-C7CA-4ED6-BBEE-CE73A7944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0943" y="2618834"/>
            <a:ext cx="52838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9C45DED-5AFE-434B-A28C-F5DF05539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78396" y="0"/>
            <a:ext cx="400664" cy="26188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273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 51">
            <a:extLst>
              <a:ext uri="{FF2B5EF4-FFF2-40B4-BE49-F238E27FC236}">
                <a16:creationId xmlns:a16="http://schemas.microsoft.com/office/drawing/2014/main" id="{87AD42CF-A67D-3A41-A2E9-E7D23B9F8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685" y="5629924"/>
            <a:ext cx="1685108" cy="112035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CE4F62C-ADD7-E248-877F-3C1F7DD5E9F8}"/>
              </a:ext>
            </a:extLst>
          </p:cNvPr>
          <p:cNvSpPr/>
          <p:nvPr/>
        </p:nvSpPr>
        <p:spPr>
          <a:xfrm>
            <a:off x="7026699" y="6642556"/>
            <a:ext cx="27510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/>
              <a:t>https://7esl.com/</a:t>
            </a:r>
            <a:r>
              <a:rPr lang="fr-FR" sz="800" dirty="0" err="1"/>
              <a:t>prepositions</a:t>
            </a:r>
            <a:r>
              <a:rPr lang="fr-FR" sz="800" dirty="0"/>
              <a:t>-of-direction-</a:t>
            </a:r>
            <a:r>
              <a:rPr lang="fr-FR" sz="800" dirty="0" err="1"/>
              <a:t>movement</a:t>
            </a:r>
            <a:r>
              <a:rPr lang="fr-FR" sz="800" dirty="0"/>
              <a:t>/</a:t>
            </a:r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125ECDCC-8863-2F4B-86E5-0D7B8A4E3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731" y="0"/>
            <a:ext cx="7164183" cy="5629925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02A87566-F0D1-1A4E-90C7-4653FCCB9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3285" y="5629925"/>
            <a:ext cx="1685107" cy="1120353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53EEBE5A-8F3D-C846-B1F1-579C84A9A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5302" y="5629925"/>
            <a:ext cx="1789566" cy="122807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285A467-C114-214C-B9A0-AA0A162FD8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660" r="6629"/>
          <a:stretch/>
        </p:blipFill>
        <p:spPr>
          <a:xfrm>
            <a:off x="8402236" y="3904344"/>
            <a:ext cx="1375537" cy="95848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FA91CE7-60F8-3F49-9289-A6599B111D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7734" y="2092967"/>
            <a:ext cx="1580215" cy="14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59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ADC03C-2273-4143-A3B0-8B3F22D4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Practice: </a:t>
            </a:r>
            <a:r>
              <a:rPr lang="fr-FR" dirty="0" err="1"/>
              <a:t>Prepositions</a:t>
            </a:r>
            <a:r>
              <a:rPr lang="fr-FR" dirty="0"/>
              <a:t> of </a:t>
            </a:r>
            <a:r>
              <a:rPr lang="fr-FR" dirty="0" err="1"/>
              <a:t>Movement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C335D5-585F-1B46-B3D2-4F1513A66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1. He goes ___________ disc</a:t>
            </a:r>
            <a:r>
              <a:rPr lang="fr-CA" dirty="0" err="1"/>
              <a:t>otheques</a:t>
            </a:r>
            <a:r>
              <a:rPr lang="en" dirty="0"/>
              <a:t> every night.</a:t>
            </a:r>
          </a:p>
          <a:p>
            <a:r>
              <a:rPr lang="en" dirty="0"/>
              <a:t>2. You must walk ____________ the bridge.</a:t>
            </a:r>
          </a:p>
          <a:p>
            <a:r>
              <a:rPr lang="en" dirty="0"/>
              <a:t>3. Walk ___________ the street and turn left.</a:t>
            </a:r>
          </a:p>
          <a:p>
            <a:r>
              <a:rPr lang="en" dirty="0"/>
              <a:t>4. That woman going ____________ the supermarket is my mother.</a:t>
            </a:r>
          </a:p>
          <a:p>
            <a:r>
              <a:rPr lang="en" dirty="0"/>
              <a:t>5. Sally is talking ___________ Michael.</a:t>
            </a:r>
          </a:p>
          <a:p>
            <a:r>
              <a:rPr lang="en" dirty="0"/>
              <a:t>6. He </a:t>
            </a:r>
            <a:r>
              <a:rPr lang="en" dirty="0" err="1"/>
              <a:t>drove_________London</a:t>
            </a:r>
            <a:r>
              <a:rPr lang="en" dirty="0"/>
              <a:t>.</a:t>
            </a:r>
          </a:p>
          <a:p>
            <a:r>
              <a:rPr lang="en" dirty="0"/>
              <a:t>7. They will be ______ France _______July 4</a:t>
            </a:r>
            <a:r>
              <a:rPr lang="en" baseline="30000" dirty="0"/>
              <a:t>th</a:t>
            </a:r>
            <a:r>
              <a:rPr lang="en" dirty="0"/>
              <a:t> _______ August 4</a:t>
            </a:r>
            <a:r>
              <a:rPr lang="en" baseline="30000" dirty="0"/>
              <a:t>th</a:t>
            </a:r>
            <a:r>
              <a:rPr lang="en" dirty="0"/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1084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ADC03C-2273-4143-A3B0-8B3F22D4B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Answer</a:t>
            </a:r>
            <a:r>
              <a:rPr lang="fr-FR" dirty="0"/>
              <a:t> Key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C335D5-585F-1B46-B3D2-4F1513A66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1. He goes </a:t>
            </a:r>
            <a:r>
              <a:rPr lang="en" dirty="0">
                <a:solidFill>
                  <a:schemeClr val="accent5"/>
                </a:solidFill>
              </a:rPr>
              <a:t>to</a:t>
            </a:r>
            <a:r>
              <a:rPr lang="en" dirty="0"/>
              <a:t> </a:t>
            </a:r>
            <a:r>
              <a:rPr lang="fr-CA" dirty="0" err="1"/>
              <a:t>discotheques</a:t>
            </a:r>
            <a:r>
              <a:rPr lang="fr-CA" dirty="0"/>
              <a:t> </a:t>
            </a:r>
            <a:r>
              <a:rPr lang="en" dirty="0"/>
              <a:t>every night.</a:t>
            </a:r>
          </a:p>
          <a:p>
            <a:r>
              <a:rPr lang="en" dirty="0"/>
              <a:t>2. You must walk </a:t>
            </a:r>
            <a:r>
              <a:rPr lang="en" dirty="0">
                <a:solidFill>
                  <a:schemeClr val="accent5"/>
                </a:solidFill>
              </a:rPr>
              <a:t>across </a:t>
            </a:r>
            <a:r>
              <a:rPr lang="en" dirty="0"/>
              <a:t>the bridge.</a:t>
            </a:r>
          </a:p>
          <a:p>
            <a:r>
              <a:rPr lang="en" dirty="0"/>
              <a:t>3. Walk </a:t>
            </a:r>
            <a:r>
              <a:rPr lang="en" dirty="0">
                <a:solidFill>
                  <a:schemeClr val="accent5"/>
                </a:solidFill>
              </a:rPr>
              <a:t>down</a:t>
            </a:r>
            <a:r>
              <a:rPr lang="en" dirty="0"/>
              <a:t> the street and turn left.</a:t>
            </a:r>
          </a:p>
          <a:p>
            <a:r>
              <a:rPr lang="en" dirty="0"/>
              <a:t>4. That woman going </a:t>
            </a:r>
            <a:r>
              <a:rPr lang="en" dirty="0">
                <a:solidFill>
                  <a:schemeClr val="accent5"/>
                </a:solidFill>
              </a:rPr>
              <a:t>into</a:t>
            </a:r>
            <a:r>
              <a:rPr lang="en" dirty="0"/>
              <a:t> the supermarket is my mother.</a:t>
            </a:r>
          </a:p>
          <a:p>
            <a:r>
              <a:rPr lang="en" dirty="0"/>
              <a:t>5. Sally is talking </a:t>
            </a:r>
            <a:r>
              <a:rPr lang="en" dirty="0">
                <a:solidFill>
                  <a:schemeClr val="accent5"/>
                </a:solidFill>
              </a:rPr>
              <a:t>to</a:t>
            </a:r>
            <a:r>
              <a:rPr lang="en" dirty="0"/>
              <a:t> Michael.</a:t>
            </a:r>
          </a:p>
          <a:p>
            <a:r>
              <a:rPr lang="en" dirty="0"/>
              <a:t>6. He drove </a:t>
            </a:r>
            <a:r>
              <a:rPr lang="en" dirty="0">
                <a:solidFill>
                  <a:srgbClr val="FF0000"/>
                </a:solidFill>
              </a:rPr>
              <a:t>to</a:t>
            </a:r>
            <a:r>
              <a:rPr lang="en" dirty="0"/>
              <a:t> London.</a:t>
            </a:r>
          </a:p>
          <a:p>
            <a:r>
              <a:rPr lang="en" dirty="0"/>
              <a:t>7. They will be </a:t>
            </a:r>
            <a:r>
              <a:rPr lang="en" dirty="0">
                <a:solidFill>
                  <a:srgbClr val="FF0000"/>
                </a:solidFill>
              </a:rPr>
              <a:t>in</a:t>
            </a:r>
            <a:r>
              <a:rPr lang="en" dirty="0"/>
              <a:t> France </a:t>
            </a:r>
            <a:r>
              <a:rPr lang="en" dirty="0">
                <a:solidFill>
                  <a:srgbClr val="FF0000"/>
                </a:solidFill>
              </a:rPr>
              <a:t>from</a:t>
            </a:r>
            <a:r>
              <a:rPr lang="en" dirty="0"/>
              <a:t> July 4</a:t>
            </a:r>
            <a:r>
              <a:rPr lang="en" baseline="30000" dirty="0"/>
              <a:t>th</a:t>
            </a:r>
            <a:r>
              <a:rPr lang="en" dirty="0"/>
              <a:t> </a:t>
            </a:r>
            <a:r>
              <a:rPr lang="en" dirty="0">
                <a:solidFill>
                  <a:srgbClr val="FF0000"/>
                </a:solidFill>
              </a:rPr>
              <a:t>to</a:t>
            </a:r>
            <a:r>
              <a:rPr lang="en" dirty="0"/>
              <a:t>  August 4</a:t>
            </a:r>
            <a:r>
              <a:rPr lang="en" baseline="30000" dirty="0"/>
              <a:t>th</a:t>
            </a:r>
            <a:r>
              <a:rPr lang="en" dirty="0"/>
              <a:t>.</a:t>
            </a:r>
          </a:p>
          <a:p>
            <a:endParaRPr lang="en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291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06" name="Rectangle 105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5D583E5-2783-7D4F-AFD8-5BD575117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788" y="1939870"/>
            <a:ext cx="6960759" cy="284967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Prepositions</a:t>
            </a:r>
            <a:br>
              <a:rPr lang="en-US" sz="6000" dirty="0">
                <a:solidFill>
                  <a:srgbClr val="FFFFFF"/>
                </a:solidFill>
              </a:rPr>
            </a:br>
            <a:r>
              <a:rPr lang="en-US" sz="6000" dirty="0">
                <a:solidFill>
                  <a:srgbClr val="FFFFFF"/>
                </a:solidFill>
              </a:rPr>
              <a:t>Position &amp; Place</a:t>
            </a:r>
          </a:p>
        </p:txBody>
      </p:sp>
      <p:sp>
        <p:nvSpPr>
          <p:cNvPr id="124" name="Isosceles Triangle 123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74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6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04160233-D1E6-FC48-9A69-FF15EE058C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9932503"/>
              </p:ext>
            </p:extLst>
          </p:nvPr>
        </p:nvGraphicFramePr>
        <p:xfrm>
          <a:off x="3069771" y="1358537"/>
          <a:ext cx="6828059" cy="4779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5C2F6000-F3C9-B047-8C3C-2370D06F7279}"/>
              </a:ext>
            </a:extLst>
          </p:cNvPr>
          <p:cNvSpPr txBox="1"/>
          <p:nvPr/>
        </p:nvSpPr>
        <p:spPr>
          <a:xfrm>
            <a:off x="4404741" y="385446"/>
            <a:ext cx="4393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IN –ON - AT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D91E4B4-23E5-9442-8D8F-CE5E947B28F3}"/>
              </a:ext>
            </a:extLst>
          </p:cNvPr>
          <p:cNvSpPr txBox="1"/>
          <p:nvPr/>
        </p:nvSpPr>
        <p:spPr>
          <a:xfrm>
            <a:off x="8727007" y="600891"/>
            <a:ext cx="2168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LOCATION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47E8EFF1-63BE-E84A-87C9-C52BB32CE2AE}"/>
              </a:ext>
            </a:extLst>
          </p:cNvPr>
          <p:cNvSpPr txBox="1"/>
          <p:nvPr/>
        </p:nvSpPr>
        <p:spPr>
          <a:xfrm>
            <a:off x="2080572" y="680372"/>
            <a:ext cx="1486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TIME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B84BBD7-4121-B441-9C81-192BEF19C704}"/>
              </a:ext>
            </a:extLst>
          </p:cNvPr>
          <p:cNvSpPr txBox="1"/>
          <p:nvPr/>
        </p:nvSpPr>
        <p:spPr>
          <a:xfrm>
            <a:off x="744582" y="1401109"/>
            <a:ext cx="4036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>
                    <a:lumMod val="75000"/>
                  </a:schemeClr>
                </a:solidFill>
              </a:rPr>
              <a:t>Centuries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  -</a:t>
            </a:r>
            <a:r>
              <a:rPr lang="fr-FR" dirty="0"/>
              <a:t>in the 1200’s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</a:rPr>
              <a:t>Decades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 – </a:t>
            </a:r>
            <a:r>
              <a:rPr lang="fr-FR" dirty="0"/>
              <a:t>in the 90’s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</a:rPr>
              <a:t>Years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 – </a:t>
            </a:r>
            <a:r>
              <a:rPr lang="fr-FR" dirty="0"/>
              <a:t>in 1972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	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</a:rPr>
              <a:t>Months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 – </a:t>
            </a:r>
            <a:r>
              <a:rPr lang="fr-FR" dirty="0"/>
              <a:t>in </a:t>
            </a:r>
            <a:r>
              <a:rPr lang="fr-FR" dirty="0" err="1"/>
              <a:t>October</a:t>
            </a:r>
            <a:endParaRPr lang="fr-FR" dirty="0"/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		</a:t>
            </a:r>
            <a:r>
              <a:rPr lang="fr-FR" dirty="0" err="1">
                <a:solidFill>
                  <a:schemeClr val="accent2">
                    <a:lumMod val="75000"/>
                  </a:schemeClr>
                </a:solidFill>
              </a:rPr>
              <a:t>Weeks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fr-FR" dirty="0"/>
              <a:t>in 2 </a:t>
            </a:r>
            <a:r>
              <a:rPr lang="fr-FR" dirty="0" err="1"/>
              <a:t>weeks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3B004AE-29D2-FE4B-8226-3C5ACB8CBE46}"/>
              </a:ext>
            </a:extLst>
          </p:cNvPr>
          <p:cNvSpPr txBox="1"/>
          <p:nvPr/>
        </p:nvSpPr>
        <p:spPr>
          <a:xfrm>
            <a:off x="1743624" y="3199321"/>
            <a:ext cx="3736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C000"/>
                </a:solidFill>
              </a:rPr>
              <a:t>Special</a:t>
            </a:r>
            <a:r>
              <a:rPr lang="fr-FR" dirty="0">
                <a:solidFill>
                  <a:srgbClr val="FFC000"/>
                </a:solidFill>
              </a:rPr>
              <a:t> </a:t>
            </a:r>
            <a:r>
              <a:rPr lang="fr-FR" dirty="0" err="1">
                <a:solidFill>
                  <a:srgbClr val="FFC000"/>
                </a:solidFill>
              </a:rPr>
              <a:t>days</a:t>
            </a:r>
            <a:r>
              <a:rPr lang="fr-FR" dirty="0">
                <a:solidFill>
                  <a:srgbClr val="FFC000"/>
                </a:solidFill>
              </a:rPr>
              <a:t> </a:t>
            </a:r>
            <a:r>
              <a:rPr lang="fr-FR" dirty="0"/>
              <a:t>– </a:t>
            </a:r>
          </a:p>
          <a:p>
            <a:r>
              <a:rPr lang="fr-FR" dirty="0"/>
              <a:t>	</a:t>
            </a:r>
            <a:r>
              <a:rPr lang="fr-FR" dirty="0">
                <a:solidFill>
                  <a:srgbClr val="FFC000"/>
                </a:solidFill>
              </a:rPr>
              <a:t>Complete date </a:t>
            </a:r>
            <a:r>
              <a:rPr lang="fr-FR" dirty="0"/>
              <a:t>- </a:t>
            </a:r>
            <a:r>
              <a:rPr lang="fr-FR" dirty="0" err="1"/>
              <a:t>October</a:t>
            </a:r>
            <a:r>
              <a:rPr lang="fr-FR" dirty="0"/>
              <a:t> 10</a:t>
            </a:r>
          </a:p>
          <a:p>
            <a:r>
              <a:rPr lang="fr-FR" dirty="0"/>
              <a:t>		</a:t>
            </a:r>
            <a:r>
              <a:rPr lang="fr-FR" dirty="0">
                <a:solidFill>
                  <a:srgbClr val="FFC000"/>
                </a:solidFill>
              </a:rPr>
              <a:t>Weekend</a:t>
            </a:r>
            <a:r>
              <a:rPr lang="fr-FR" dirty="0"/>
              <a:t> – The weekend</a:t>
            </a:r>
          </a:p>
          <a:p>
            <a:r>
              <a:rPr lang="fr-FR" dirty="0"/>
              <a:t>			</a:t>
            </a:r>
            <a:r>
              <a:rPr lang="fr-FR" dirty="0" err="1">
                <a:solidFill>
                  <a:srgbClr val="FFC000"/>
                </a:solidFill>
              </a:rPr>
              <a:t>Days</a:t>
            </a:r>
            <a:r>
              <a:rPr lang="fr-FR" dirty="0"/>
              <a:t>- </a:t>
            </a:r>
            <a:r>
              <a:rPr lang="fr-FR" dirty="0" err="1"/>
              <a:t>Monday</a:t>
            </a:r>
            <a:r>
              <a:rPr lang="fr-FR" dirty="0"/>
              <a:t>,…</a:t>
            </a:r>
          </a:p>
          <a:p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8C28A19-10F0-604E-B876-319D795A9737}"/>
              </a:ext>
            </a:extLst>
          </p:cNvPr>
          <p:cNvSpPr txBox="1"/>
          <p:nvPr/>
        </p:nvSpPr>
        <p:spPr>
          <a:xfrm>
            <a:off x="2823684" y="4780809"/>
            <a:ext cx="3736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chemeClr val="accent4"/>
                </a:solidFill>
              </a:rPr>
              <a:t>Hours</a:t>
            </a:r>
            <a:r>
              <a:rPr lang="fr-FR" dirty="0"/>
              <a:t> – 11 </a:t>
            </a:r>
            <a:r>
              <a:rPr lang="fr-FR" dirty="0" err="1"/>
              <a:t>a.m</a:t>
            </a:r>
            <a:endParaRPr lang="fr-FR" dirty="0"/>
          </a:p>
          <a:p>
            <a:r>
              <a:rPr lang="fr-FR" dirty="0"/>
              <a:t>		12 </a:t>
            </a:r>
            <a:r>
              <a:rPr lang="fr-FR" dirty="0" err="1"/>
              <a:t>p.m</a:t>
            </a:r>
            <a:endParaRPr lang="fr-FR" dirty="0"/>
          </a:p>
          <a:p>
            <a:r>
              <a:rPr lang="fr-FR" dirty="0"/>
              <a:t>			</a:t>
            </a:r>
            <a:r>
              <a:rPr lang="fr-FR" dirty="0" err="1"/>
              <a:t>midnight</a:t>
            </a:r>
            <a:endParaRPr lang="fr-FR" dirty="0"/>
          </a:p>
          <a:p>
            <a:r>
              <a:rPr lang="fr-FR" dirty="0"/>
              <a:t>				</a:t>
            </a:r>
            <a:r>
              <a:rPr lang="fr-FR" dirty="0" err="1"/>
              <a:t>noon</a:t>
            </a:r>
            <a:endParaRPr lang="fr-FR" dirty="0"/>
          </a:p>
          <a:p>
            <a:r>
              <a:rPr lang="fr-FR" dirty="0"/>
              <a:t>					12 </a:t>
            </a:r>
            <a:r>
              <a:rPr lang="fr-FR" dirty="0" err="1"/>
              <a:t>o’clock</a:t>
            </a:r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A583222-1CD7-C84A-B590-1B36A5A0D710}"/>
              </a:ext>
            </a:extLst>
          </p:cNvPr>
          <p:cNvSpPr txBox="1"/>
          <p:nvPr/>
        </p:nvSpPr>
        <p:spPr>
          <a:xfrm>
            <a:off x="8551193" y="1326106"/>
            <a:ext cx="30983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		Continent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	Country	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Province/State	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City/</a:t>
            </a:r>
            <a:r>
              <a:rPr lang="fr-FR" dirty="0" err="1">
                <a:solidFill>
                  <a:schemeClr val="accent2">
                    <a:lumMod val="50000"/>
                  </a:schemeClr>
                </a:solidFill>
              </a:rPr>
              <a:t>town</a:t>
            </a:r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	</a:t>
            </a:r>
          </a:p>
          <a:p>
            <a:r>
              <a:rPr lang="fr-FR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fr-FR" dirty="0" err="1">
                <a:solidFill>
                  <a:schemeClr val="accent2">
                    <a:lumMod val="50000"/>
                  </a:schemeClr>
                </a:solidFill>
              </a:rPr>
              <a:t>Neighborhood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fr-FR" dirty="0" err="1">
                <a:solidFill>
                  <a:schemeClr val="accent2">
                    <a:lumMod val="50000"/>
                  </a:schemeClr>
                </a:solidFill>
              </a:rPr>
              <a:t>Season</a:t>
            </a:r>
            <a:endParaRPr lang="fr-FR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4B8D3A3-3ECA-AA4B-93C8-5E965C16D07E}"/>
              </a:ext>
            </a:extLst>
          </p:cNvPr>
          <p:cNvSpPr txBox="1"/>
          <p:nvPr/>
        </p:nvSpPr>
        <p:spPr>
          <a:xfrm>
            <a:off x="7911351" y="3257247"/>
            <a:ext cx="2754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C000"/>
                </a:solidFill>
              </a:rPr>
              <a:t>			Road</a:t>
            </a:r>
          </a:p>
          <a:p>
            <a:r>
              <a:rPr lang="fr-FR" dirty="0">
                <a:solidFill>
                  <a:srgbClr val="FFC000"/>
                </a:solidFill>
              </a:rPr>
              <a:t>		Streets</a:t>
            </a:r>
          </a:p>
          <a:p>
            <a:r>
              <a:rPr lang="fr-FR" dirty="0">
                <a:solidFill>
                  <a:srgbClr val="FFC000"/>
                </a:solidFill>
              </a:rPr>
              <a:t> 	Avenue </a:t>
            </a:r>
          </a:p>
          <a:p>
            <a:r>
              <a:rPr lang="fr-FR" dirty="0" err="1">
                <a:solidFill>
                  <a:srgbClr val="FFC000"/>
                </a:solidFill>
              </a:rPr>
              <a:t>Floor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CA78BDB-6F7C-5D41-9C1A-06555518DB28}"/>
              </a:ext>
            </a:extLst>
          </p:cNvPr>
          <p:cNvSpPr txBox="1"/>
          <p:nvPr/>
        </p:nvSpPr>
        <p:spPr>
          <a:xfrm>
            <a:off x="6806525" y="4899071"/>
            <a:ext cx="4926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4"/>
                </a:solidFill>
              </a:rPr>
              <a:t>		</a:t>
            </a:r>
            <a:r>
              <a:rPr lang="fr-FR" dirty="0" err="1">
                <a:solidFill>
                  <a:schemeClr val="accent4"/>
                </a:solidFill>
              </a:rPr>
              <a:t>Specific</a:t>
            </a:r>
            <a:r>
              <a:rPr lang="fr-FR" dirty="0">
                <a:solidFill>
                  <a:schemeClr val="accent4"/>
                </a:solidFill>
              </a:rPr>
              <a:t> </a:t>
            </a:r>
            <a:r>
              <a:rPr lang="fr-FR" dirty="0" err="1">
                <a:solidFill>
                  <a:schemeClr val="accent4"/>
                </a:solidFill>
              </a:rPr>
              <a:t>address</a:t>
            </a:r>
            <a:r>
              <a:rPr lang="fr-FR" dirty="0"/>
              <a:t>– at 2344 Green St.</a:t>
            </a:r>
          </a:p>
          <a:p>
            <a:r>
              <a:rPr lang="fr-FR" dirty="0">
                <a:solidFill>
                  <a:schemeClr val="accent4"/>
                </a:solidFill>
              </a:rPr>
              <a:t>	</a:t>
            </a:r>
            <a:r>
              <a:rPr lang="fr-FR" dirty="0" err="1">
                <a:solidFill>
                  <a:schemeClr val="accent4"/>
                </a:solidFill>
              </a:rPr>
              <a:t>Specific</a:t>
            </a:r>
            <a:r>
              <a:rPr lang="fr-FR" dirty="0">
                <a:solidFill>
                  <a:schemeClr val="accent4"/>
                </a:solidFill>
              </a:rPr>
              <a:t> location</a:t>
            </a:r>
            <a:r>
              <a:rPr lang="fr-FR" dirty="0"/>
              <a:t>– at </a:t>
            </a:r>
            <a:r>
              <a:rPr lang="fr-FR" dirty="0" err="1"/>
              <a:t>school</a:t>
            </a:r>
            <a:endParaRPr lang="fr-FR" dirty="0">
              <a:solidFill>
                <a:schemeClr val="accent4"/>
              </a:solidFill>
            </a:endParaRPr>
          </a:p>
          <a:p>
            <a:r>
              <a:rPr lang="fr-FR" dirty="0">
                <a:solidFill>
                  <a:schemeClr val="accent4"/>
                </a:solidFill>
              </a:rPr>
              <a:t> Holiday </a:t>
            </a:r>
            <a:r>
              <a:rPr lang="fr-FR" dirty="0"/>
              <a:t>– at Christmas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D478AC-8F7B-1E4A-9B0C-D207B134EC02}"/>
              </a:ext>
            </a:extLst>
          </p:cNvPr>
          <p:cNvSpPr/>
          <p:nvPr/>
        </p:nvSpPr>
        <p:spPr>
          <a:xfrm>
            <a:off x="7806690" y="6410370"/>
            <a:ext cx="34201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/>
              <a:t>Source: https://</a:t>
            </a:r>
            <a:r>
              <a:rPr lang="fr-FR" sz="800" dirty="0" err="1"/>
              <a:t>www.flickr.com</a:t>
            </a:r>
            <a:r>
              <a:rPr lang="fr-FR" sz="800" dirty="0"/>
              <a:t>/photos/</a:t>
            </a:r>
            <a:r>
              <a:rPr lang="fr-FR" sz="800" dirty="0" err="1"/>
              <a:t>austinaronoff</a:t>
            </a:r>
            <a:r>
              <a:rPr lang="fr-FR" sz="800" dirty="0"/>
              <a:t>/32410052995</a:t>
            </a:r>
          </a:p>
        </p:txBody>
      </p:sp>
    </p:spTree>
    <p:extLst>
      <p:ext uri="{BB962C8B-B14F-4D97-AF65-F5344CB8AC3E}">
        <p14:creationId xmlns:p14="http://schemas.microsoft.com/office/powerpoint/2010/main" val="559321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A6EBE7-BDD0-0048-AB5C-CEFE89696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pPr algn="ctr"/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218C06-4FD5-924A-BF68-F7D84F3E7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40971"/>
            <a:ext cx="9328815" cy="48003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r>
              <a:rPr lang="fr-FR" dirty="0"/>
              <a:t>IN, AT, ON?  THE CORRECT ONE.</a:t>
            </a:r>
          </a:p>
          <a:p>
            <a:pPr lvl="2">
              <a:buFont typeface="Wingdings 3" pitchFamily="2" charset="2"/>
              <a:buChar char=""/>
            </a:pPr>
            <a:endParaRPr lang="fr-FR" dirty="0"/>
          </a:p>
          <a:p>
            <a:pPr algn="just"/>
            <a:r>
              <a:rPr lang="en" dirty="0"/>
              <a:t>     ______    September</a:t>
            </a:r>
          </a:p>
          <a:p>
            <a:pPr algn="just"/>
            <a:r>
              <a:rPr lang="en" dirty="0"/>
              <a:t>     ______    12 o'clock</a:t>
            </a:r>
          </a:p>
          <a:p>
            <a:pPr algn="just"/>
            <a:r>
              <a:rPr lang="en" dirty="0"/>
              <a:t>     ______   winter</a:t>
            </a:r>
          </a:p>
          <a:p>
            <a:pPr algn="just"/>
            <a:r>
              <a:rPr lang="en" dirty="0"/>
              <a:t>     ______   Easter Monday</a:t>
            </a:r>
          </a:p>
          <a:p>
            <a:pPr algn="just"/>
            <a:r>
              <a:rPr lang="en" dirty="0"/>
              <a:t>    ______    4th July, 1776</a:t>
            </a:r>
          </a:p>
          <a:p>
            <a:pPr algn="just"/>
            <a:r>
              <a:rPr lang="en" dirty="0"/>
              <a:t>    ______    Christmas</a:t>
            </a:r>
          </a:p>
          <a:p>
            <a:pPr algn="just"/>
            <a:r>
              <a:rPr lang="en" dirty="0"/>
              <a:t>     _______   Tuesday</a:t>
            </a:r>
          </a:p>
          <a:p>
            <a:pPr algn="just"/>
            <a:r>
              <a:rPr lang="en" dirty="0"/>
              <a:t>     _______    the weekend</a:t>
            </a:r>
          </a:p>
          <a:p>
            <a:pPr algn="just"/>
            <a:r>
              <a:rPr lang="en" dirty="0"/>
              <a:t>     _______    my birthday</a:t>
            </a:r>
          </a:p>
          <a:p>
            <a:pPr algn="just"/>
            <a:r>
              <a:rPr lang="en" dirty="0"/>
              <a:t>     _______    the end of the week</a:t>
            </a:r>
          </a:p>
          <a:p>
            <a:pPr marL="0" indent="0" algn="just">
              <a:buNone/>
            </a:pPr>
            <a:br>
              <a:rPr lang="en" dirty="0"/>
            </a:br>
            <a:endParaRPr lang="en" dirty="0"/>
          </a:p>
          <a:p>
            <a:pPr marL="914400" lvl="2" indent="0">
              <a:buNone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8213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A6EBE7-BDD0-0048-AB5C-CEFE89696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pPr algn="ctr"/>
            <a:r>
              <a:rPr lang="fr-FR" dirty="0" err="1"/>
              <a:t>Excercise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218C06-4FD5-924A-BF68-F7D84F3E7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40971"/>
            <a:ext cx="9328815" cy="480039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r>
              <a:rPr lang="fr-FR" dirty="0"/>
              <a:t>IN, AT, ON?  THE CORRECT ONE.</a:t>
            </a:r>
          </a:p>
          <a:p>
            <a:pPr lvl="2">
              <a:buFont typeface="Wingdings 3" pitchFamily="2" charset="2"/>
              <a:buChar char=""/>
            </a:pPr>
            <a:endParaRPr lang="fr-FR" dirty="0"/>
          </a:p>
          <a:p>
            <a:pPr algn="just"/>
            <a:r>
              <a:rPr lang="en" dirty="0"/>
              <a:t>    </a:t>
            </a:r>
            <a:r>
              <a:rPr lang="en" dirty="0">
                <a:solidFill>
                  <a:schemeClr val="accent5"/>
                </a:solidFill>
              </a:rPr>
              <a:t>IN</a:t>
            </a:r>
            <a:r>
              <a:rPr lang="en" dirty="0"/>
              <a:t>   September</a:t>
            </a:r>
          </a:p>
          <a:p>
            <a:pPr algn="just"/>
            <a:r>
              <a:rPr lang="en" dirty="0"/>
              <a:t>    </a:t>
            </a:r>
            <a:r>
              <a:rPr lang="en" dirty="0">
                <a:solidFill>
                  <a:schemeClr val="accent5"/>
                </a:solidFill>
              </a:rPr>
              <a:t>AT</a:t>
            </a:r>
            <a:r>
              <a:rPr lang="en" dirty="0"/>
              <a:t>    12 o'clock</a:t>
            </a:r>
          </a:p>
          <a:p>
            <a:pPr algn="just"/>
            <a:r>
              <a:rPr lang="en" dirty="0"/>
              <a:t>   </a:t>
            </a:r>
            <a:r>
              <a:rPr lang="en" dirty="0">
                <a:solidFill>
                  <a:schemeClr val="accent5"/>
                </a:solidFill>
              </a:rPr>
              <a:t> IN </a:t>
            </a:r>
            <a:r>
              <a:rPr lang="en" dirty="0"/>
              <a:t>  winter</a:t>
            </a:r>
          </a:p>
          <a:p>
            <a:pPr algn="just"/>
            <a:r>
              <a:rPr lang="en" dirty="0"/>
              <a:t>    </a:t>
            </a:r>
            <a:r>
              <a:rPr lang="en" dirty="0">
                <a:solidFill>
                  <a:schemeClr val="accent5"/>
                </a:solidFill>
              </a:rPr>
              <a:t>ON </a:t>
            </a:r>
            <a:r>
              <a:rPr lang="en" dirty="0"/>
              <a:t>  Easter Monday</a:t>
            </a:r>
          </a:p>
          <a:p>
            <a:pPr algn="just"/>
            <a:r>
              <a:rPr lang="en" dirty="0"/>
              <a:t>    </a:t>
            </a:r>
            <a:r>
              <a:rPr lang="en" dirty="0">
                <a:solidFill>
                  <a:schemeClr val="accent5"/>
                </a:solidFill>
              </a:rPr>
              <a:t>ON</a:t>
            </a:r>
            <a:r>
              <a:rPr lang="en" dirty="0"/>
              <a:t>    4th July, 1776</a:t>
            </a:r>
          </a:p>
          <a:p>
            <a:pPr algn="just"/>
            <a:r>
              <a:rPr lang="en" dirty="0"/>
              <a:t>    </a:t>
            </a:r>
            <a:r>
              <a:rPr lang="en" dirty="0">
                <a:solidFill>
                  <a:schemeClr val="accent5"/>
                </a:solidFill>
              </a:rPr>
              <a:t>AT</a:t>
            </a:r>
            <a:r>
              <a:rPr lang="en" dirty="0"/>
              <a:t>  Christmas</a:t>
            </a:r>
          </a:p>
          <a:p>
            <a:pPr algn="just"/>
            <a:r>
              <a:rPr lang="en" dirty="0"/>
              <a:t>    </a:t>
            </a:r>
            <a:r>
              <a:rPr lang="en" dirty="0">
                <a:solidFill>
                  <a:schemeClr val="accent5"/>
                </a:solidFill>
              </a:rPr>
              <a:t>ON</a:t>
            </a:r>
            <a:r>
              <a:rPr lang="en" dirty="0"/>
              <a:t>  Tuesday</a:t>
            </a:r>
          </a:p>
          <a:p>
            <a:pPr algn="just"/>
            <a:r>
              <a:rPr lang="en" dirty="0"/>
              <a:t>    </a:t>
            </a:r>
            <a:r>
              <a:rPr lang="en" dirty="0">
                <a:solidFill>
                  <a:schemeClr val="accent5"/>
                </a:solidFill>
              </a:rPr>
              <a:t>ON</a:t>
            </a:r>
            <a:r>
              <a:rPr lang="en" dirty="0"/>
              <a:t>  the weekend</a:t>
            </a:r>
          </a:p>
          <a:p>
            <a:pPr algn="just"/>
            <a:r>
              <a:rPr lang="en" dirty="0"/>
              <a:t>   </a:t>
            </a:r>
            <a:r>
              <a:rPr lang="en" dirty="0">
                <a:solidFill>
                  <a:schemeClr val="accent5"/>
                </a:solidFill>
              </a:rPr>
              <a:t> ON</a:t>
            </a:r>
            <a:r>
              <a:rPr lang="en" dirty="0"/>
              <a:t> my birthday</a:t>
            </a:r>
          </a:p>
          <a:p>
            <a:pPr algn="just"/>
            <a:r>
              <a:rPr lang="en" dirty="0"/>
              <a:t>    </a:t>
            </a:r>
            <a:r>
              <a:rPr lang="en" dirty="0">
                <a:solidFill>
                  <a:schemeClr val="accent5"/>
                </a:solidFill>
              </a:rPr>
              <a:t>AT</a:t>
            </a:r>
            <a:r>
              <a:rPr lang="en" dirty="0"/>
              <a:t> the end of the week</a:t>
            </a:r>
          </a:p>
          <a:p>
            <a:pPr marL="0" indent="0" algn="just">
              <a:buNone/>
            </a:pPr>
            <a:br>
              <a:rPr lang="en" dirty="0"/>
            </a:br>
            <a:endParaRPr lang="en" dirty="0"/>
          </a:p>
          <a:p>
            <a:pPr marL="914400" lvl="2" indent="0">
              <a:buNone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endParaRPr lang="fr-FR" dirty="0"/>
          </a:p>
          <a:p>
            <a:pPr lvl="2">
              <a:buFont typeface="Wingdings 3" pitchFamily="2" charset="2"/>
              <a:buChar char="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219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969228E-603D-0B46-98FF-59B719A19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778" y="666206"/>
            <a:ext cx="5475154" cy="5303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1117319-D1C6-9545-A186-D54B76AB5B48}"/>
              </a:ext>
            </a:extLst>
          </p:cNvPr>
          <p:cNvSpPr/>
          <p:nvPr/>
        </p:nvSpPr>
        <p:spPr>
          <a:xfrm>
            <a:off x="9232175" y="6508978"/>
            <a:ext cx="29598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err="1"/>
              <a:t>www.flickr.com</a:t>
            </a:r>
            <a:r>
              <a:rPr lang="fr-FR" sz="800" dirty="0"/>
              <a:t>/photos/</a:t>
            </a:r>
            <a:r>
              <a:rPr lang="fr-FR" sz="800" dirty="0" err="1"/>
              <a:t>austinaronoff</a:t>
            </a:r>
            <a:r>
              <a:rPr lang="fr-FR" sz="800" dirty="0"/>
              <a:t>/32631794845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824C1B7-4BB4-AF4E-8D07-C3511908CD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6" t="3723" r="3441" b="4755"/>
          <a:stretch/>
        </p:blipFill>
        <p:spPr>
          <a:xfrm>
            <a:off x="1147068" y="2037806"/>
            <a:ext cx="3946847" cy="27823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2ABCBC6-BA3D-9044-AF91-44D5D4DBFD57}"/>
              </a:ext>
            </a:extLst>
          </p:cNvPr>
          <p:cNvSpPr/>
          <p:nvPr/>
        </p:nvSpPr>
        <p:spPr>
          <a:xfrm>
            <a:off x="9351917" y="6293534"/>
            <a:ext cx="28400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/>
              <a:t>https://</a:t>
            </a:r>
            <a:r>
              <a:rPr lang="fr-FR" sz="800" dirty="0" err="1"/>
              <a:t>www.lawlessfrench.com</a:t>
            </a:r>
            <a:r>
              <a:rPr lang="fr-FR" sz="800" dirty="0"/>
              <a:t>/</a:t>
            </a:r>
            <a:r>
              <a:rPr lang="fr-FR" sz="800" dirty="0" err="1"/>
              <a:t>grammar</a:t>
            </a:r>
            <a:r>
              <a:rPr lang="fr-FR" sz="800" dirty="0"/>
              <a:t>/</a:t>
            </a:r>
            <a:r>
              <a:rPr lang="fr-FR" sz="800" dirty="0" err="1"/>
              <a:t>prepositions</a:t>
            </a:r>
            <a:r>
              <a:rPr lang="fr-FR" sz="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186906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3065BF-08AF-8144-8987-4D11504BA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Practice!</a:t>
            </a:r>
            <a:br>
              <a:rPr lang="fr-FR" dirty="0"/>
            </a:br>
            <a:br>
              <a:rPr lang="fr-FR" dirty="0"/>
            </a:br>
            <a:r>
              <a:rPr lang="fr-FR" dirty="0"/>
              <a:t>Use: </a:t>
            </a:r>
            <a:r>
              <a:rPr lang="fr-FR" sz="2000" dirty="0"/>
              <a:t>On, in, </a:t>
            </a:r>
            <a:r>
              <a:rPr lang="fr-FR" sz="2000" dirty="0" err="1"/>
              <a:t>next</a:t>
            </a:r>
            <a:r>
              <a:rPr lang="fr-FR" sz="2000" dirty="0"/>
              <a:t> to, in front of, </a:t>
            </a:r>
            <a:r>
              <a:rPr lang="fr-FR" sz="2000" dirty="0" err="1"/>
              <a:t>between</a:t>
            </a:r>
            <a:r>
              <a:rPr lang="fr-FR" sz="2000" dirty="0"/>
              <a:t>, </a:t>
            </a:r>
            <a:r>
              <a:rPr lang="fr-FR" sz="2000" dirty="0" err="1"/>
              <a:t>under</a:t>
            </a:r>
            <a:r>
              <a:rPr lang="fr-FR" sz="2000" dirty="0"/>
              <a:t>, </a:t>
            </a:r>
            <a:r>
              <a:rPr lang="fr-FR" sz="2000" dirty="0" err="1"/>
              <a:t>around</a:t>
            </a:r>
            <a:endParaRPr lang="fr-FR" sz="2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8D99E4-0662-8E48-9169-A81762093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1. Cindy </a:t>
            </a:r>
            <a:r>
              <a:rPr lang="fr-FR" dirty="0" err="1"/>
              <a:t>is</a:t>
            </a:r>
            <a:r>
              <a:rPr lang="fr-FR" dirty="0"/>
              <a:t> _____________Lydia and me.</a:t>
            </a:r>
          </a:p>
          <a:p>
            <a:r>
              <a:rPr lang="fr-FR" dirty="0"/>
              <a:t>2. The </a:t>
            </a:r>
            <a:r>
              <a:rPr lang="fr-FR" dirty="0" err="1"/>
              <a:t>paper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__________the printer.</a:t>
            </a:r>
          </a:p>
          <a:p>
            <a:r>
              <a:rPr lang="fr-FR" dirty="0"/>
              <a:t>3. All the </a:t>
            </a:r>
            <a:r>
              <a:rPr lang="fr-FR" dirty="0" err="1"/>
              <a:t>students</a:t>
            </a:r>
            <a:r>
              <a:rPr lang="fr-FR" dirty="0"/>
              <a:t> are</a:t>
            </a:r>
            <a:r>
              <a:rPr lang="fr-FR" dirty="0">
                <a:solidFill>
                  <a:schemeClr val="tx1"/>
                </a:solidFill>
              </a:rPr>
              <a:t> _________</a:t>
            </a:r>
            <a:r>
              <a:rPr lang="fr-FR" dirty="0"/>
              <a:t> the </a:t>
            </a:r>
            <a:r>
              <a:rPr lang="fr-FR" dirty="0" err="1"/>
              <a:t>teacher</a:t>
            </a:r>
            <a:r>
              <a:rPr lang="fr-FR" dirty="0"/>
              <a:t>.</a:t>
            </a:r>
          </a:p>
          <a:p>
            <a:r>
              <a:rPr lang="fr-FR" dirty="0"/>
              <a:t>4. There are </a:t>
            </a:r>
            <a:r>
              <a:rPr lang="fr-FR" dirty="0" err="1"/>
              <a:t>mice</a:t>
            </a:r>
            <a:r>
              <a:rPr lang="fr-FR" dirty="0"/>
              <a:t>_________the roof.</a:t>
            </a:r>
          </a:p>
          <a:p>
            <a:r>
              <a:rPr lang="fr-FR" dirty="0"/>
              <a:t>5. There </a:t>
            </a:r>
            <a:r>
              <a:rPr lang="fr-FR" dirty="0" err="1"/>
              <a:t>is</a:t>
            </a:r>
            <a:r>
              <a:rPr lang="fr-FR" dirty="0"/>
              <a:t> a  lot of </a:t>
            </a:r>
            <a:r>
              <a:rPr lang="fr-FR" dirty="0" err="1"/>
              <a:t>snow</a:t>
            </a:r>
            <a:r>
              <a:rPr lang="fr-FR" dirty="0"/>
              <a:t>_____________ the roofs.</a:t>
            </a:r>
          </a:p>
          <a:p>
            <a:r>
              <a:rPr lang="fr-FR" dirty="0"/>
              <a:t>6. </a:t>
            </a:r>
            <a:r>
              <a:rPr lang="fr-FR" dirty="0" err="1"/>
              <a:t>Lydia’s</a:t>
            </a:r>
            <a:r>
              <a:rPr lang="fr-FR" dirty="0"/>
              <a:t> desk </a:t>
            </a:r>
            <a:r>
              <a:rPr lang="fr-FR" dirty="0" err="1"/>
              <a:t>is</a:t>
            </a:r>
            <a:r>
              <a:rPr lang="fr-FR" dirty="0"/>
              <a:t>____________</a:t>
            </a:r>
            <a:r>
              <a:rPr lang="fr-FR" dirty="0" err="1"/>
              <a:t>Cindy’s</a:t>
            </a:r>
            <a:r>
              <a:rPr lang="fr-FR" dirty="0"/>
              <a:t>.</a:t>
            </a:r>
          </a:p>
          <a:p>
            <a:r>
              <a:rPr lang="fr-FR" dirty="0"/>
              <a:t>7. Rosie </a:t>
            </a:r>
            <a:r>
              <a:rPr lang="fr-FR" dirty="0" err="1"/>
              <a:t>is</a:t>
            </a:r>
            <a:r>
              <a:rPr lang="fr-FR" dirty="0"/>
              <a:t>_____________Lydia but </a:t>
            </a:r>
            <a:r>
              <a:rPr lang="fr-FR" dirty="0" err="1"/>
              <a:t>she</a:t>
            </a:r>
            <a:r>
              <a:rPr lang="fr-FR" dirty="0"/>
              <a:t>  ___________ Mylène.</a:t>
            </a:r>
          </a:p>
          <a:p>
            <a:r>
              <a:rPr lang="fr-FR" dirty="0"/>
              <a:t>All the </a:t>
            </a:r>
            <a:r>
              <a:rPr lang="fr-FR" dirty="0" err="1"/>
              <a:t>students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have to </a:t>
            </a:r>
            <a:r>
              <a:rPr lang="fr-FR" dirty="0" err="1"/>
              <a:t>go____________the</a:t>
            </a:r>
            <a:r>
              <a:rPr lang="fr-FR" dirty="0"/>
              <a:t> hall to </a:t>
            </a:r>
            <a:r>
              <a:rPr lang="fr-FR" dirty="0" err="1"/>
              <a:t>get</a:t>
            </a:r>
            <a:r>
              <a:rPr lang="fr-FR" dirty="0"/>
              <a:t> _______the cafeteria</a:t>
            </a:r>
          </a:p>
        </p:txBody>
      </p:sp>
    </p:spTree>
    <p:extLst>
      <p:ext uri="{BB962C8B-B14F-4D97-AF65-F5344CB8AC3E}">
        <p14:creationId xmlns:p14="http://schemas.microsoft.com/office/powerpoint/2010/main" val="1198955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3065BF-08AF-8144-8987-4D11504BA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Answer</a:t>
            </a:r>
            <a:r>
              <a:rPr lang="fr-FR" dirty="0"/>
              <a:t> Key</a:t>
            </a:r>
            <a:br>
              <a:rPr lang="fr-FR" dirty="0"/>
            </a:br>
            <a:br>
              <a:rPr lang="fr-FR" dirty="0"/>
            </a:br>
            <a:r>
              <a:rPr lang="fr-FR" dirty="0"/>
              <a:t>Use: </a:t>
            </a:r>
            <a:r>
              <a:rPr lang="fr-FR" sz="2000" dirty="0"/>
              <a:t>On, in, </a:t>
            </a:r>
            <a:r>
              <a:rPr lang="fr-FR" sz="2000" dirty="0" err="1"/>
              <a:t>next</a:t>
            </a:r>
            <a:r>
              <a:rPr lang="fr-FR" sz="2000" dirty="0"/>
              <a:t> to, in front of, </a:t>
            </a:r>
            <a:r>
              <a:rPr lang="fr-FR" sz="2000" dirty="0" err="1"/>
              <a:t>between</a:t>
            </a:r>
            <a:r>
              <a:rPr lang="fr-FR" sz="2000" dirty="0"/>
              <a:t>, </a:t>
            </a:r>
            <a:r>
              <a:rPr lang="fr-FR" sz="2000" dirty="0" err="1"/>
              <a:t>under</a:t>
            </a:r>
            <a:r>
              <a:rPr lang="fr-FR" sz="2000" dirty="0"/>
              <a:t>, </a:t>
            </a:r>
            <a:r>
              <a:rPr lang="fr-FR" sz="2000" dirty="0" err="1"/>
              <a:t>around</a:t>
            </a:r>
            <a:endParaRPr lang="fr-FR" sz="2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8D99E4-0662-8E48-9169-A81762093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1. Cindy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>
                <a:solidFill>
                  <a:schemeClr val="accent5"/>
                </a:solidFill>
              </a:rPr>
              <a:t>between</a:t>
            </a:r>
            <a:r>
              <a:rPr lang="fr-FR" dirty="0"/>
              <a:t> Lydia and me.</a:t>
            </a:r>
          </a:p>
          <a:p>
            <a:r>
              <a:rPr lang="fr-FR" dirty="0"/>
              <a:t>2. The </a:t>
            </a:r>
            <a:r>
              <a:rPr lang="fr-FR" dirty="0" err="1"/>
              <a:t>paper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>
                <a:solidFill>
                  <a:schemeClr val="accent5"/>
                </a:solidFill>
              </a:rPr>
              <a:t>in</a:t>
            </a:r>
            <a:r>
              <a:rPr lang="fr-FR" dirty="0"/>
              <a:t> the </a:t>
            </a:r>
            <a:r>
              <a:rPr lang="fr-FR" dirty="0" err="1"/>
              <a:t>garbage</a:t>
            </a:r>
            <a:r>
              <a:rPr lang="fr-FR" dirty="0"/>
              <a:t>.</a:t>
            </a:r>
          </a:p>
          <a:p>
            <a:r>
              <a:rPr lang="fr-FR" dirty="0"/>
              <a:t>3. All the </a:t>
            </a:r>
            <a:r>
              <a:rPr lang="fr-FR" dirty="0" err="1"/>
              <a:t>students</a:t>
            </a:r>
            <a:r>
              <a:rPr lang="fr-FR" dirty="0"/>
              <a:t> are </a:t>
            </a:r>
            <a:r>
              <a:rPr lang="fr-FR" dirty="0" err="1">
                <a:solidFill>
                  <a:schemeClr val="accent5"/>
                </a:solidFill>
              </a:rPr>
              <a:t>around</a:t>
            </a:r>
            <a:r>
              <a:rPr lang="fr-FR" dirty="0"/>
              <a:t> the </a:t>
            </a:r>
            <a:r>
              <a:rPr lang="fr-FR" dirty="0" err="1"/>
              <a:t>teacher</a:t>
            </a:r>
            <a:r>
              <a:rPr lang="fr-FR" dirty="0"/>
              <a:t>.</a:t>
            </a:r>
          </a:p>
          <a:p>
            <a:r>
              <a:rPr lang="fr-FR" dirty="0"/>
              <a:t>4. There are </a:t>
            </a:r>
            <a:r>
              <a:rPr lang="fr-FR" dirty="0" err="1"/>
              <a:t>mice</a:t>
            </a:r>
            <a:r>
              <a:rPr lang="fr-FR" dirty="0"/>
              <a:t> </a:t>
            </a:r>
            <a:r>
              <a:rPr lang="fr-FR" dirty="0" err="1">
                <a:solidFill>
                  <a:schemeClr val="accent5"/>
                </a:solidFill>
              </a:rPr>
              <a:t>under</a:t>
            </a:r>
            <a:r>
              <a:rPr lang="fr-FR" dirty="0"/>
              <a:t> the roof.</a:t>
            </a:r>
          </a:p>
          <a:p>
            <a:r>
              <a:rPr lang="fr-FR" dirty="0"/>
              <a:t>5. There </a:t>
            </a:r>
            <a:r>
              <a:rPr lang="fr-FR" dirty="0" err="1"/>
              <a:t>is</a:t>
            </a:r>
            <a:r>
              <a:rPr lang="fr-FR" dirty="0"/>
              <a:t> a  lot of </a:t>
            </a:r>
            <a:r>
              <a:rPr lang="fr-FR" dirty="0" err="1"/>
              <a:t>snow</a:t>
            </a:r>
            <a:r>
              <a:rPr lang="fr-FR" dirty="0"/>
              <a:t> </a:t>
            </a:r>
            <a:r>
              <a:rPr lang="fr-FR" dirty="0">
                <a:solidFill>
                  <a:schemeClr val="accent5"/>
                </a:solidFill>
              </a:rPr>
              <a:t>on</a:t>
            </a:r>
            <a:r>
              <a:rPr lang="fr-FR" dirty="0"/>
              <a:t> the roofs.</a:t>
            </a:r>
          </a:p>
          <a:p>
            <a:r>
              <a:rPr lang="fr-FR" dirty="0"/>
              <a:t>6. </a:t>
            </a:r>
            <a:r>
              <a:rPr lang="fr-FR" dirty="0" err="1"/>
              <a:t>Lydia’s</a:t>
            </a:r>
            <a:r>
              <a:rPr lang="fr-FR" dirty="0"/>
              <a:t> desk </a:t>
            </a:r>
            <a:r>
              <a:rPr lang="fr-FR" dirty="0" err="1">
                <a:solidFill>
                  <a:schemeClr val="accent5"/>
                </a:solidFill>
              </a:rPr>
              <a:t>is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next</a:t>
            </a:r>
            <a:r>
              <a:rPr lang="fr-FR" dirty="0">
                <a:solidFill>
                  <a:schemeClr val="accent5"/>
                </a:solidFill>
              </a:rPr>
              <a:t> to </a:t>
            </a:r>
            <a:r>
              <a:rPr lang="fr-FR" dirty="0" err="1"/>
              <a:t>Cindy’s</a:t>
            </a:r>
            <a:r>
              <a:rPr lang="fr-FR" dirty="0"/>
              <a:t>.</a:t>
            </a:r>
          </a:p>
          <a:p>
            <a:r>
              <a:rPr lang="fr-FR" dirty="0"/>
              <a:t>7. Rosie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>
                <a:solidFill>
                  <a:schemeClr val="accent5"/>
                </a:solidFill>
              </a:rPr>
              <a:t>behind</a:t>
            </a:r>
            <a:r>
              <a:rPr lang="fr-FR" dirty="0"/>
              <a:t> Lydia but </a:t>
            </a:r>
            <a:r>
              <a:rPr lang="fr-FR" dirty="0" err="1"/>
              <a:t>she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>
                <a:solidFill>
                  <a:schemeClr val="accent5"/>
                </a:solidFill>
              </a:rPr>
              <a:t>in front of </a:t>
            </a:r>
            <a:r>
              <a:rPr lang="fr-FR" dirty="0"/>
              <a:t>Mylène.</a:t>
            </a:r>
          </a:p>
          <a:p>
            <a:r>
              <a:rPr lang="fr-FR" dirty="0"/>
              <a:t>All the </a:t>
            </a:r>
            <a:r>
              <a:rPr lang="fr-FR" dirty="0" err="1"/>
              <a:t>students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have to go </a:t>
            </a:r>
            <a:r>
              <a:rPr lang="fr-FR" dirty="0" err="1">
                <a:solidFill>
                  <a:schemeClr val="accent5"/>
                </a:solidFill>
              </a:rPr>
              <a:t>through</a:t>
            </a:r>
            <a:r>
              <a:rPr lang="fr-FR" dirty="0"/>
              <a:t> the hall to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>
                <a:solidFill>
                  <a:schemeClr val="accent5"/>
                </a:solidFill>
              </a:rPr>
              <a:t>to</a:t>
            </a:r>
            <a:r>
              <a:rPr lang="fr-FR" dirty="0"/>
              <a:t> the cafeteria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2248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Isosceles Triangle 98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106" name="Rectangle 105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5D583E5-2783-7D4F-AFD8-5BD575117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788" y="1939870"/>
            <a:ext cx="6960759" cy="284967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>
                <a:solidFill>
                  <a:srgbClr val="FFFFFF"/>
                </a:solidFill>
              </a:rPr>
              <a:t>Prepositions</a:t>
            </a:r>
            <a:br>
              <a:rPr lang="en-US" sz="6000" dirty="0">
                <a:solidFill>
                  <a:srgbClr val="FFFFFF"/>
                </a:solidFill>
              </a:rPr>
            </a:br>
            <a:r>
              <a:rPr lang="en-US" sz="6000" dirty="0">
                <a:solidFill>
                  <a:srgbClr val="FFFFFF"/>
                </a:solidFill>
              </a:rPr>
              <a:t>of Movement</a:t>
            </a:r>
          </a:p>
        </p:txBody>
      </p:sp>
      <p:sp>
        <p:nvSpPr>
          <p:cNvPr id="124" name="Isosceles Triangle 123">
            <a:extLst>
              <a:ext uri="{FF2B5EF4-FFF2-40B4-BE49-F238E27FC236}">
                <a16:creationId xmlns:a16="http://schemas.microsoft.com/office/drawing/2014/main" id="{9D2E8756-2465-473A-BA2A-2DB1D62247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2562" y="3271487"/>
            <a:ext cx="220660" cy="186439"/>
          </a:xfrm>
          <a:prstGeom prst="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78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423</Words>
  <Application>Microsoft Office PowerPoint</Application>
  <PresentationFormat>Grand écran</PresentationFormat>
  <Paragraphs>107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Facette</vt:lpstr>
      <vt:lpstr>Prepositions</vt:lpstr>
      <vt:lpstr>Prepositions Position &amp; Place</vt:lpstr>
      <vt:lpstr>Présentation PowerPoint</vt:lpstr>
      <vt:lpstr>Exercise</vt:lpstr>
      <vt:lpstr>Excercise</vt:lpstr>
      <vt:lpstr>Présentation PowerPoint</vt:lpstr>
      <vt:lpstr>Practice!  Use: On, in, next to, in front of, between, under, around</vt:lpstr>
      <vt:lpstr>Answer Key  Use: On, in, next to, in front of, between, under, around</vt:lpstr>
      <vt:lpstr>Prepositions of Movement</vt:lpstr>
      <vt:lpstr>Présentation PowerPoint</vt:lpstr>
      <vt:lpstr>Practice: Prepositions of Movement</vt:lpstr>
      <vt:lpstr>Answer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</dc:title>
  <dc:creator>Joseph, Anne Marie</dc:creator>
  <cp:lastModifiedBy>Goulet, Mylaine</cp:lastModifiedBy>
  <cp:revision>10</cp:revision>
  <dcterms:created xsi:type="dcterms:W3CDTF">2019-02-28T19:28:26Z</dcterms:created>
  <dcterms:modified xsi:type="dcterms:W3CDTF">2019-08-07T14:27:03Z</dcterms:modified>
</cp:coreProperties>
</file>