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1"/>
  </p:sldMasterIdLst>
  <p:notesMasterIdLst>
    <p:notesMasterId r:id="rId52"/>
  </p:notesMasterIdLst>
  <p:sldIdLst>
    <p:sldId id="256" r:id="rId2"/>
    <p:sldId id="284" r:id="rId3"/>
    <p:sldId id="258" r:id="rId4"/>
    <p:sldId id="257" r:id="rId5"/>
    <p:sldId id="260" r:id="rId6"/>
    <p:sldId id="259" r:id="rId7"/>
    <p:sldId id="261" r:id="rId8"/>
    <p:sldId id="316" r:id="rId9"/>
    <p:sldId id="262" r:id="rId10"/>
    <p:sldId id="263" r:id="rId11"/>
    <p:sldId id="265" r:id="rId12"/>
    <p:sldId id="295" r:id="rId13"/>
    <p:sldId id="294" r:id="rId14"/>
    <p:sldId id="313" r:id="rId15"/>
    <p:sldId id="286" r:id="rId16"/>
    <p:sldId id="314" r:id="rId17"/>
    <p:sldId id="285" r:id="rId18"/>
    <p:sldId id="309" r:id="rId19"/>
    <p:sldId id="298" r:id="rId20"/>
    <p:sldId id="290" r:id="rId21"/>
    <p:sldId id="292" r:id="rId22"/>
    <p:sldId id="264" r:id="rId23"/>
    <p:sldId id="311" r:id="rId24"/>
    <p:sldId id="310" r:id="rId25"/>
    <p:sldId id="288" r:id="rId26"/>
    <p:sldId id="274" r:id="rId27"/>
    <p:sldId id="287" r:id="rId28"/>
    <p:sldId id="312" r:id="rId29"/>
    <p:sldId id="297" r:id="rId30"/>
    <p:sldId id="270" r:id="rId31"/>
    <p:sldId id="273" r:id="rId32"/>
    <p:sldId id="276" r:id="rId33"/>
    <p:sldId id="307" r:id="rId34"/>
    <p:sldId id="299" r:id="rId35"/>
    <p:sldId id="305" r:id="rId36"/>
    <p:sldId id="304" r:id="rId37"/>
    <p:sldId id="306" r:id="rId38"/>
    <p:sldId id="296" r:id="rId39"/>
    <p:sldId id="315" r:id="rId40"/>
    <p:sldId id="277" r:id="rId41"/>
    <p:sldId id="300" r:id="rId42"/>
    <p:sldId id="317" r:id="rId43"/>
    <p:sldId id="275" r:id="rId44"/>
    <p:sldId id="301" r:id="rId45"/>
    <p:sldId id="302" r:id="rId46"/>
    <p:sldId id="303" r:id="rId47"/>
    <p:sldId id="278" r:id="rId48"/>
    <p:sldId id="279" r:id="rId49"/>
    <p:sldId id="280" r:id="rId50"/>
    <p:sldId id="293" r:id="rId51"/>
  </p:sldIdLst>
  <p:sldSz cx="9144000" cy="5143500" type="screen16x9"/>
  <p:notesSz cx="6858000" cy="9144000"/>
  <p:embeddedFontLst>
    <p:embeddedFont>
      <p:font typeface="Inconsolata" panose="020B0604020202020204" charset="0"/>
      <p:regular r:id="rId53"/>
      <p:bold r:id="rId54"/>
    </p:embeddedFont>
    <p:embeddedFont>
      <p:font typeface="grotesque" panose="020B0604020202020204" charset="0"/>
      <p:regular r:id="rId55"/>
      <p:bold r:id="rId56"/>
    </p:embeddedFont>
    <p:embeddedFont>
      <p:font typeface="Calibri" panose="020F0502020204030204" pitchFamily="34" charset="0"/>
      <p:regular r:id="rId57"/>
      <p:bold r:id="rId58"/>
      <p:italic r:id="rId59"/>
      <p:boldItalic r:id="rId60"/>
    </p:embeddedFont>
    <p:embeddedFont>
      <p:font typeface="Pangolin"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5B5B"/>
    <a:srgbClr val="6F6F6F"/>
    <a:srgbClr val="0B5394"/>
    <a:srgbClr val="CACA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1E81BD2-BC2B-4679-9A0E-695A77C8FDD9}">
  <a:tblStyle styleId="{01E81BD2-BC2B-4679-9A0E-695A77C8FDD9}"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68613" autoAdjust="0"/>
  </p:normalViewPr>
  <p:slideViewPr>
    <p:cSldViewPr>
      <p:cViewPr varScale="1">
        <p:scale>
          <a:sx n="61" d="100"/>
          <a:sy n="61" d="100"/>
        </p:scale>
        <p:origin x="1656" y="72"/>
      </p:cViewPr>
      <p:guideLst>
        <p:guide orient="horz" pos="1620"/>
        <p:guide pos="2880"/>
      </p:guideLst>
    </p:cSldViewPr>
  </p:slideViewPr>
  <p:outlineViewPr>
    <p:cViewPr>
      <p:scale>
        <a:sx n="33" d="100"/>
        <a:sy n="33" d="100"/>
      </p:scale>
      <p:origin x="0" y="-1309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937374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ctubis.com/les-differentes-formes-de-fausses-infos-fake-new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ctubis.com/les-differentes-formes-de-fausses-infos-fake-new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cmonica75/status/104213776939139072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reuters.com/article/us-crime-kiss/refused-a-smooch-92-year-old-woman-fires-gun-idUSTRE72M54820110323"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30secondes.org/module/pourquoi-invente-t-on-des-fausses-nouvell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actubis.com/les-differentes-formes-de-fausses-infos-fake-new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actubis.com/les-differentes-formes-de-fausses-infos-fake-new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horizonquebecactuel.com/islamisation-du-quebec-2-000-islamistes-se-reunissent-a-laval-et-clament-leur-refus-des-lois-quebecois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ici.radio-canada.ca/nouvelle/1139423/musulmans-caq-signes-religieux-enseignement-laval"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washingtonpost.com/politics/2019/04/29/president-trump-has-made-more-than-false-or-misleading-claims/?noredirect=on&amp;utm_term=.48bcc5dbae0c"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ici.radio-canada.ca/nouvelle/1094986/non-ceci-nest-pas-une-vraie-citation-de-wilfrid-laurier-sur-limmigr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ici.radio-canada.ca/nouvelle/1048278/internautes-insurgent-femmes-en-burqa-photo-autobus-vide-norveg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ci.radio-canada.ca/nouvelle/1109572/fausses-nouvelles-jeff-yates-rumeurs-zombi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thicaljournalismnetwork.org/tag/fake-news/page/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journalmetro.com/opinions/inspecteur-viral/1075454/mettons-les-choses-au-clair-cest-quoi-une-fausse-nouvell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ici.radio-canada.ca/nouvelle/1145866/fausses-nouvelles-medias-partage-facebook-lecons-piege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30secondes.org/module/prend-30sec-avant-dy-croir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nybooks.com/articles/1978/10/26/hannah-arendt-from-an-interview/"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acebook.com/CuriumMag/posts/2214797295448924"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facebook.com/semainedelapresse/?__xts__%5B0%5D=68.ARB8TWQfVmqbhR3HAB7VUvSCcPzZCscuD1oO3FJGV0xF6uff5SGXS7LOjm_RTZtvdHgpHH6XtvYgjWlABYeuE12DVT3yny-eda6sYgZOa-R4UP3_U8Z_V9uvKOVlfCV_fFaBG355b0GFmm5m2uAilVoMzShvkoWCXljiBX2nEx4lX_rsUYpbLLWO9z5ztsJDlPA08r_vZHVl0h7WlWetAK6u8izl1rAjln9QT-RHUGDJyJAaiVTtK_ZcZ9fcvfRix-G2Wd58BnGYeqVPs7hu2wl6UzNAUF7bbt4BX7BprXAa94hlMB7BhnXR39rIGvS9wWSXi9xsOa2_AOSjpzVIEEF39kCt&amp;__tn__=%2CdK%2AF-R&amp;eid=ARByzBvpOJ_tvJeNq3wQlbK8CH8IcLp2CDGF45VW1uWNjtfgE2oolv1JqzrOMmkbcV3z9cjpTan4PGTh"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ici.radio-canada.ca/jeffyat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30secondes.org/module/pourquoi-invente-t-on-des-fausses-nouvelle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Détracteur: adversaire, critique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L’émission </a:t>
            </a:r>
            <a:r>
              <a:rPr lang="fr-CA" dirty="0" err="1" smtClean="0"/>
              <a:t>Infoman</a:t>
            </a:r>
            <a:r>
              <a:rPr lang="fr-CA" dirty="0" smtClean="0"/>
              <a:t> serait plutôt</a:t>
            </a:r>
            <a:r>
              <a:rPr lang="fr-CA" baseline="0" dirty="0" smtClean="0"/>
              <a:t> une satire puisqu’on n’invente pas des informations, mais on rit de l’actualité. </a:t>
            </a:r>
          </a:p>
          <a:p>
            <a:pPr marL="0" lvl="0" indent="0" algn="l" rtl="0">
              <a:spcBef>
                <a:spcPts val="0"/>
              </a:spcBef>
              <a:spcAft>
                <a:spcPts val="0"/>
              </a:spcAft>
              <a:buNone/>
            </a:pPr>
            <a:endParaRPr lang="fr-CA"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t>Factualité = basé sur des faits provenant de l’actualité</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t>Différentes</a:t>
            </a:r>
            <a:r>
              <a:rPr lang="fr-CA" baseline="0" dirty="0" smtClean="0"/>
              <a:t> formes de fausses nouvelles: </a:t>
            </a:r>
            <a:r>
              <a:rPr lang="fr-CA" dirty="0" smtClean="0">
                <a:hlinkClick r:id="rId3"/>
              </a:rPr>
              <a:t>http</a:t>
            </a:r>
            <a:r>
              <a:rPr lang="fr-CA" dirty="0" smtClean="0">
                <a:hlinkClick r:id="rId3"/>
              </a:rPr>
              <a:t>://www.actubis.com/les-differentes-formes-de-fausses-infos-fake-news/</a:t>
            </a: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dirty="0" smtClean="0"/>
          </a:p>
          <a:p>
            <a:pPr marL="0" lvl="0" indent="0" algn="l" rtl="0">
              <a:spcBef>
                <a:spcPts val="0"/>
              </a:spcBef>
              <a:spcAft>
                <a:spcPts val="0"/>
              </a:spcAft>
              <a:buNone/>
            </a:pPr>
            <a:r>
              <a:rPr lang="fr-CA" baseline="0" dirty="0" smtClean="0"/>
              <a:t>Les créateurs des parodies rient en quelque sorte du fait que plusieurs personnes ne se posent pas de questions et sont crédules. Comme le partage se fait rapidement, même des gens plus renseignés peuvent se faire prendre. </a:t>
            </a:r>
            <a:endParaRPr lang="fr-CA" baseline="0" dirty="0" smtClean="0"/>
          </a:p>
          <a:p>
            <a:pPr marL="0" lvl="0" indent="0" algn="l" rtl="0">
              <a:spcBef>
                <a:spcPts val="0"/>
              </a:spcBef>
              <a:spcAft>
                <a:spcPts val="0"/>
              </a:spcAft>
              <a:buNone/>
            </a:pPr>
            <a:endParaRPr lang="fr-CA" baseline="0" dirty="0" smtClean="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t>Différentes</a:t>
            </a:r>
            <a:r>
              <a:rPr lang="fr-CA" baseline="0" dirty="0" smtClean="0"/>
              <a:t> formes de fausses nouvelles: </a:t>
            </a:r>
            <a:r>
              <a:rPr lang="fr-CA" dirty="0" smtClean="0">
                <a:hlinkClick r:id="rId3"/>
              </a:rPr>
              <a:t>http://www.actubis.com/les-differentes-formes-de-fausses-infos-fake-news/</a:t>
            </a:r>
            <a:endParaRPr lang="fr-CA" dirty="0" smtClean="0"/>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100" dirty="0" smtClean="0">
                <a:hlinkClick r:id="rId3"/>
              </a:rPr>
              <a:t>https://twitter.com/cmonica75/status/1042137769391390720</a:t>
            </a:r>
            <a:endParaRPr lang="en-US" sz="110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55440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aseline="0" dirty="0" smtClean="0"/>
              <a:t>La dame de 92 ans </a:t>
            </a:r>
            <a:r>
              <a:rPr lang="fr-CA" baseline="0" dirty="0" smtClean="0"/>
              <a:t>aurait tiré </a:t>
            </a:r>
            <a:r>
              <a:rPr lang="fr-CA" baseline="0" dirty="0" smtClean="0"/>
              <a:t>des coups </a:t>
            </a:r>
            <a:r>
              <a:rPr lang="fr-CA" baseline="0" dirty="0" smtClean="0"/>
              <a:t>de fusil après qu’un homme ait refusé de </a:t>
            </a:r>
            <a:r>
              <a:rPr lang="fr-CA" baseline="0" dirty="0" smtClean="0"/>
              <a:t>l’embrasser</a:t>
            </a:r>
            <a:endParaRPr lang="fr-CA" baseline="0" dirty="0" smtClean="0"/>
          </a:p>
          <a:p>
            <a:pPr marL="0" lvl="0" indent="0" algn="l" rtl="0">
              <a:spcBef>
                <a:spcPts val="0"/>
              </a:spcBef>
              <a:spcAft>
                <a:spcPts val="0"/>
              </a:spcAft>
              <a:buNone/>
            </a:pPr>
            <a:r>
              <a:rPr lang="fr-CA" dirty="0" smtClean="0">
                <a:hlinkClick r:id="rId3"/>
              </a:rPr>
              <a:t>https://www.reuters.com/article/us-crime-kiss/refused-a-smooch-92-year-old-woman-fires-gun-idUSTRE72M54820110323</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r>
              <a:rPr lang="fr-CA" dirty="0" smtClean="0"/>
              <a:t>Un</a:t>
            </a:r>
            <a:r>
              <a:rPr lang="fr-CA" baseline="0" dirty="0" smtClean="0"/>
              <a:t> site qui est le seul à dévoiler une information propose probablement des fausses nouvelles. </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4856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buNone/>
            </a:pPr>
            <a:r>
              <a:rPr lang="en-US" dirty="0" err="1" smtClean="0"/>
              <a:t>Souvent</a:t>
            </a:r>
            <a:r>
              <a:rPr lang="en-US" dirty="0" smtClean="0"/>
              <a:t> </a:t>
            </a:r>
            <a:r>
              <a:rPr lang="en-US" dirty="0" err="1" smtClean="0"/>
              <a:t>perçue</a:t>
            </a:r>
            <a:r>
              <a:rPr lang="en-US" baseline="0" dirty="0" smtClean="0"/>
              <a:t> par la public </a:t>
            </a:r>
            <a:r>
              <a:rPr lang="en-US" baseline="0" dirty="0" err="1" smtClean="0"/>
              <a:t>comme</a:t>
            </a:r>
            <a:r>
              <a:rPr lang="en-US" baseline="0" dirty="0" smtClean="0"/>
              <a:t> un </a:t>
            </a:r>
            <a:r>
              <a:rPr lang="en-US" baseline="0" dirty="0" err="1" smtClean="0"/>
              <a:t>manque</a:t>
            </a:r>
            <a:r>
              <a:rPr lang="en-US" baseline="0" dirty="0" smtClean="0"/>
              <a:t> de transparence de la part des </a:t>
            </a:r>
            <a:r>
              <a:rPr lang="en-US" baseline="0" dirty="0" err="1" smtClean="0"/>
              <a:t>influenceurs</a:t>
            </a:r>
            <a:r>
              <a:rPr lang="en-US" baseline="0" dirty="0" smtClean="0"/>
              <a:t> </a:t>
            </a:r>
            <a:r>
              <a:rPr lang="en-US" baseline="0" dirty="0" err="1" smtClean="0"/>
              <a:t>ou</a:t>
            </a:r>
            <a:r>
              <a:rPr lang="en-US" baseline="0" dirty="0" smtClean="0"/>
              <a:t> </a:t>
            </a:r>
            <a:r>
              <a:rPr lang="en-US" baseline="0" dirty="0" err="1" smtClean="0"/>
              <a:t>amène</a:t>
            </a:r>
            <a:r>
              <a:rPr lang="en-US" baseline="0" dirty="0" smtClean="0"/>
              <a:t> </a:t>
            </a:r>
            <a:r>
              <a:rPr lang="en-US" baseline="0" dirty="0" err="1" smtClean="0"/>
              <a:t>une</a:t>
            </a:r>
            <a:r>
              <a:rPr lang="en-US" baseline="0" dirty="0" smtClean="0"/>
              <a:t> </a:t>
            </a:r>
            <a:r>
              <a:rPr lang="en-US" baseline="0" dirty="0" err="1" smtClean="0"/>
              <a:t>perte</a:t>
            </a:r>
            <a:r>
              <a:rPr lang="en-US" baseline="0" dirty="0" smtClean="0"/>
              <a:t> de </a:t>
            </a:r>
            <a:r>
              <a:rPr lang="en-US" baseline="0" dirty="0" err="1" smtClean="0"/>
              <a:t>confiance</a:t>
            </a:r>
            <a:r>
              <a:rPr lang="en-US" baseline="0" dirty="0" smtClean="0"/>
              <a:t> </a:t>
            </a:r>
            <a:r>
              <a:rPr lang="en-US" baseline="0" dirty="0" err="1" smtClean="0"/>
              <a:t>envers</a:t>
            </a:r>
            <a:r>
              <a:rPr lang="en-US" baseline="0" dirty="0" smtClean="0"/>
              <a:t> le media qui a </a:t>
            </a:r>
            <a:r>
              <a:rPr lang="en-US" baseline="0" dirty="0" err="1" smtClean="0"/>
              <a:t>autorisé</a:t>
            </a:r>
            <a:r>
              <a:rPr lang="fr-CA" baseline="0" noProof="1" smtClean="0"/>
              <a:t> cette publicité </a:t>
            </a:r>
            <a:endParaRPr lang="en-US" dirty="0" smtClean="0"/>
          </a:p>
          <a:p>
            <a:pPr marL="0" lvl="0" indent="0" algn="l" rtl="0">
              <a:spcBef>
                <a:spcPts val="0"/>
              </a:spcBef>
              <a:spcAft>
                <a:spcPts val="0"/>
              </a:spcAft>
              <a:buNone/>
            </a:pPr>
            <a:endParaRPr lang="fr-CA" noProof="0" dirty="0"/>
          </a:p>
        </p:txBody>
      </p:sp>
    </p:spTree>
    <p:extLst>
      <p:ext uri="{BB962C8B-B14F-4D97-AF65-F5344CB8AC3E}">
        <p14:creationId xmlns:p14="http://schemas.microsoft.com/office/powerpoint/2010/main" val="213215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fr-CA" dirty="0" smtClean="0"/>
              <a:t>Plus il y a de clics</a:t>
            </a:r>
            <a:r>
              <a:rPr lang="fr-CA" baseline="0" dirty="0" smtClean="0"/>
              <a:t> vers une page, plus les administrateurs de la page peuvent obtenir de l’argent avec la publicité qui se trouve sur la page. La pub a donc la possibilité d’être vue plusieurs fois (même si on ne clique pas sur celle-ci)  </a:t>
            </a:r>
            <a:endParaRPr lang="fr-CA" sz="1400" i="1" baseline="0" dirty="0" smtClean="0"/>
          </a:p>
          <a:p>
            <a:pPr marL="139700" indent="0">
              <a:buNone/>
            </a:pPr>
            <a:r>
              <a:rPr lang="fr-CA" sz="1400" dirty="0" smtClean="0">
                <a:hlinkClick r:id="rId3"/>
              </a:rPr>
              <a:t>https://30secondes.org/module/pourquoi-invente-t-on-des-fausses-nouvelles/</a:t>
            </a:r>
            <a:endParaRPr lang="fr-CA" sz="1400" i="1" dirty="0" smtClean="0"/>
          </a:p>
          <a:p>
            <a:pPr marL="0" lvl="0" indent="0" algn="l" rtl="0">
              <a:spcBef>
                <a:spcPts val="0"/>
              </a:spcBef>
              <a:spcAft>
                <a:spcPts val="0"/>
              </a:spcAft>
              <a:buNone/>
            </a:pP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t>Différentes</a:t>
            </a:r>
            <a:r>
              <a:rPr lang="fr-CA" baseline="0" dirty="0" smtClean="0"/>
              <a:t> formes de fausses nouvelles: </a:t>
            </a:r>
            <a:r>
              <a:rPr lang="fr-CA" dirty="0" smtClean="0">
                <a:hlinkClick r:id="rId4"/>
              </a:rPr>
              <a:t>http://www.actubis.com/les-differentes-formes-de-fausses-infos-fake-news/</a:t>
            </a: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8618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t>Différentes</a:t>
            </a:r>
            <a:r>
              <a:rPr lang="fr-CA" baseline="0" dirty="0" smtClean="0"/>
              <a:t> formes de fausses nouvelles: </a:t>
            </a:r>
            <a:r>
              <a:rPr lang="fr-CA" dirty="0" smtClean="0">
                <a:hlinkClick r:id="rId3"/>
              </a:rPr>
              <a:t>http://www.actubis.com/les-differentes-formes-de-fausses-infos-fake-news/</a:t>
            </a: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08819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1" indent="0">
              <a:buNone/>
            </a:pPr>
            <a:r>
              <a:rPr lang="en-US" dirty="0" smtClean="0"/>
              <a:t>Montage photo pour </a:t>
            </a:r>
            <a:r>
              <a:rPr lang="en-US" dirty="0" err="1" smtClean="0"/>
              <a:t>marquer</a:t>
            </a:r>
            <a:r>
              <a:rPr lang="en-US" dirty="0" smtClean="0"/>
              <a:t> </a:t>
            </a:r>
            <a:r>
              <a:rPr lang="en-US" dirty="0" err="1" smtClean="0"/>
              <a:t>l’imaginaire</a:t>
            </a:r>
            <a:r>
              <a:rPr lang="en-US" dirty="0" smtClean="0"/>
              <a:t> </a:t>
            </a:r>
            <a:r>
              <a:rPr lang="en-US" dirty="0" err="1" smtClean="0"/>
              <a:t>lors</a:t>
            </a:r>
            <a:r>
              <a:rPr lang="en-US" dirty="0" smtClean="0"/>
              <a:t> de la </a:t>
            </a:r>
            <a:r>
              <a:rPr lang="en-US" dirty="0" err="1" smtClean="0"/>
              <a:t>crise</a:t>
            </a:r>
            <a:r>
              <a:rPr lang="en-US" baseline="0" dirty="0" smtClean="0"/>
              <a:t> de </a:t>
            </a:r>
            <a:r>
              <a:rPr lang="en-US" baseline="0" dirty="0" err="1" smtClean="0"/>
              <a:t>l’immigration</a:t>
            </a:r>
            <a:r>
              <a:rPr lang="en-US" baseline="0" dirty="0" smtClean="0"/>
              <a:t> clandestine (</a:t>
            </a:r>
            <a:r>
              <a:rPr lang="en-US" dirty="0" err="1" smtClean="0"/>
              <a:t>Enfants</a:t>
            </a:r>
            <a:r>
              <a:rPr lang="en-US" dirty="0" smtClean="0"/>
              <a:t> </a:t>
            </a:r>
            <a:r>
              <a:rPr lang="en-US" dirty="0" smtClean="0"/>
              <a:t>de</a:t>
            </a:r>
            <a:r>
              <a:rPr lang="en-US" baseline="0" dirty="0" smtClean="0"/>
              <a:t> migrants </a:t>
            </a:r>
            <a:r>
              <a:rPr lang="en-US" baseline="0" dirty="0" err="1" smtClean="0"/>
              <a:t>séparés</a:t>
            </a:r>
            <a:r>
              <a:rPr lang="en-US" baseline="0" dirty="0" smtClean="0"/>
              <a:t> de </a:t>
            </a:r>
            <a:r>
              <a:rPr lang="en-US" baseline="0" dirty="0" err="1" smtClean="0"/>
              <a:t>leur</a:t>
            </a:r>
            <a:r>
              <a:rPr lang="en-US" baseline="0" dirty="0" smtClean="0"/>
              <a:t> </a:t>
            </a:r>
            <a:r>
              <a:rPr lang="en-US" baseline="0" dirty="0" err="1" smtClean="0"/>
              <a:t>famille</a:t>
            </a:r>
            <a:r>
              <a:rPr lang="en-US" baseline="0" dirty="0" smtClean="0"/>
              <a:t>) – </a:t>
            </a:r>
            <a:r>
              <a:rPr lang="en-US" baseline="0" dirty="0" err="1" smtClean="0"/>
              <a:t>Tolérance</a:t>
            </a:r>
            <a:r>
              <a:rPr lang="en-US" baseline="0" dirty="0" smtClean="0"/>
              <a:t> </a:t>
            </a:r>
            <a:r>
              <a:rPr lang="en-US" baseline="0" dirty="0" err="1" smtClean="0"/>
              <a:t>zéro</a:t>
            </a:r>
            <a:r>
              <a:rPr lang="en-US" baseline="0" dirty="0" smtClean="0"/>
              <a:t> de M. Trump</a:t>
            </a:r>
          </a:p>
          <a:p>
            <a:pPr marL="0" lvl="0" indent="0" algn="l" rtl="0">
              <a:spcBef>
                <a:spcPts val="0"/>
              </a:spcBef>
              <a:spcAft>
                <a:spcPts val="0"/>
              </a:spcAft>
              <a:buNone/>
            </a:pP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Un des </a:t>
            </a:r>
            <a:r>
              <a:rPr lang="en-US" dirty="0" err="1" smtClean="0"/>
              <a:t>hics</a:t>
            </a:r>
            <a:r>
              <a:rPr lang="en-US" dirty="0" smtClean="0"/>
              <a:t> des images </a:t>
            </a:r>
            <a:r>
              <a:rPr lang="en-US" dirty="0" err="1" smtClean="0"/>
              <a:t>manipulées</a:t>
            </a:r>
            <a:r>
              <a:rPr lang="en-US" dirty="0" smtClean="0"/>
              <a:t> </a:t>
            </a:r>
            <a:r>
              <a:rPr lang="en-US" dirty="0" err="1" smtClean="0"/>
              <a:t>ou</a:t>
            </a:r>
            <a:r>
              <a:rPr lang="en-US" dirty="0" smtClean="0"/>
              <a:t> </a:t>
            </a:r>
            <a:r>
              <a:rPr lang="en-US" dirty="0" err="1" smtClean="0"/>
              <a:t>retouchées</a:t>
            </a:r>
            <a:r>
              <a:rPr lang="en-US" dirty="0" smtClean="0"/>
              <a:t> </a:t>
            </a:r>
            <a:r>
              <a:rPr lang="en-US" dirty="0" err="1" smtClean="0"/>
              <a:t>est</a:t>
            </a:r>
            <a:r>
              <a:rPr lang="en-US" dirty="0" smtClean="0"/>
              <a:t> </a:t>
            </a:r>
            <a:r>
              <a:rPr lang="en-US" dirty="0" err="1" smtClean="0"/>
              <a:t>qu’elles</a:t>
            </a:r>
            <a:r>
              <a:rPr lang="en-US" dirty="0" smtClean="0"/>
              <a:t> </a:t>
            </a:r>
            <a:r>
              <a:rPr lang="en-US" dirty="0" err="1" smtClean="0"/>
              <a:t>sont</a:t>
            </a:r>
            <a:r>
              <a:rPr lang="en-US" dirty="0" smtClean="0"/>
              <a:t> </a:t>
            </a:r>
            <a:r>
              <a:rPr lang="en-US" dirty="0" err="1" smtClean="0"/>
              <a:t>souvent</a:t>
            </a:r>
            <a:r>
              <a:rPr lang="en-US" dirty="0" smtClean="0"/>
              <a:t> </a:t>
            </a:r>
            <a:r>
              <a:rPr lang="en-US" dirty="0" err="1" smtClean="0"/>
              <a:t>repartagées</a:t>
            </a:r>
            <a:r>
              <a:rPr lang="en-US" dirty="0" smtClean="0"/>
              <a:t> sans les liens et </a:t>
            </a:r>
            <a:r>
              <a:rPr lang="en-US" dirty="0" err="1" smtClean="0"/>
              <a:t>mises</a:t>
            </a:r>
            <a:r>
              <a:rPr lang="en-US" dirty="0" smtClean="0"/>
              <a:t> hors </a:t>
            </a:r>
            <a:r>
              <a:rPr lang="en-US" dirty="0" err="1" smtClean="0"/>
              <a:t>contexte</a:t>
            </a:r>
            <a:r>
              <a:rPr lang="en-US" dirty="0" smtClean="0"/>
              <a:t> </a:t>
            </a:r>
            <a:r>
              <a:rPr lang="en-US" dirty="0" err="1" smtClean="0"/>
              <a:t>laissant</a:t>
            </a:r>
            <a:r>
              <a:rPr lang="en-US" dirty="0" smtClean="0"/>
              <a:t> place à </a:t>
            </a:r>
            <a:r>
              <a:rPr lang="en-US" dirty="0" err="1" smtClean="0"/>
              <a:t>l’interprétation</a:t>
            </a:r>
            <a:r>
              <a:rPr lang="en-US" dirty="0" smtClean="0"/>
              <a:t> de </a:t>
            </a:r>
            <a:r>
              <a:rPr lang="en-US" dirty="0" err="1" smtClean="0"/>
              <a:t>chacun</a:t>
            </a:r>
            <a:r>
              <a:rPr lang="en-US" dirty="0" smtClean="0"/>
              <a:t>. </a:t>
            </a:r>
            <a:r>
              <a:rPr lang="en-US" dirty="0" err="1" smtClean="0"/>
              <a:t>Certains</a:t>
            </a:r>
            <a:r>
              <a:rPr lang="en-US" dirty="0" smtClean="0"/>
              <a:t> </a:t>
            </a:r>
            <a:r>
              <a:rPr lang="en-US" dirty="0" err="1" smtClean="0"/>
              <a:t>peuvent</a:t>
            </a:r>
            <a:r>
              <a:rPr lang="en-US" dirty="0" smtClean="0"/>
              <a:t> </a:t>
            </a:r>
            <a:r>
              <a:rPr lang="en-US" dirty="0" err="1" smtClean="0"/>
              <a:t>alors</a:t>
            </a:r>
            <a:r>
              <a:rPr lang="en-US" dirty="0" smtClean="0"/>
              <a:t> </a:t>
            </a:r>
            <a:r>
              <a:rPr lang="en-US" dirty="0" err="1" smtClean="0"/>
              <a:t>être</a:t>
            </a:r>
            <a:r>
              <a:rPr lang="en-US" dirty="0" smtClean="0"/>
              <a:t> </a:t>
            </a:r>
            <a:r>
              <a:rPr lang="en-US" dirty="0" err="1" smtClean="0"/>
              <a:t>scandalisés</a:t>
            </a:r>
            <a:r>
              <a:rPr lang="en-US" dirty="0" smtClean="0"/>
              <a:t> </a:t>
            </a:r>
            <a:r>
              <a:rPr lang="en-US" dirty="0" err="1" smtClean="0"/>
              <a:t>alors</a:t>
            </a:r>
            <a:r>
              <a:rPr lang="en-US" dirty="0" smtClean="0"/>
              <a:t> que </a:t>
            </a:r>
            <a:r>
              <a:rPr lang="en-US" dirty="0" err="1" smtClean="0"/>
              <a:t>ces</a:t>
            </a:r>
            <a:r>
              <a:rPr lang="en-US" dirty="0" smtClean="0"/>
              <a:t> images ne </a:t>
            </a:r>
            <a:r>
              <a:rPr lang="en-US" dirty="0" err="1" smtClean="0"/>
              <a:t>sont</a:t>
            </a:r>
            <a:r>
              <a:rPr lang="en-US" dirty="0" smtClean="0"/>
              <a:t> pas </a:t>
            </a:r>
            <a:r>
              <a:rPr lang="en-US" dirty="0" err="1" smtClean="0"/>
              <a:t>vraies</a:t>
            </a: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432642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Ce</a:t>
            </a:r>
            <a:r>
              <a:rPr lang="fr-CA" baseline="0" dirty="0" smtClean="0"/>
              <a:t> graphique a ensuite été corrigé par la chaîne, mais la recherche de ce graphique nous renvoie vers d’autres graphiques erronés ou qui portent également à confusion </a:t>
            </a: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err="1" smtClean="0"/>
              <a:t>Enjeu</a:t>
            </a:r>
            <a:r>
              <a:rPr lang="en-US" dirty="0" smtClean="0"/>
              <a:t> quant</a:t>
            </a:r>
            <a:r>
              <a:rPr lang="en-US" baseline="0" dirty="0" smtClean="0"/>
              <a:t> à la </a:t>
            </a:r>
            <a:r>
              <a:rPr lang="en-US" baseline="0" dirty="0" err="1" smtClean="0"/>
              <a:t>crédibilité</a:t>
            </a:r>
            <a:r>
              <a:rPr lang="en-US" baseline="0" dirty="0" smtClean="0"/>
              <a:t> de </a:t>
            </a:r>
            <a:r>
              <a:rPr lang="en-US" baseline="0" dirty="0" err="1" smtClean="0"/>
              <a:t>cette</a:t>
            </a:r>
            <a:r>
              <a:rPr lang="en-US" baseline="0" dirty="0" smtClean="0"/>
              <a:t> </a:t>
            </a:r>
            <a:r>
              <a:rPr lang="en-US" baseline="0" dirty="0" err="1" smtClean="0"/>
              <a:t>chaîne</a:t>
            </a:r>
            <a:r>
              <a:rPr lang="en-US" baseline="0" dirty="0" smtClean="0"/>
              <a:t> aux </a:t>
            </a:r>
            <a:r>
              <a:rPr lang="en-US" baseline="0" dirty="0" err="1" smtClean="0"/>
              <a:t>yeux</a:t>
            </a:r>
            <a:r>
              <a:rPr lang="en-US" baseline="0" dirty="0" smtClean="0"/>
              <a:t> de la population </a:t>
            </a: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128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latin typeface="Calibri"/>
                <a:cs typeface="Calibri"/>
              </a:rPr>
              <a:t>C'est </a:t>
            </a:r>
            <a:r>
              <a:rPr lang="en-US" dirty="0" err="1" smtClean="0">
                <a:latin typeface="Calibri"/>
                <a:cs typeface="Calibri"/>
              </a:rPr>
              <a:t>exactement</a:t>
            </a:r>
            <a:r>
              <a:rPr lang="en-US" dirty="0" smtClean="0">
                <a:latin typeface="Calibri"/>
                <a:cs typeface="Calibri"/>
              </a:rPr>
              <a:t> le </a:t>
            </a:r>
            <a:r>
              <a:rPr lang="en-US" dirty="0" err="1" smtClean="0">
                <a:latin typeface="Calibri"/>
                <a:cs typeface="Calibri"/>
              </a:rPr>
              <a:t>même</a:t>
            </a:r>
            <a:r>
              <a:rPr lang="en-US" dirty="0" smtClean="0">
                <a:latin typeface="Calibri"/>
                <a:cs typeface="Calibri"/>
              </a:rPr>
              <a:t> article... </a:t>
            </a:r>
            <a:r>
              <a:rPr lang="en-US" dirty="0" err="1" smtClean="0">
                <a:latin typeface="Calibri"/>
                <a:cs typeface="Calibri"/>
              </a:rPr>
              <a:t>Mais</a:t>
            </a:r>
            <a:r>
              <a:rPr lang="en-US" baseline="0" dirty="0" smtClean="0">
                <a:latin typeface="Calibri"/>
                <a:cs typeface="Calibri"/>
              </a:rPr>
              <a:t> </a:t>
            </a:r>
            <a:r>
              <a:rPr lang="en-US" baseline="0" dirty="0" err="1" smtClean="0">
                <a:latin typeface="Calibri"/>
                <a:cs typeface="Calibri"/>
              </a:rPr>
              <a:t>certains</a:t>
            </a:r>
            <a:r>
              <a:rPr lang="en-US" baseline="0" dirty="0" smtClean="0">
                <a:latin typeface="Calibri"/>
                <a:cs typeface="Calibri"/>
              </a:rPr>
              <a:t> mots du </a:t>
            </a:r>
            <a:r>
              <a:rPr lang="en-US" baseline="0" dirty="0" err="1" smtClean="0">
                <a:latin typeface="Calibri"/>
                <a:cs typeface="Calibri"/>
              </a:rPr>
              <a:t>titre</a:t>
            </a:r>
            <a:r>
              <a:rPr lang="en-US" baseline="0" dirty="0" smtClean="0">
                <a:latin typeface="Calibri"/>
                <a:cs typeface="Calibri"/>
              </a:rPr>
              <a:t> </a:t>
            </a:r>
            <a:r>
              <a:rPr lang="en-US" baseline="0" dirty="0" err="1" smtClean="0">
                <a:latin typeface="Calibri"/>
                <a:cs typeface="Calibri"/>
              </a:rPr>
              <a:t>ont</a:t>
            </a:r>
            <a:r>
              <a:rPr lang="en-US" baseline="0" dirty="0" smtClean="0">
                <a:latin typeface="Calibri"/>
                <a:cs typeface="Calibri"/>
              </a:rPr>
              <a:t> </a:t>
            </a:r>
            <a:r>
              <a:rPr lang="en-US" baseline="0" dirty="0" err="1" smtClean="0">
                <a:latin typeface="Calibri"/>
                <a:cs typeface="Calibri"/>
              </a:rPr>
              <a:t>été</a:t>
            </a:r>
            <a:r>
              <a:rPr lang="en-US" baseline="0" dirty="0" smtClean="0">
                <a:latin typeface="Calibri"/>
                <a:cs typeface="Calibri"/>
              </a:rPr>
              <a:t> </a:t>
            </a:r>
            <a:r>
              <a:rPr lang="en-US" baseline="0" dirty="0" err="1" smtClean="0">
                <a:latin typeface="Calibri"/>
                <a:cs typeface="Calibri"/>
              </a:rPr>
              <a:t>changés</a:t>
            </a:r>
            <a:r>
              <a:rPr lang="en-US" baseline="0" dirty="0" smtClean="0">
                <a:latin typeface="Calibri"/>
                <a:cs typeface="Calibri"/>
              </a:rPr>
              <a:t> pour </a:t>
            </a:r>
            <a:r>
              <a:rPr lang="en-US" baseline="0" dirty="0" err="1" smtClean="0">
                <a:latin typeface="Calibri"/>
                <a:cs typeface="Calibri"/>
              </a:rPr>
              <a:t>créer</a:t>
            </a:r>
            <a:r>
              <a:rPr lang="en-US" baseline="0" dirty="0" smtClean="0">
                <a:latin typeface="Calibri"/>
                <a:cs typeface="Calibri"/>
              </a:rPr>
              <a:t> un </a:t>
            </a:r>
            <a:r>
              <a:rPr lang="en-US" baseline="0" dirty="0" err="1" smtClean="0">
                <a:latin typeface="Calibri"/>
                <a:cs typeface="Calibri"/>
              </a:rPr>
              <a:t>effet</a:t>
            </a:r>
            <a:r>
              <a:rPr lang="en-US" baseline="0" dirty="0" smtClean="0">
                <a:latin typeface="Calibri"/>
                <a:cs typeface="Calibri"/>
              </a:rPr>
              <a:t> et un </a:t>
            </a:r>
            <a:r>
              <a:rPr lang="en-US" baseline="0" dirty="0" err="1" smtClean="0">
                <a:latin typeface="Calibri"/>
                <a:cs typeface="Calibri"/>
              </a:rPr>
              <a:t>paragraphe</a:t>
            </a:r>
            <a:r>
              <a:rPr lang="en-US" baseline="0" dirty="0" smtClean="0">
                <a:latin typeface="Calibri"/>
                <a:cs typeface="Calibri"/>
              </a:rPr>
              <a:t> </a:t>
            </a:r>
            <a:r>
              <a:rPr lang="en-US" baseline="0" dirty="0" err="1" smtClean="0">
                <a:latin typeface="Calibri"/>
                <a:cs typeface="Calibri"/>
              </a:rPr>
              <a:t>rempli</a:t>
            </a:r>
            <a:r>
              <a:rPr lang="en-US" baseline="0" dirty="0" smtClean="0">
                <a:latin typeface="Calibri"/>
                <a:cs typeface="Calibri"/>
              </a:rPr>
              <a:t> de nuances a </a:t>
            </a:r>
            <a:r>
              <a:rPr lang="en-US" baseline="0" dirty="0" err="1" smtClean="0">
                <a:latin typeface="Calibri"/>
                <a:cs typeface="Calibri"/>
              </a:rPr>
              <a:t>été</a:t>
            </a:r>
            <a:r>
              <a:rPr lang="en-US" baseline="0" dirty="0" smtClean="0">
                <a:latin typeface="Calibri"/>
                <a:cs typeface="Calibri"/>
              </a:rPr>
              <a:t> </a:t>
            </a:r>
            <a:r>
              <a:rPr lang="en-US" baseline="0" dirty="0" err="1" smtClean="0">
                <a:latin typeface="Calibri"/>
                <a:cs typeface="Calibri"/>
              </a:rPr>
              <a:t>retiré</a:t>
            </a:r>
            <a:r>
              <a:rPr lang="en-US" baseline="0" dirty="0" smtClean="0">
                <a:latin typeface="Calibri"/>
                <a:cs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100" dirty="0" smtClean="0">
                <a:hlinkClick r:id="rId3"/>
              </a:rPr>
              <a:t>http://</a:t>
            </a:r>
            <a:r>
              <a:rPr lang="fr-CA" sz="1100" dirty="0" smtClean="0">
                <a:hlinkClick r:id="rId3"/>
              </a:rPr>
              <a:t>horizonquebecactuel.com/islamisation-du-quebec-2-000-islamistes-se-reunissent-a-laval-et-clament-leur-refus-des-lois-quebecoises</a:t>
            </a:r>
            <a:endParaRPr lang="fr-CA" sz="110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sz="110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CA" dirty="0" smtClean="0">
              <a:hlinkClick r:id="rId4"/>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dirty="0" smtClean="0">
                <a:hlinkClick r:id="rId4"/>
              </a:rPr>
              <a:t>https://ici.radio-canada.ca/nouvelle/1139423/musulmans-caq-signes-religieux-enseignement-laval</a:t>
            </a:r>
            <a:endParaRPr lang="fr-CA" sz="110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37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En date</a:t>
            </a:r>
            <a:r>
              <a:rPr lang="fr-CA" baseline="0" dirty="0" smtClean="0"/>
              <a:t> du 29 avril 2019, le Washington Post avait fait un décompte de 10 000 déclarations fausses ou trompeuses de la part du Président Donald </a:t>
            </a:r>
            <a:r>
              <a:rPr lang="fr-CA" baseline="0" dirty="0" err="1" smtClean="0"/>
              <a:t>Trump</a:t>
            </a:r>
            <a:r>
              <a:rPr lang="fr-CA" baseline="0" dirty="0" smtClean="0"/>
              <a:t>. </a:t>
            </a:r>
            <a:r>
              <a:rPr lang="fr-CA" dirty="0" smtClean="0">
                <a:hlinkClick r:id="rId3"/>
              </a:rPr>
              <a:t>https://www.washingtonpost.com/politics/2019/04/29/president-trump-has-made-more-than-false-or-misleading-claims/?noredirect=on&amp;utm_term=.48bcc5dbae0c</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b="0" i="0" u="none" strike="noStrike" cap="none" dirty="0" smtClean="0">
                <a:solidFill>
                  <a:srgbClr val="000000"/>
                </a:solidFill>
                <a:latin typeface="Arial"/>
                <a:ea typeface="Arial"/>
                <a:cs typeface="Arial"/>
                <a:sym typeface="Arial"/>
              </a:rPr>
              <a:t>https://</a:t>
            </a:r>
            <a:r>
              <a:rPr lang="en-US" sz="1400" b="0" i="0" u="none" strike="noStrike" cap="none" dirty="0" smtClean="0">
                <a:solidFill>
                  <a:srgbClr val="000000"/>
                </a:solidFill>
                <a:latin typeface="Arial"/>
                <a:ea typeface="Arial"/>
                <a:cs typeface="Arial"/>
                <a:sym typeface="Arial"/>
              </a:rPr>
              <a:t>ici.radio-canada.ca/nouvelle/1109572/fausses-nouvelles-jeff-yates-rumeurs-zombies</a:t>
            </a:r>
          </a:p>
          <a:p>
            <a:pPr marL="0" lvl="0" indent="0" algn="l" rtl="0">
              <a:spcBef>
                <a:spcPts val="0"/>
              </a:spcBef>
              <a:spcAft>
                <a:spcPts val="0"/>
              </a:spcAft>
              <a:buNone/>
            </a:pPr>
            <a:endParaRPr lang="fr-CA" dirty="0" smtClean="0"/>
          </a:p>
          <a:p>
            <a:pPr marL="0" lvl="0" indent="0" algn="l" rtl="0">
              <a:spcBef>
                <a:spcPts val="0"/>
              </a:spcBef>
              <a:spcAft>
                <a:spcPts val="0"/>
              </a:spcAft>
              <a:buNone/>
            </a:pPr>
            <a:r>
              <a:rPr lang="fr-CA" dirty="0" smtClean="0"/>
              <a:t>Copier </a:t>
            </a:r>
            <a:r>
              <a:rPr lang="fr-CA" dirty="0" smtClean="0"/>
              <a:t>une partie du </a:t>
            </a:r>
            <a:r>
              <a:rPr lang="fr-CA" dirty="0" smtClean="0"/>
              <a:t>texte dans </a:t>
            </a:r>
            <a:r>
              <a:rPr lang="fr-CA" dirty="0" smtClean="0"/>
              <a:t>la</a:t>
            </a:r>
            <a:r>
              <a:rPr lang="fr-CA" baseline="0" dirty="0" smtClean="0"/>
              <a:t> boite de recherche de Google pour trouver la source.</a:t>
            </a:r>
            <a:endParaRPr lang="fr-CA" baseline="0" dirty="0" smtClean="0"/>
          </a:p>
          <a:p>
            <a:pPr marL="0" lvl="0" indent="0" algn="l" rtl="0">
              <a:spcBef>
                <a:spcPts val="0"/>
              </a:spcBef>
              <a:spcAft>
                <a:spcPts val="0"/>
              </a:spcAft>
              <a:buNone/>
            </a:pPr>
            <a:endParaRPr lang="fr-CA" baseline="0" dirty="0" smtClean="0"/>
          </a:p>
          <a:p>
            <a:pPr marL="0" lvl="0" indent="0" algn="l" rtl="0">
              <a:spcBef>
                <a:spcPts val="0"/>
              </a:spcBef>
              <a:spcAft>
                <a:spcPts val="0"/>
              </a:spcAft>
              <a:buNone/>
            </a:pPr>
            <a:r>
              <a:rPr lang="fr-CA" baseline="0" dirty="0" smtClean="0"/>
              <a:t>Cette citation devrait plutôt être associée à Théodore </a:t>
            </a:r>
            <a:r>
              <a:rPr lang="fr-CA" baseline="0" dirty="0" smtClean="0"/>
              <a:t>Roosevelt </a:t>
            </a:r>
            <a:r>
              <a:rPr lang="fr-CA" baseline="0" dirty="0" smtClean="0"/>
              <a:t>(1919)</a:t>
            </a:r>
            <a:endParaRPr lang="fr-CA" baseline="0" dirty="0" smtClean="0"/>
          </a:p>
          <a:p>
            <a:pPr marL="0" lvl="0" indent="0" algn="l" rtl="0">
              <a:spcBef>
                <a:spcPts val="0"/>
              </a:spcBef>
              <a:spcAft>
                <a:spcPts val="0"/>
              </a:spcAft>
              <a:buNone/>
            </a:pPr>
            <a:endParaRPr lang="fr-CA"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6488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https://ici.radio-canada.ca/nouvelle/1109572/fausses-nouvelles-jeff-yates-rumeurs-zombies</a:t>
            </a:r>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1100" dirty="0" smtClean="0">
                <a:hlinkClick r:id="rId3"/>
              </a:rPr>
              <a:t>https://ici.radio-canada.ca/nouvelle/1094986/non-ceci-nest-pas-une-vraie-citation-de-wilfrid-laurier-sur-limmigration</a:t>
            </a:r>
            <a:endParaRPr lang="fr-CA" sz="1100" dirty="0" smtClean="0"/>
          </a:p>
          <a:p>
            <a:pPr marL="0" lvl="0" indent="0" algn="l" rtl="0">
              <a:spcBef>
                <a:spcPts val="0"/>
              </a:spcBef>
              <a:spcAft>
                <a:spcPts val="0"/>
              </a:spcAft>
              <a:buNone/>
            </a:pPr>
            <a:r>
              <a:rPr lang="fr-CA" baseline="0" dirty="0" err="1" smtClean="0"/>
              <a:t>Wildrid</a:t>
            </a:r>
            <a:r>
              <a:rPr lang="fr-CA" baseline="0" dirty="0" smtClean="0"/>
              <a:t> Laurier avait réellement un discours très différent de celui de Roosevelt. </a:t>
            </a:r>
            <a:endParaRPr lang="fr-CA"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3403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fr-CA" noProof="1" smtClean="0"/>
              <a:t>Joue sur l’émotion, renforce</a:t>
            </a:r>
            <a:r>
              <a:rPr lang="fr-CA" baseline="0" noProof="1" smtClean="0"/>
              <a:t> les idées et crée un sentiment d’appartenance à un groupe qui a les mêmes idées que nous (rassurant pour certains)</a:t>
            </a:r>
          </a:p>
          <a:p>
            <a:pPr>
              <a:buNone/>
            </a:pPr>
            <a:endParaRPr lang="fr-CA" noProof="1" smtClean="0"/>
          </a:p>
          <a:p>
            <a:pPr>
              <a:buNone/>
            </a:pPr>
            <a:r>
              <a:rPr lang="fr-CA" noProof="1" smtClean="0"/>
              <a:t>À tendance propagande</a:t>
            </a:r>
          </a:p>
          <a:p>
            <a:pPr>
              <a:buNone/>
            </a:pPr>
            <a:endParaRPr lang="fr-CA" noProof="1" smtClean="0"/>
          </a:p>
          <a:p>
            <a:pPr>
              <a:buNone/>
            </a:pPr>
            <a:r>
              <a:rPr lang="fr-CA" noProof="1" smtClean="0"/>
              <a:t>Peut</a:t>
            </a:r>
            <a:r>
              <a:rPr lang="fr-CA" baseline="0" noProof="1" smtClean="0"/>
              <a:t> être contre-vérifié facilement sur Google</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aseline="0" dirty="0" smtClean="0"/>
              <a:t>Les musulmans envahissent le pays!  Norvège</a:t>
            </a:r>
          </a:p>
          <a:p>
            <a:pPr marL="0" lvl="0" indent="0" algn="l" rtl="0">
              <a:spcBef>
                <a:spcPts val="0"/>
              </a:spcBef>
              <a:spcAft>
                <a:spcPts val="0"/>
              </a:spcAft>
              <a:buNone/>
            </a:pPr>
            <a:r>
              <a:rPr lang="fr-CA" baseline="0" dirty="0" smtClean="0"/>
              <a:t>Site Anti-immigration </a:t>
            </a:r>
            <a:endParaRPr lang="fr-CA" dirty="0" smtClean="0"/>
          </a:p>
          <a:p>
            <a:pPr marL="0" lvl="0" indent="0" algn="l" rtl="0">
              <a:spcBef>
                <a:spcPts val="0"/>
              </a:spcBef>
              <a:spcAft>
                <a:spcPts val="0"/>
              </a:spcAft>
              <a:buNone/>
            </a:pPr>
            <a:r>
              <a:rPr lang="fr-CA" dirty="0" smtClean="0">
                <a:hlinkClick r:id="rId3"/>
              </a:rPr>
              <a:t>https://ici.radio-canada.ca/nouvelle/1048278/internautes-insurgent-femmes-en-burqa-photo-autobus-vide-norvege</a:t>
            </a:r>
            <a:endParaRPr lang="fr-CA"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19034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aseline="0" dirty="0" smtClean="0"/>
              <a:t>Fausse nouvelle zombie</a:t>
            </a:r>
          </a:p>
          <a:p>
            <a:pPr marL="0" lvl="0" indent="0" algn="l" rtl="0">
              <a:spcBef>
                <a:spcPts val="0"/>
              </a:spcBef>
              <a:spcAft>
                <a:spcPts val="0"/>
              </a:spcAft>
              <a:buNone/>
            </a:pPr>
            <a:r>
              <a:rPr lang="fr-CA" dirty="0" smtClean="0">
                <a:hlinkClick r:id="rId3"/>
              </a:rPr>
              <a:t>https://ici.radio-canada.ca/nouvelle/1109572/fausses-nouvelles-jeff-yates-rumeurs-zombies</a:t>
            </a:r>
            <a:endParaRPr lang="fr-CA" dirty="0" smtClean="0"/>
          </a:p>
          <a:p>
            <a:pPr marL="0" lvl="0" indent="0" algn="l" rtl="0">
              <a:spcBef>
                <a:spcPts val="0"/>
              </a:spcBef>
              <a:spcAft>
                <a:spcPts val="0"/>
              </a:spcAft>
              <a:buNone/>
            </a:pPr>
            <a:endParaRPr lang="fr-CA" baseline="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71641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Exemple: résultats</a:t>
            </a:r>
            <a:r>
              <a:rPr lang="fr-CA" baseline="0" dirty="0" smtClean="0"/>
              <a:t> de recherche déformés- </a:t>
            </a:r>
            <a:r>
              <a:rPr lang="fr-CA" i="1" baseline="0" dirty="0" smtClean="0"/>
              <a:t>ceux qui mangent plus de fruits et de légumes meurent davantage du cancer</a:t>
            </a:r>
            <a:r>
              <a:rPr lang="fr-CA" baseline="0" dirty="0" smtClean="0"/>
              <a:t>. </a:t>
            </a:r>
          </a:p>
          <a:p>
            <a:pPr marL="0" lvl="0" indent="0" algn="l" rtl="0">
              <a:spcBef>
                <a:spcPts val="0"/>
              </a:spcBef>
              <a:spcAft>
                <a:spcPts val="0"/>
              </a:spcAft>
              <a:buNone/>
            </a:pPr>
            <a:endParaRPr lang="fr-CA" baseline="0" dirty="0" smtClean="0"/>
          </a:p>
          <a:p>
            <a:pPr marL="0" lvl="0" indent="0" algn="l" rtl="0">
              <a:spcBef>
                <a:spcPts val="0"/>
              </a:spcBef>
              <a:spcAft>
                <a:spcPts val="0"/>
              </a:spcAft>
              <a:buNone/>
            </a:pPr>
            <a:r>
              <a:rPr lang="fr-CA" baseline="0" dirty="0" smtClean="0"/>
              <a:t>On devrait plutôt lire: Ceux </a:t>
            </a:r>
            <a:r>
              <a:rPr lang="fr-CA" baseline="0" dirty="0" smtClean="0"/>
              <a:t>qui consomment plus de fruits et de légumes vivent plus vieux et lorsqu’on vit plus vieux, on a davantage de chances d’avoir un cancer! Tout est dans la nuance! </a:t>
            </a:r>
            <a:endParaRPr dirty="0"/>
          </a:p>
        </p:txBody>
      </p:sp>
    </p:spTree>
    <p:extLst>
      <p:ext uri="{BB962C8B-B14F-4D97-AF65-F5344CB8AC3E}">
        <p14:creationId xmlns:p14="http://schemas.microsoft.com/office/powerpoint/2010/main" val="3288622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Oui</a:t>
            </a:r>
            <a:r>
              <a:rPr lang="fr-CA" dirty="0" smtClean="0"/>
              <a:t>, </a:t>
            </a:r>
            <a:r>
              <a:rPr lang="fr-CA" dirty="0" smtClean="0"/>
              <a:t>ça peut être</a:t>
            </a:r>
            <a:r>
              <a:rPr lang="fr-CA" dirty="0" smtClean="0"/>
              <a:t> drôle, mais quels sont les impacts?</a:t>
            </a:r>
          </a:p>
          <a:p>
            <a:pPr marL="0" lvl="0" indent="0" algn="l" rtl="0">
              <a:spcBef>
                <a:spcPts val="0"/>
              </a:spcBef>
              <a:spcAft>
                <a:spcPts val="0"/>
              </a:spcAft>
              <a:buNone/>
            </a:pPr>
            <a:endParaRPr lang="fr-CA" dirty="0" smtClean="0"/>
          </a:p>
          <a:p>
            <a:pPr marL="0" lvl="0" indent="0" algn="l" rtl="0">
              <a:spcBef>
                <a:spcPts val="0"/>
              </a:spcBef>
              <a:spcAft>
                <a:spcPts val="0"/>
              </a:spcAft>
              <a:buNone/>
            </a:pPr>
            <a:r>
              <a:rPr lang="fr-CA" dirty="0" smtClean="0"/>
              <a:t>Impacts sur la réputation de personnes ciblées par des fausses informations (victimes d'injustices) - </a:t>
            </a:r>
            <a:r>
              <a:rPr lang="fr-CA" dirty="0" smtClean="0"/>
              <a:t>accusées </a:t>
            </a:r>
            <a:r>
              <a:rPr lang="fr-CA" dirty="0" smtClean="0"/>
              <a:t>à tort</a:t>
            </a:r>
          </a:p>
          <a:p>
            <a:pPr marL="0" lvl="0" indent="0" algn="l" rtl="0">
              <a:spcBef>
                <a:spcPts val="0"/>
              </a:spcBef>
              <a:spcAft>
                <a:spcPts val="0"/>
              </a:spcAft>
              <a:buNone/>
            </a:pPr>
            <a:r>
              <a:rPr lang="fr-CA" dirty="0" smtClean="0"/>
              <a:t>Impact financier ou sur la santé en lien avec les publicités de produits miracles partagées par des gens que j'apprécie et en qui j'ai confiance...ce n'est pas parce que j'apprécie quelqu'un que ce qu'il partage est bon...</a:t>
            </a:r>
          </a:p>
          <a:p>
            <a:pPr marL="0" lvl="0" indent="0" algn="l" rtl="0">
              <a:spcBef>
                <a:spcPts val="0"/>
              </a:spcBef>
              <a:spcAft>
                <a:spcPts val="0"/>
              </a:spcAft>
              <a:buNone/>
            </a:pPr>
            <a:r>
              <a:rPr lang="fr-CA" dirty="0" smtClean="0"/>
              <a:t>Si une fausse nouvelle circule par rapport à un clown dangereux </a:t>
            </a:r>
            <a:r>
              <a:rPr lang="fr-CA" dirty="0" smtClean="0"/>
              <a:t>en ville, </a:t>
            </a:r>
            <a:r>
              <a:rPr lang="fr-CA" dirty="0" smtClean="0"/>
              <a:t>je peux avoir peur de sortir </a:t>
            </a:r>
          </a:p>
          <a:p>
            <a:pPr marL="0" lvl="0" indent="0" algn="l" rtl="0">
              <a:spcBef>
                <a:spcPts val="0"/>
              </a:spcBef>
              <a:spcAft>
                <a:spcPts val="0"/>
              </a:spcAft>
              <a:buNone/>
            </a:pPr>
            <a:r>
              <a:rPr lang="fr-CA" dirty="0" smtClean="0"/>
              <a:t>Des images fausses ou </a:t>
            </a:r>
            <a:r>
              <a:rPr lang="fr-CA" dirty="0" smtClean="0"/>
              <a:t>des images retravaillées </a:t>
            </a:r>
            <a:r>
              <a:rPr lang="fr-CA" dirty="0" smtClean="0"/>
              <a:t>peuvent créer de mauvaises perceptions sur un groupe de personnes (par exemple: les musulmans envahissent notre ville...mais c'est en fait des bancs d'autobus...)</a:t>
            </a:r>
          </a:p>
          <a:p>
            <a:pPr marL="0" lvl="0" indent="0" algn="l" rtl="0">
              <a:spcBef>
                <a:spcPts val="0"/>
              </a:spcBef>
              <a:spcAft>
                <a:spcPts val="0"/>
              </a:spcAft>
              <a:buNone/>
            </a:pPr>
            <a:r>
              <a:rPr lang="fr-CA" dirty="0" smtClean="0"/>
              <a:t>Voter sur la basse d'une fausse </a:t>
            </a:r>
            <a:r>
              <a:rPr lang="fr-CA" dirty="0" smtClean="0"/>
              <a:t>nouvelle (le pape endosse la candidature</a:t>
            </a:r>
            <a:r>
              <a:rPr lang="fr-CA" baseline="0" dirty="0" smtClean="0"/>
              <a:t> de </a:t>
            </a:r>
            <a:r>
              <a:rPr lang="fr-CA" baseline="0" dirty="0" err="1" smtClean="0"/>
              <a:t>Trump</a:t>
            </a:r>
            <a:r>
              <a:rPr lang="fr-CA" baseline="0" dirty="0" smtClean="0"/>
              <a:t>)</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hlinkClick r:id="rId3"/>
              </a:rPr>
              <a:t>https://ethicaljournalismnetwork.org/tag/fake-news/page/2</a:t>
            </a: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2849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hlinkClick r:id="rId3"/>
              </a:rPr>
              <a:t>https://journalmetro.com/opinions/inspecteur-viral/1075454/mettons-les-choses-au-clair-cest-quoi-une-fausse-nouvelle/</a:t>
            </a:r>
            <a:endParaRPr lang="fr-CA" dirty="0" smtClean="0"/>
          </a:p>
          <a:p>
            <a:pPr marL="0" lvl="0" indent="0" algn="l" rtl="0">
              <a:spcBef>
                <a:spcPts val="0"/>
              </a:spcBef>
              <a:spcAft>
                <a:spcPts val="0"/>
              </a:spcAft>
              <a:buNone/>
            </a:pPr>
            <a:endParaRPr lang="fr-CA" dirty="0" smtClean="0"/>
          </a:p>
        </p:txBody>
      </p:sp>
    </p:spTree>
    <p:extLst>
      <p:ext uri="{BB962C8B-B14F-4D97-AF65-F5344CB8AC3E}">
        <p14:creationId xmlns:p14="http://schemas.microsoft.com/office/powerpoint/2010/main" val="3742863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hlinkClick r:id="rId3"/>
              </a:rPr>
              <a:t>https://ici.radio-canada.ca/nouvelle/1145866/fausses-nouvelles-medias-partage-facebook-lecons-pieges</a:t>
            </a:r>
            <a:endParaRPr dirty="0"/>
          </a:p>
        </p:txBody>
      </p:sp>
    </p:spTree>
    <p:extLst>
      <p:ext uri="{BB962C8B-B14F-4D97-AF65-F5344CB8AC3E}">
        <p14:creationId xmlns:p14="http://schemas.microsoft.com/office/powerpoint/2010/main" val="3846004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hlinkClick r:id="rId3"/>
              </a:rPr>
              <a:t>https://30secondes.org/module/prend-30sec-avant-dy-croire/</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CA" b="0" dirty="0" smtClean="0"/>
          </a:p>
          <a:p>
            <a:pPr marL="0" lvl="0" indent="0" algn="l" rtl="0">
              <a:spcBef>
                <a:spcPts val="0"/>
              </a:spcBef>
              <a:spcAft>
                <a:spcPts val="0"/>
              </a:spcAft>
              <a:buNone/>
            </a:pPr>
            <a:r>
              <a:rPr lang="fr-CA" sz="1100" b="0" dirty="0" smtClean="0"/>
              <a:t>Les sites internet dont l’URL</a:t>
            </a:r>
            <a:r>
              <a:rPr lang="fr-CA" sz="1100" b="0" baseline="0" dirty="0" smtClean="0"/>
              <a:t> se termine par  </a:t>
            </a:r>
            <a:r>
              <a:rPr lang="fr-CA" sz="1100" b="1" baseline="0" dirty="0" smtClean="0">
                <a:solidFill>
                  <a:srgbClr val="FF0000"/>
                </a:solidFill>
              </a:rPr>
              <a:t> </a:t>
            </a:r>
            <a:r>
              <a:rPr lang="fr-CA" sz="1100" b="1" dirty="0" smtClean="0">
                <a:solidFill>
                  <a:srgbClr val="FF0000"/>
                </a:solidFill>
              </a:rPr>
              <a:t>.</a:t>
            </a:r>
            <a:r>
              <a:rPr lang="fr-CA" sz="1100" b="1" dirty="0" err="1" smtClean="0">
                <a:solidFill>
                  <a:srgbClr val="FF0000"/>
                </a:solidFill>
              </a:rPr>
              <a:t>co</a:t>
            </a:r>
            <a:r>
              <a:rPr lang="fr-CA" sz="1100" b="1" dirty="0" smtClean="0">
                <a:solidFill>
                  <a:srgbClr val="FF0000"/>
                </a:solidFill>
              </a:rPr>
              <a:t>  </a:t>
            </a:r>
            <a:r>
              <a:rPr lang="fr-CA" sz="1100" b="0" dirty="0" smtClean="0"/>
              <a:t>sont souvent</a:t>
            </a:r>
            <a:r>
              <a:rPr lang="fr-CA" sz="1100" b="0" baseline="0" dirty="0" smtClean="0"/>
              <a:t> reliés à des fausses nouvelles</a:t>
            </a:r>
            <a:endParaRPr lang="fr-CA" sz="1100" b="0" dirty="0" smtClean="0"/>
          </a:p>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5ed75ccf_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5ed75ccf_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65207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7216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011058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Vidéos virales</a:t>
            </a:r>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4223327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Vidéos virales</a:t>
            </a:r>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59617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5556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4598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5ed75ccf_0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35ed75ccf_0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http://abcnewsgo.co/</a:t>
            </a:r>
          </a:p>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Hannah Arendt, née Johanna Arendt1 à Hanovre le 14 octobre 1906 et morte le 4 décembre 1975 à New York, est une politologue, philosophe et journaliste allemande naturalisée américaine, connue pour ses travaux sur l’activité politique, le totalitarisme, la modernité et la philosophie de l'histoire</a:t>
            </a:r>
            <a:r>
              <a:rPr lang="fr-CA" dirty="0" smtClean="0"/>
              <a:t>.</a:t>
            </a:r>
          </a:p>
          <a:p>
            <a:pPr marL="0" lvl="0" indent="0" algn="l" rtl="0">
              <a:spcBef>
                <a:spcPts val="0"/>
              </a:spcBef>
              <a:spcAft>
                <a:spcPts val="0"/>
              </a:spcAft>
              <a:buNone/>
            </a:pPr>
            <a:endParaRPr lang="fr-CA" dirty="0" smtClean="0"/>
          </a:p>
          <a:p>
            <a:pPr marL="0" lvl="0" indent="0" algn="l" rtl="0">
              <a:spcBef>
                <a:spcPts val="0"/>
              </a:spcBef>
              <a:spcAft>
                <a:spcPts val="0"/>
              </a:spcAft>
              <a:buNone/>
            </a:pPr>
            <a:r>
              <a:rPr lang="en-US" sz="1100" b="0" i="1" u="none" strike="noStrike" cap="none" dirty="0" smtClean="0">
                <a:solidFill>
                  <a:srgbClr val="000000"/>
                </a:solidFill>
                <a:effectLst/>
                <a:latin typeface="Arial"/>
                <a:ea typeface="Arial"/>
                <a:cs typeface="Arial"/>
                <a:sym typeface="Arial"/>
              </a:rPr>
              <a:t>Hannah Arendt made the comments that follow in 1974 during an interview with the French writer Roger </a:t>
            </a:r>
            <a:r>
              <a:rPr lang="en-US" sz="1100" b="0" i="1" u="none" strike="noStrike" cap="none" dirty="0" err="1" smtClean="0">
                <a:solidFill>
                  <a:srgbClr val="000000"/>
                </a:solidFill>
                <a:effectLst/>
                <a:latin typeface="Arial"/>
                <a:ea typeface="Arial"/>
                <a:cs typeface="Arial"/>
                <a:sym typeface="Arial"/>
              </a:rPr>
              <a:t>Errera</a:t>
            </a:r>
            <a:r>
              <a:rPr lang="en-US" sz="1100" b="0" i="0" u="none" strike="noStrike" cap="none" baseline="0" dirty="0" smtClean="0">
                <a:solidFill>
                  <a:srgbClr val="000000"/>
                </a:solidFill>
                <a:effectLst/>
                <a:latin typeface="Arial"/>
                <a:ea typeface="Arial"/>
                <a:cs typeface="Arial"/>
                <a:sym typeface="Arial"/>
              </a:rPr>
              <a:t>.</a:t>
            </a:r>
          </a:p>
          <a:p>
            <a:pPr marL="0" lvl="0" indent="0" algn="l" rtl="0">
              <a:spcBef>
                <a:spcPts val="0"/>
              </a:spcBef>
              <a:spcAft>
                <a:spcPts val="0"/>
              </a:spcAft>
              <a:buNone/>
            </a:pPr>
            <a:r>
              <a:rPr lang="fr-CA" dirty="0" smtClean="0">
                <a:hlinkClick r:id="rId3"/>
              </a:rPr>
              <a:t>https://www.nybooks.com/articles/1978/10/26/hannah-arendt-from-an-interview/</a:t>
            </a:r>
            <a:endParaRPr lang="fr-CA"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2533983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100" b="0" i="0" u="none" strike="noStrike" cap="none" dirty="0" smtClean="0">
                <a:solidFill>
                  <a:srgbClr val="000000"/>
                </a:solidFill>
                <a:effectLst/>
                <a:latin typeface="Arial"/>
                <a:ea typeface="Arial"/>
                <a:cs typeface="Arial"/>
                <a:sym typeface="Arial"/>
              </a:rPr>
              <a:t>Page Facebook de Curium (2 mai)</a:t>
            </a:r>
          </a:p>
          <a:p>
            <a:pPr marL="0" lvl="0" indent="0" algn="l" rtl="0">
              <a:spcBef>
                <a:spcPts val="0"/>
              </a:spcBef>
              <a:spcAft>
                <a:spcPts val="0"/>
              </a:spcAft>
              <a:buNone/>
            </a:pPr>
            <a:r>
              <a:rPr lang="fr-CA" dirty="0" smtClean="0">
                <a:hlinkClick r:id="rId3"/>
              </a:rPr>
              <a:t>https://www.facebook.com/CuriumMag/posts/2214797295448924</a:t>
            </a:r>
            <a:endParaRPr lang="fr-CA"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lang="fr-CA"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r>
              <a:rPr lang="fr-CA" sz="1100" b="0" i="0" u="none" strike="noStrike" cap="none" dirty="0" smtClean="0">
                <a:solidFill>
                  <a:srgbClr val="000000"/>
                </a:solidFill>
                <a:effectLst/>
                <a:latin typeface="Arial"/>
                <a:ea typeface="Arial"/>
                <a:cs typeface="Arial"/>
                <a:sym typeface="Arial"/>
              </a:rPr>
              <a:t>Un petit guide pratique pour </a:t>
            </a:r>
            <a:r>
              <a:rPr lang="fr-CA" sz="1100" b="0" i="0" u="sng" strike="noStrike" cap="none" dirty="0" smtClean="0">
                <a:solidFill>
                  <a:srgbClr val="000000"/>
                </a:solidFill>
                <a:effectLst/>
                <a:latin typeface="Arial"/>
                <a:ea typeface="Arial"/>
                <a:cs typeface="Arial"/>
                <a:sym typeface="Arial"/>
                <a:hlinkClick r:id="rId4"/>
              </a:rPr>
              <a:t>La semaine de la presse et des médias</a:t>
            </a:r>
            <a:r>
              <a:rPr lang="fr-CA" dirty="0" smtClean="0"/>
              <a:t/>
            </a:r>
            <a:br>
              <a:rPr lang="fr-CA" dirty="0" smtClean="0"/>
            </a:br>
            <a:r>
              <a:rPr lang="fr-CA" sz="1100" b="0" i="0" u="none" strike="noStrike" cap="none" dirty="0" smtClean="0">
                <a:solidFill>
                  <a:srgbClr val="000000"/>
                </a:solidFill>
                <a:effectLst/>
                <a:latin typeface="Arial"/>
                <a:ea typeface="Arial"/>
                <a:cs typeface="Arial"/>
                <a:sym typeface="Arial"/>
              </a:rPr>
              <a:t>Pour une version téléchargeable, écrivez à redaction@curiummag.com </a:t>
            </a:r>
          </a:p>
          <a:p>
            <a:pPr marL="0" lvl="0" indent="0" algn="l" rtl="0">
              <a:spcBef>
                <a:spcPts val="0"/>
              </a:spcBef>
              <a:spcAft>
                <a:spcPts val="0"/>
              </a:spcAft>
              <a:buNone/>
            </a:pPr>
            <a:endParaRPr lang="fr-CA" sz="1100" b="0" i="0" u="none" strike="noStrike" cap="none" dirty="0" smtClean="0">
              <a:solidFill>
                <a:srgbClr val="000000"/>
              </a:solidFill>
              <a:effectLst/>
              <a:latin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12240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8622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smtClean="0"/>
              <a:t>Document </a:t>
            </a:r>
            <a:r>
              <a:rPr lang="en-US" dirty="0" err="1" smtClean="0"/>
              <a:t>adapté</a:t>
            </a:r>
            <a:r>
              <a:rPr lang="en-US" baseline="0" dirty="0" smtClean="0"/>
              <a:t> par les </a:t>
            </a:r>
            <a:r>
              <a:rPr lang="en-US" baseline="0" dirty="0" err="1" smtClean="0"/>
              <a:t>bibliothécaires</a:t>
            </a:r>
            <a:r>
              <a:rPr lang="en-US" baseline="0" dirty="0" smtClean="0"/>
              <a:t> de la Commission </a:t>
            </a:r>
            <a:r>
              <a:rPr lang="en-US" baseline="0" dirty="0" err="1" smtClean="0"/>
              <a:t>scolaire</a:t>
            </a:r>
            <a:r>
              <a:rPr lang="en-US" baseline="0" dirty="0" smtClean="0"/>
              <a:t> de Saint-Hyacinthe</a:t>
            </a:r>
            <a:endParaRPr lang="en-US" dirty="0" smtClean="0"/>
          </a:p>
          <a:p>
            <a:pPr marL="0" indent="0">
              <a:buNone/>
            </a:pPr>
            <a:endParaRPr lang="en-US" dirty="0" smtClean="0"/>
          </a:p>
          <a:p>
            <a:pPr marL="0" indent="0">
              <a:buNone/>
            </a:pPr>
            <a:r>
              <a:rPr lang="en-US" dirty="0" err="1" smtClean="0"/>
              <a:t>S’applique</a:t>
            </a:r>
            <a:r>
              <a:rPr lang="en-US" dirty="0" smtClean="0"/>
              <a:t> à la </a:t>
            </a:r>
            <a:r>
              <a:rPr lang="en-US" dirty="0" err="1" smtClean="0"/>
              <a:t>fiabilité</a:t>
            </a:r>
            <a:r>
              <a:rPr lang="en-US" baseline="0" dirty="0" smtClean="0"/>
              <a:t> d’un site web, </a:t>
            </a:r>
            <a:r>
              <a:rPr lang="en-US" baseline="0" dirty="0" err="1" smtClean="0"/>
              <a:t>mais</a:t>
            </a:r>
            <a:r>
              <a:rPr lang="en-US" baseline="0" dirty="0" smtClean="0"/>
              <a:t> </a:t>
            </a:r>
            <a:r>
              <a:rPr lang="en-US" baseline="0" dirty="0" err="1" smtClean="0"/>
              <a:t>peut</a:t>
            </a:r>
            <a:r>
              <a:rPr lang="en-US" baseline="0" dirty="0" smtClean="0"/>
              <a:t> </a:t>
            </a:r>
            <a:r>
              <a:rPr lang="en-US" baseline="0" dirty="0" err="1" smtClean="0"/>
              <a:t>également</a:t>
            </a:r>
            <a:r>
              <a:rPr lang="en-US" baseline="0" dirty="0" smtClean="0"/>
              <a:t> </a:t>
            </a:r>
            <a:r>
              <a:rPr lang="en-US" baseline="0" dirty="0" err="1" smtClean="0"/>
              <a:t>être</a:t>
            </a:r>
            <a:r>
              <a:rPr lang="en-US" baseline="0" dirty="0" smtClean="0"/>
              <a:t> </a:t>
            </a:r>
            <a:r>
              <a:rPr lang="en-US" baseline="0" dirty="0" err="1" smtClean="0"/>
              <a:t>transposé</a:t>
            </a:r>
            <a:r>
              <a:rPr lang="en-US" baseline="0" dirty="0" smtClean="0"/>
              <a:t> pour les </a:t>
            </a:r>
            <a:r>
              <a:rPr lang="en-US" baseline="0" dirty="0" err="1" smtClean="0"/>
              <a:t>nouvelles</a:t>
            </a:r>
            <a:r>
              <a:rPr lang="en-US" baseline="0" dirty="0" smtClean="0"/>
              <a:t>. </a:t>
            </a:r>
          </a:p>
          <a:p>
            <a:pPr marL="0" indent="0">
              <a:buNone/>
            </a:pPr>
            <a:endParaRPr lang="en-US" baseline="0" dirty="0" smtClean="0"/>
          </a:p>
          <a:p>
            <a:pPr marL="0" indent="0">
              <a:buNone/>
            </a:pPr>
            <a:r>
              <a:rPr lang="en-US" baseline="0" dirty="0" err="1" smtClean="0"/>
              <a:t>Implique</a:t>
            </a:r>
            <a:r>
              <a:rPr lang="en-US" baseline="0" dirty="0" smtClean="0"/>
              <a:t> </a:t>
            </a:r>
            <a:r>
              <a:rPr lang="en-US" baseline="0" dirty="0" err="1" smtClean="0"/>
              <a:t>toutefois</a:t>
            </a:r>
            <a:r>
              <a:rPr lang="en-US" baseline="0" dirty="0" smtClean="0"/>
              <a:t> de lire la nouvelle au </a:t>
            </a:r>
            <a:r>
              <a:rPr lang="en-US" baseline="0" dirty="0" err="1" smtClean="0"/>
              <a:t>complet</a:t>
            </a:r>
            <a:r>
              <a:rPr lang="en-US" baseline="0" dirty="0" smtClean="0"/>
              <a:t>. </a:t>
            </a:r>
            <a:endParaRPr lang="en-US" dirty="0" smtClean="0"/>
          </a:p>
          <a:p>
            <a:pPr marL="0" indent="0">
              <a:buNone/>
            </a:pPr>
            <a:endParaRPr lang="en-US" b="1" dirty="0" smtClean="0"/>
          </a:p>
          <a:p>
            <a:pPr marL="562255" indent="-562255">
              <a:buChar char="•"/>
            </a:pPr>
            <a:r>
              <a:rPr lang="en-US" b="1" dirty="0" err="1" smtClean="0"/>
              <a:t>Quand</a:t>
            </a:r>
            <a:r>
              <a:rPr lang="en-US" b="1" dirty="0" smtClean="0"/>
              <a:t> </a:t>
            </a:r>
            <a:r>
              <a:rPr lang="en-US" b="1" dirty="0" err="1" smtClean="0"/>
              <a:t>l’article</a:t>
            </a:r>
            <a:r>
              <a:rPr lang="en-US" b="1" dirty="0" smtClean="0"/>
              <a:t> a-t-</a:t>
            </a:r>
            <a:r>
              <a:rPr lang="en-US" b="1" dirty="0" err="1" smtClean="0"/>
              <a:t>il</a:t>
            </a:r>
            <a:r>
              <a:rPr lang="en-US" b="1" dirty="0" smtClean="0"/>
              <a:t> </a:t>
            </a:r>
            <a:r>
              <a:rPr lang="en-US" b="1" dirty="0" err="1" smtClean="0"/>
              <a:t>été</a:t>
            </a:r>
            <a:r>
              <a:rPr lang="en-US" b="1" dirty="0" smtClean="0"/>
              <a:t> </a:t>
            </a:r>
            <a:r>
              <a:rPr lang="en-US" b="1" dirty="0" err="1" smtClean="0"/>
              <a:t>publié</a:t>
            </a:r>
            <a:r>
              <a:rPr lang="en-US" b="1" dirty="0" smtClean="0"/>
              <a:t>?</a:t>
            </a:r>
            <a:r>
              <a:rPr lang="en-US" dirty="0" smtClean="0"/>
              <a:t> Un article qui date </a:t>
            </a:r>
            <a:r>
              <a:rPr lang="en-US" dirty="0" err="1" smtClean="0"/>
              <a:t>peut</a:t>
            </a:r>
            <a:r>
              <a:rPr lang="en-US" dirty="0" smtClean="0"/>
              <a:t> </a:t>
            </a:r>
            <a:r>
              <a:rPr lang="en-US" dirty="0" err="1" smtClean="0"/>
              <a:t>contenir</a:t>
            </a:r>
            <a:r>
              <a:rPr lang="en-US" dirty="0" smtClean="0"/>
              <a:t> des </a:t>
            </a:r>
            <a:r>
              <a:rPr lang="en-US" dirty="0" err="1" smtClean="0"/>
              <a:t>informations</a:t>
            </a:r>
            <a:r>
              <a:rPr lang="en-US" dirty="0" smtClean="0"/>
              <a:t> qui ne </a:t>
            </a:r>
            <a:r>
              <a:rPr lang="en-US" dirty="0" err="1" smtClean="0"/>
              <a:t>sont</a:t>
            </a:r>
            <a:r>
              <a:rPr lang="en-US" dirty="0" smtClean="0"/>
              <a:t> plus à </a:t>
            </a:r>
            <a:r>
              <a:rPr lang="en-US" dirty="0" smtClean="0"/>
              <a:t>jour </a:t>
            </a:r>
            <a:r>
              <a:rPr lang="en-US" dirty="0" err="1" smtClean="0"/>
              <a:t>ou</a:t>
            </a:r>
            <a:r>
              <a:rPr lang="en-US" dirty="0" smtClean="0"/>
              <a:t> qui </a:t>
            </a:r>
            <a:r>
              <a:rPr lang="en-US" dirty="0" err="1" smtClean="0"/>
              <a:t>ont</a:t>
            </a:r>
            <a:r>
              <a:rPr lang="en-US" dirty="0" smtClean="0"/>
              <a:t> par la suite </a:t>
            </a:r>
            <a:r>
              <a:rPr lang="en-US" dirty="0" err="1" smtClean="0"/>
              <a:t>été</a:t>
            </a:r>
            <a:r>
              <a:rPr lang="en-US" dirty="0" smtClean="0"/>
              <a:t> </a:t>
            </a:r>
            <a:r>
              <a:rPr lang="en-US" dirty="0" err="1" smtClean="0"/>
              <a:t>réfutées</a:t>
            </a:r>
            <a:r>
              <a:rPr lang="en-US" dirty="0" smtClean="0"/>
              <a:t> </a:t>
            </a:r>
            <a:r>
              <a:rPr lang="en-US" dirty="0" err="1" smtClean="0"/>
              <a:t>ou</a:t>
            </a:r>
            <a:r>
              <a:rPr lang="en-US" dirty="0" smtClean="0"/>
              <a:t> </a:t>
            </a:r>
            <a:r>
              <a:rPr lang="en-US" dirty="0" err="1" smtClean="0"/>
              <a:t>discréditées</a:t>
            </a:r>
            <a:r>
              <a:rPr lang="en-US" dirty="0" smtClean="0"/>
              <a:t>.</a:t>
            </a:r>
          </a:p>
          <a:p>
            <a:pPr marL="562255" indent="-562255">
              <a:buChar char="•"/>
            </a:pPr>
            <a:r>
              <a:rPr lang="en-US" b="1" dirty="0" err="1" smtClean="0"/>
              <a:t>S’agit-il</a:t>
            </a:r>
            <a:r>
              <a:rPr lang="en-US" b="1" dirty="0" smtClean="0"/>
              <a:t> </a:t>
            </a:r>
            <a:r>
              <a:rPr lang="en-US" b="1" dirty="0" err="1" smtClean="0"/>
              <a:t>d’une</a:t>
            </a:r>
            <a:r>
              <a:rPr lang="en-US" b="1" dirty="0" smtClean="0"/>
              <a:t> republication </a:t>
            </a:r>
            <a:r>
              <a:rPr lang="en-US" b="1" dirty="0" err="1" smtClean="0"/>
              <a:t>ou</a:t>
            </a:r>
            <a:r>
              <a:rPr lang="en-US" b="1" dirty="0" smtClean="0"/>
              <a:t> </a:t>
            </a:r>
            <a:r>
              <a:rPr lang="en-US" b="1" dirty="0" err="1" smtClean="0"/>
              <a:t>d’une</a:t>
            </a:r>
            <a:r>
              <a:rPr lang="en-US" b="1" dirty="0" smtClean="0"/>
              <a:t> </a:t>
            </a:r>
            <a:r>
              <a:rPr lang="en-US" b="1" dirty="0" err="1" smtClean="0"/>
              <a:t>mise</a:t>
            </a:r>
            <a:r>
              <a:rPr lang="en-US" b="1" dirty="0" smtClean="0"/>
              <a:t> à jour d’un article déjà </a:t>
            </a:r>
            <a:r>
              <a:rPr lang="en-US" b="1" dirty="0" err="1" smtClean="0"/>
              <a:t>publié</a:t>
            </a:r>
            <a:r>
              <a:rPr lang="en-US" b="1" dirty="0" smtClean="0"/>
              <a:t>?</a:t>
            </a:r>
            <a:r>
              <a:rPr lang="en-US" dirty="0" smtClean="0"/>
              <a:t> Les articles </a:t>
            </a:r>
            <a:r>
              <a:rPr lang="en-US" dirty="0" err="1" smtClean="0"/>
              <a:t>republiés</a:t>
            </a:r>
            <a:r>
              <a:rPr lang="en-US" dirty="0" smtClean="0"/>
              <a:t> </a:t>
            </a:r>
            <a:r>
              <a:rPr lang="en-US" dirty="0" err="1" smtClean="0"/>
              <a:t>ou</a:t>
            </a:r>
            <a:r>
              <a:rPr lang="en-US" dirty="0" smtClean="0"/>
              <a:t> </a:t>
            </a:r>
            <a:r>
              <a:rPr lang="en-US" dirty="0" err="1" smtClean="0"/>
              <a:t>mis</a:t>
            </a:r>
            <a:r>
              <a:rPr lang="en-US" dirty="0" smtClean="0"/>
              <a:t> à jour </a:t>
            </a:r>
            <a:r>
              <a:rPr lang="en-US" dirty="0" err="1" smtClean="0"/>
              <a:t>sont</a:t>
            </a:r>
            <a:r>
              <a:rPr lang="en-US" dirty="0" smtClean="0"/>
              <a:t> </a:t>
            </a:r>
            <a:r>
              <a:rPr lang="en-US" dirty="0" err="1" smtClean="0"/>
              <a:t>souvent</a:t>
            </a:r>
            <a:r>
              <a:rPr lang="en-US" dirty="0" smtClean="0"/>
              <a:t> </a:t>
            </a:r>
            <a:r>
              <a:rPr lang="en-US" dirty="0" err="1" smtClean="0"/>
              <a:t>accompagnés</a:t>
            </a:r>
            <a:r>
              <a:rPr lang="en-US" dirty="0" smtClean="0"/>
              <a:t> d’un </a:t>
            </a:r>
            <a:r>
              <a:rPr lang="en-US" dirty="0" err="1" smtClean="0"/>
              <a:t>avertissement</a:t>
            </a:r>
            <a:r>
              <a:rPr lang="en-US" dirty="0" smtClean="0"/>
              <a:t>. Les </a:t>
            </a:r>
            <a:r>
              <a:rPr lang="en-US" dirty="0" err="1" smtClean="0"/>
              <a:t>médias</a:t>
            </a:r>
            <a:r>
              <a:rPr lang="en-US" dirty="0" smtClean="0"/>
              <a:t> </a:t>
            </a:r>
            <a:r>
              <a:rPr lang="en-US" dirty="0" err="1" smtClean="0"/>
              <a:t>peuvent</a:t>
            </a:r>
            <a:r>
              <a:rPr lang="en-US" dirty="0" smtClean="0"/>
              <a:t> </a:t>
            </a:r>
            <a:r>
              <a:rPr lang="en-US" dirty="0" err="1" smtClean="0"/>
              <a:t>republier</a:t>
            </a:r>
            <a:r>
              <a:rPr lang="en-US" dirty="0" smtClean="0"/>
              <a:t> un article </a:t>
            </a:r>
            <a:r>
              <a:rPr lang="en-US" dirty="0" err="1" smtClean="0"/>
              <a:t>s’il</a:t>
            </a:r>
            <a:r>
              <a:rPr lang="en-US" dirty="0" smtClean="0"/>
              <a:t> </a:t>
            </a:r>
            <a:r>
              <a:rPr lang="en-US" dirty="0" err="1" smtClean="0"/>
              <a:t>est</a:t>
            </a:r>
            <a:r>
              <a:rPr lang="en-US" dirty="0" smtClean="0"/>
              <a:t> </a:t>
            </a:r>
            <a:r>
              <a:rPr lang="en-US" dirty="0" err="1" smtClean="0"/>
              <a:t>relié</a:t>
            </a:r>
            <a:r>
              <a:rPr lang="en-US" dirty="0" smtClean="0"/>
              <a:t> à un </a:t>
            </a:r>
            <a:r>
              <a:rPr lang="en-US" dirty="0" err="1" smtClean="0"/>
              <a:t>événement</a:t>
            </a:r>
            <a:r>
              <a:rPr lang="en-US" dirty="0" smtClean="0"/>
              <a:t> </a:t>
            </a:r>
            <a:r>
              <a:rPr lang="en-US" dirty="0" err="1" smtClean="0"/>
              <a:t>d’actualité</a:t>
            </a:r>
            <a:r>
              <a:rPr lang="en-US" dirty="0" smtClean="0"/>
              <a:t>.</a:t>
            </a:r>
          </a:p>
          <a:p>
            <a:pPr marL="562255" indent="-562255">
              <a:buChar char="•"/>
            </a:pPr>
            <a:r>
              <a:rPr lang="en-US" b="1" dirty="0" smtClean="0"/>
              <a:t>La date </a:t>
            </a:r>
            <a:r>
              <a:rPr lang="en-US" b="1" dirty="0" err="1" smtClean="0"/>
              <a:t>indiquée</a:t>
            </a:r>
            <a:r>
              <a:rPr lang="en-US" b="1" dirty="0" smtClean="0"/>
              <a:t> </a:t>
            </a:r>
            <a:r>
              <a:rPr lang="en-US" b="1" dirty="0" err="1" smtClean="0"/>
              <a:t>est-elle</a:t>
            </a:r>
            <a:r>
              <a:rPr lang="en-US" b="1" dirty="0" smtClean="0"/>
              <a:t> </a:t>
            </a:r>
            <a:r>
              <a:rPr lang="en-US" b="1" dirty="0" err="1" smtClean="0"/>
              <a:t>véridique</a:t>
            </a:r>
            <a:r>
              <a:rPr lang="en-US" b="1" dirty="0" smtClean="0"/>
              <a:t>?</a:t>
            </a:r>
            <a:r>
              <a:rPr lang="en-US" dirty="0" smtClean="0"/>
              <a:t> Il </a:t>
            </a:r>
            <a:r>
              <a:rPr lang="en-US" dirty="0" err="1" smtClean="0"/>
              <a:t>est</a:t>
            </a:r>
            <a:r>
              <a:rPr lang="en-US" dirty="0" smtClean="0"/>
              <a:t> possible que la date </a:t>
            </a:r>
            <a:r>
              <a:rPr lang="en-US" dirty="0" err="1" smtClean="0"/>
              <a:t>ait</a:t>
            </a:r>
            <a:r>
              <a:rPr lang="en-US" dirty="0" smtClean="0"/>
              <a:t> </a:t>
            </a:r>
            <a:r>
              <a:rPr lang="en-US" dirty="0" err="1" smtClean="0"/>
              <a:t>été</a:t>
            </a:r>
            <a:r>
              <a:rPr lang="en-US" dirty="0" smtClean="0"/>
              <a:t> </a:t>
            </a:r>
            <a:r>
              <a:rPr lang="en-US" dirty="0" err="1" smtClean="0"/>
              <a:t>modifiée</a:t>
            </a:r>
            <a:r>
              <a:rPr lang="en-US" dirty="0" smtClean="0"/>
              <a:t> pour donner </a:t>
            </a:r>
            <a:r>
              <a:rPr lang="en-US" dirty="0" err="1" smtClean="0"/>
              <a:t>l’impression</a:t>
            </a:r>
            <a:r>
              <a:rPr lang="en-US" dirty="0" smtClean="0"/>
              <a:t> que la nouvelle </a:t>
            </a:r>
            <a:r>
              <a:rPr lang="en-US" dirty="0" err="1" smtClean="0"/>
              <a:t>est</a:t>
            </a:r>
            <a:r>
              <a:rPr lang="en-US" dirty="0" smtClean="0"/>
              <a:t> plus </a:t>
            </a:r>
            <a:r>
              <a:rPr lang="en-US" dirty="0" err="1" smtClean="0"/>
              <a:t>récente</a:t>
            </a:r>
            <a:r>
              <a:rPr lang="en-US" dirty="0" smtClean="0"/>
              <a:t> </a:t>
            </a:r>
            <a:r>
              <a:rPr lang="en-US" dirty="0" err="1" smtClean="0"/>
              <a:t>qu’elle</a:t>
            </a:r>
            <a:r>
              <a:rPr lang="en-US" dirty="0" smtClean="0"/>
              <a:t> ne </a:t>
            </a:r>
            <a:r>
              <a:rPr lang="en-US" dirty="0" err="1" smtClean="0"/>
              <a:t>l’est</a:t>
            </a:r>
            <a:r>
              <a:rPr lang="en-US" dirty="0" smtClean="0"/>
              <a:t> en </a:t>
            </a:r>
            <a:r>
              <a:rPr lang="en-US" dirty="0" err="1" smtClean="0"/>
              <a:t>réalité</a:t>
            </a:r>
            <a:r>
              <a:rPr lang="en-US" dirty="0" smtClean="0"/>
              <a:t>.</a:t>
            </a:r>
            <a:br>
              <a:rPr lang="en-US" dirty="0" smtClean="0"/>
            </a:br>
            <a:r>
              <a:rPr lang="en-US" dirty="0" smtClean="0"/>
              <a:t> </a:t>
            </a:r>
            <a:r>
              <a:rPr lang="en-US" b="1" dirty="0" err="1" smtClean="0"/>
              <a:t>Astuce</a:t>
            </a:r>
            <a:r>
              <a:rPr lang="en-US" b="1" dirty="0" smtClean="0"/>
              <a:t> :</a:t>
            </a:r>
            <a:r>
              <a:rPr lang="en-US" dirty="0" smtClean="0"/>
              <a:t> </a:t>
            </a:r>
            <a:r>
              <a:rPr lang="en-US" dirty="0" err="1" smtClean="0"/>
              <a:t>Faites</a:t>
            </a:r>
            <a:r>
              <a:rPr lang="en-US" dirty="0" smtClean="0"/>
              <a:t> </a:t>
            </a:r>
            <a:r>
              <a:rPr lang="en-US" dirty="0" err="1" smtClean="0"/>
              <a:t>une</a:t>
            </a:r>
            <a:r>
              <a:rPr lang="en-US" dirty="0" smtClean="0"/>
              <a:t> </a:t>
            </a:r>
            <a:r>
              <a:rPr lang="en-US" dirty="0" err="1" smtClean="0"/>
              <a:t>recherche</a:t>
            </a:r>
            <a:r>
              <a:rPr lang="en-US" dirty="0" smtClean="0"/>
              <a:t> pour </a:t>
            </a:r>
            <a:r>
              <a:rPr lang="en-US" dirty="0" err="1" smtClean="0"/>
              <a:t>vérifier</a:t>
            </a:r>
            <a:r>
              <a:rPr lang="en-US" dirty="0" smtClean="0"/>
              <a:t> </a:t>
            </a:r>
            <a:r>
              <a:rPr lang="en-US" dirty="0" err="1" smtClean="0"/>
              <a:t>si</a:t>
            </a:r>
            <a:r>
              <a:rPr lang="en-US" dirty="0" smtClean="0"/>
              <a:t> </a:t>
            </a:r>
            <a:r>
              <a:rPr lang="en-US" dirty="0" err="1" smtClean="0"/>
              <a:t>d’autres</a:t>
            </a:r>
            <a:r>
              <a:rPr lang="en-US" dirty="0" smtClean="0"/>
              <a:t> </a:t>
            </a:r>
            <a:r>
              <a:rPr lang="en-US" dirty="0" err="1" smtClean="0"/>
              <a:t>médias</a:t>
            </a:r>
            <a:r>
              <a:rPr lang="en-US" dirty="0" smtClean="0"/>
              <a:t> </a:t>
            </a:r>
            <a:r>
              <a:rPr lang="en-US" dirty="0" err="1" smtClean="0"/>
              <a:t>ont</a:t>
            </a:r>
            <a:r>
              <a:rPr lang="en-US" dirty="0" smtClean="0"/>
              <a:t> </a:t>
            </a:r>
            <a:r>
              <a:rPr lang="en-US" dirty="0" err="1" smtClean="0"/>
              <a:t>publié</a:t>
            </a:r>
            <a:r>
              <a:rPr lang="en-US" dirty="0" smtClean="0"/>
              <a:t> des articles </a:t>
            </a:r>
            <a:r>
              <a:rPr lang="en-US" dirty="0" err="1" smtClean="0"/>
              <a:t>semblables</a:t>
            </a:r>
            <a:r>
              <a:rPr lang="en-US" dirty="0" smtClean="0"/>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4829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43406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5ed75ccf_0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5ed75ccf_0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54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Jeff Yates: s</a:t>
            </a:r>
            <a:r>
              <a:rPr lang="fr-CA" sz="1100" b="0" i="0" u="none" strike="noStrike" cap="none" dirty="0" smtClean="0">
                <a:solidFill>
                  <a:srgbClr val="000000"/>
                </a:solidFill>
                <a:effectLst/>
                <a:latin typeface="Arial"/>
                <a:ea typeface="Arial"/>
                <a:cs typeface="Arial"/>
                <a:sym typeface="Arial"/>
              </a:rPr>
              <a:t>pécialisé en vérification des faits et phénomènes de désinformation sur le web</a:t>
            </a:r>
          </a:p>
          <a:p>
            <a:pPr marL="0" lvl="0" indent="0" algn="l" rtl="0">
              <a:spcBef>
                <a:spcPts val="0"/>
              </a:spcBef>
              <a:spcAft>
                <a:spcPts val="0"/>
              </a:spcAft>
              <a:buNone/>
            </a:pPr>
            <a:r>
              <a:rPr lang="fr-CA" sz="1100" b="0" i="0" u="none" strike="noStrike" cap="none" dirty="0" smtClean="0">
                <a:solidFill>
                  <a:srgbClr val="000000"/>
                </a:solidFill>
                <a:effectLst/>
                <a:latin typeface="Arial"/>
                <a:ea typeface="Arial"/>
                <a:cs typeface="Arial"/>
                <a:sym typeface="Arial"/>
              </a:rPr>
              <a:t>Inspecteur viral</a:t>
            </a:r>
          </a:p>
          <a:p>
            <a:pPr marL="0" lvl="0" indent="0" algn="l" rtl="0">
              <a:spcBef>
                <a:spcPts val="0"/>
              </a:spcBef>
              <a:spcAft>
                <a:spcPts val="0"/>
              </a:spcAft>
              <a:buNone/>
            </a:pPr>
            <a:r>
              <a:rPr lang="fr-CA" dirty="0" smtClean="0">
                <a:hlinkClick r:id="rId3"/>
              </a:rPr>
              <a:t>https://ici.radio-canada.ca/jeffyates</a:t>
            </a:r>
            <a:endParaRPr lang="fr-CA" dirty="0" smtClean="0"/>
          </a:p>
          <a:p>
            <a:pPr marL="0" lvl="0" indent="0" algn="l" rtl="0">
              <a:spcBef>
                <a:spcPts val="0"/>
              </a:spcBef>
              <a:spcAft>
                <a:spcPts val="0"/>
              </a:spcAft>
              <a:buNone/>
            </a:pPr>
            <a:endParaRPr lang="fr-CA"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fr-CA" dirty="0" smtClean="0"/>
              <a:t>Plus </a:t>
            </a:r>
            <a:r>
              <a:rPr lang="fr-CA" dirty="0" smtClean="0"/>
              <a:t>il y a de clics</a:t>
            </a:r>
            <a:r>
              <a:rPr lang="fr-CA" baseline="0" dirty="0" smtClean="0"/>
              <a:t> vers une page, plus les administrateurs de la page peuvent obtenir de l’argent avec la publicité qui se trouve sur la page. La pub a donc la possibilité d’être vue plusieurs fois (même si on ne clique pas sur celle-ci</a:t>
            </a:r>
            <a:r>
              <a:rPr lang="fr-CA" baseline="0" dirty="0" smtClean="0"/>
              <a:t>)  </a:t>
            </a:r>
            <a:endParaRPr lang="fr-CA" sz="1400" i="1" baseline="0" dirty="0" smtClean="0"/>
          </a:p>
          <a:p>
            <a:pPr marL="139700" indent="0">
              <a:buNone/>
            </a:pPr>
            <a:r>
              <a:rPr lang="fr-CA" sz="1400" dirty="0" smtClean="0">
                <a:hlinkClick r:id="rId3"/>
              </a:rPr>
              <a:t>https://30secondes.org/module/pourquoi-invente-t-on-des-fausses-nouvelles/</a:t>
            </a:r>
            <a:endParaRPr lang="fr-CA" sz="1400" i="1" dirty="0" smtClean="0"/>
          </a:p>
          <a:p>
            <a:pPr marL="0" lvl="0" indent="0" algn="l" rtl="0">
              <a:spcBef>
                <a:spcPts val="0"/>
              </a:spcBef>
              <a:spcAft>
                <a:spcPts val="0"/>
              </a:spcAft>
              <a:buNone/>
            </a:pPr>
            <a:endParaRPr lang="fr-CA" dirty="0" smtClean="0"/>
          </a:p>
          <a:p>
            <a:pPr marL="0" lvl="0" indent="0" algn="l" rtl="0">
              <a:spcBef>
                <a:spcPts val="0"/>
              </a:spcBef>
              <a:spcAft>
                <a:spcPts val="0"/>
              </a:spcAft>
              <a:buNone/>
            </a:pPr>
            <a:endParaRPr lang="fr-CA" sz="1100" b="0" i="0" u="none" strike="noStrike" cap="none" dirty="0" smtClean="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95878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745450" y="1197750"/>
            <a:ext cx="3434100" cy="2748000"/>
          </a:xfrm>
          <a:prstGeom prst="rect">
            <a:avLst/>
          </a:prstGeom>
        </p:spPr>
        <p:txBody>
          <a:bodyPr spcFirstLastPara="1" wrap="square" lIns="91425" tIns="91425" rIns="91425" bIns="91425" anchor="ctr" anchorCtr="0"/>
          <a:lstStyle>
            <a:lvl1pPr lvl="0"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3600">
                <a:solidFill>
                  <a:srgbClr val="0B5394"/>
                </a:solidFill>
                <a:latin typeface="Pangolin"/>
                <a:ea typeface="Pangolin"/>
                <a:cs typeface="Pangolin"/>
                <a:sym typeface="Pangoli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big postit">
  <p:cSld name="BLANK_1_2">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1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_1_2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703525" y="1735750"/>
            <a:ext cx="3486300" cy="1159800"/>
          </a:xfrm>
          <a:prstGeom prst="rect">
            <a:avLst/>
          </a:prstGeom>
        </p:spPr>
        <p:txBody>
          <a:bodyPr spcFirstLastPara="1" wrap="square" lIns="91425" tIns="91425" rIns="91425" bIns="91425" anchor="b" anchorCtr="0"/>
          <a:lstStyle>
            <a:lvl1pPr lvl="0"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1pPr>
            <a:lvl2pPr lvl="1"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2pPr>
            <a:lvl3pPr lvl="2"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3pPr>
            <a:lvl4pPr lvl="3"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4pPr>
            <a:lvl5pPr lvl="4"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5pPr>
            <a:lvl6pPr lvl="5"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6pPr>
            <a:lvl7pPr lvl="6"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7pPr>
            <a:lvl8pPr lvl="7"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8pPr>
            <a:lvl9pPr lvl="8" algn="ctr" rtl="0">
              <a:spcBef>
                <a:spcPts val="0"/>
              </a:spcBef>
              <a:spcAft>
                <a:spcPts val="0"/>
              </a:spcAft>
              <a:buClr>
                <a:srgbClr val="0B5394"/>
              </a:buClr>
              <a:buSzPts val="3000"/>
              <a:buFont typeface="Pangolin"/>
              <a:buNone/>
              <a:defRPr sz="3000">
                <a:solidFill>
                  <a:srgbClr val="0B5394"/>
                </a:solidFill>
                <a:latin typeface="Pangolin"/>
                <a:ea typeface="Pangolin"/>
                <a:cs typeface="Pangolin"/>
                <a:sym typeface="Pangolin"/>
              </a:defRPr>
            </a:lvl9pPr>
          </a:lstStyle>
          <a:p>
            <a:endParaRPr/>
          </a:p>
        </p:txBody>
      </p:sp>
      <p:sp>
        <p:nvSpPr>
          <p:cNvPr id="13" name="Google Shape;13;p3"/>
          <p:cNvSpPr txBox="1">
            <a:spLocks noGrp="1"/>
          </p:cNvSpPr>
          <p:nvPr>
            <p:ph type="subTitle" idx="1"/>
          </p:nvPr>
        </p:nvSpPr>
        <p:spPr>
          <a:xfrm>
            <a:off x="2703525" y="2763852"/>
            <a:ext cx="3486300" cy="784800"/>
          </a:xfrm>
          <a:prstGeom prst="rect">
            <a:avLst/>
          </a:prstGeom>
        </p:spPr>
        <p:txBody>
          <a:bodyPr spcFirstLastPara="1" wrap="square" lIns="91425" tIns="91425" rIns="91425" bIns="91425" anchor="t" anchorCtr="0"/>
          <a:lstStyle>
            <a:lvl1pPr lvl="0" algn="ctr" rtl="0">
              <a:spcBef>
                <a:spcPts val="0"/>
              </a:spcBef>
              <a:spcAft>
                <a:spcPts val="0"/>
              </a:spcAft>
              <a:buClr>
                <a:srgbClr val="434343"/>
              </a:buClr>
              <a:buSzPts val="1400"/>
              <a:buFont typeface="Inconsolata"/>
              <a:buNone/>
              <a:defRPr>
                <a:solidFill>
                  <a:srgbClr val="434343"/>
                </a:solidFill>
                <a:latin typeface="Inconsolata"/>
                <a:ea typeface="Inconsolata"/>
                <a:cs typeface="Inconsolata"/>
                <a:sym typeface="Inconsolata"/>
              </a:defRPr>
            </a:lvl1pPr>
            <a:lvl2pPr lvl="1"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2pPr>
            <a:lvl3pPr lvl="2"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3pPr>
            <a:lvl4pPr lvl="3"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4pPr>
            <a:lvl5pPr lvl="4"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5pPr>
            <a:lvl6pPr lvl="5"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6pPr>
            <a:lvl7pPr lvl="6"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7pPr>
            <a:lvl8pPr lvl="7"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8pPr>
            <a:lvl9pPr lvl="8" algn="ctr" rtl="0">
              <a:spcBef>
                <a:spcPts val="0"/>
              </a:spcBef>
              <a:spcAft>
                <a:spcPts val="0"/>
              </a:spcAft>
              <a:buClr>
                <a:srgbClr val="434343"/>
              </a:buClr>
              <a:buSzPts val="3000"/>
              <a:buFont typeface="Inconsolata"/>
              <a:buNone/>
              <a:defRPr sz="3000">
                <a:solidFill>
                  <a:srgbClr val="434343"/>
                </a:solidFill>
                <a:latin typeface="Inconsolata"/>
                <a:ea typeface="Inconsolata"/>
                <a:cs typeface="Inconsolata"/>
                <a:sym typeface="Inconsolat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962850" y="876850"/>
            <a:ext cx="4955700" cy="819900"/>
          </a:xfrm>
          <a:prstGeom prst="rect">
            <a:avLst/>
          </a:prstGeom>
        </p:spPr>
        <p:txBody>
          <a:bodyPr spcFirstLastPara="1" wrap="square" lIns="91425" tIns="91425" rIns="91425" bIns="91425" anchor="t" anchorCtr="0"/>
          <a:lstStyle>
            <a:lvl1pPr marL="457200" lvl="0" indent="-419100" rtl="0">
              <a:lnSpc>
                <a:spcPct val="130000"/>
              </a:lnSpc>
              <a:spcBef>
                <a:spcPts val="0"/>
              </a:spcBef>
              <a:spcAft>
                <a:spcPts val="0"/>
              </a:spcAft>
              <a:buSzPts val="3000"/>
              <a:buChar char="✗"/>
              <a:defRPr sz="3000" i="1"/>
            </a:lvl1pPr>
            <a:lvl2pPr marL="914400" lvl="1" indent="-419100" rtl="0">
              <a:lnSpc>
                <a:spcPct val="130000"/>
              </a:lnSpc>
              <a:spcBef>
                <a:spcPts val="0"/>
              </a:spcBef>
              <a:spcAft>
                <a:spcPts val="0"/>
              </a:spcAft>
              <a:buSzPts val="3000"/>
              <a:buChar char="✗"/>
              <a:defRPr sz="3000" i="1"/>
            </a:lvl2pPr>
            <a:lvl3pPr marL="1371600" lvl="2" indent="-419100" rtl="0">
              <a:lnSpc>
                <a:spcPct val="130000"/>
              </a:lnSpc>
              <a:spcBef>
                <a:spcPts val="0"/>
              </a:spcBef>
              <a:spcAft>
                <a:spcPts val="0"/>
              </a:spcAft>
              <a:buSzPts val="3000"/>
              <a:buChar char="✗"/>
              <a:defRPr sz="3000" i="1"/>
            </a:lvl3pPr>
            <a:lvl4pPr marL="1828800" lvl="3" indent="-419100" rtl="0">
              <a:lnSpc>
                <a:spcPct val="130000"/>
              </a:lnSpc>
              <a:spcBef>
                <a:spcPts val="0"/>
              </a:spcBef>
              <a:spcAft>
                <a:spcPts val="0"/>
              </a:spcAft>
              <a:buSzPts val="3000"/>
              <a:buChar char="✗"/>
              <a:defRPr sz="3000" i="1"/>
            </a:lvl4pPr>
            <a:lvl5pPr marL="2286000" lvl="4" indent="-419100" rtl="0">
              <a:lnSpc>
                <a:spcPct val="130000"/>
              </a:lnSpc>
              <a:spcBef>
                <a:spcPts val="0"/>
              </a:spcBef>
              <a:spcAft>
                <a:spcPts val="0"/>
              </a:spcAft>
              <a:buSzPts val="3000"/>
              <a:buChar char="✗"/>
              <a:defRPr sz="3000" i="1"/>
            </a:lvl5pPr>
            <a:lvl6pPr marL="2743200" lvl="5" indent="-419100" rtl="0">
              <a:lnSpc>
                <a:spcPct val="130000"/>
              </a:lnSpc>
              <a:spcBef>
                <a:spcPts val="0"/>
              </a:spcBef>
              <a:spcAft>
                <a:spcPts val="0"/>
              </a:spcAft>
              <a:buSzPts val="3000"/>
              <a:buChar char="✗"/>
              <a:defRPr sz="3000" i="1"/>
            </a:lvl6pPr>
            <a:lvl7pPr marL="3200400" lvl="6" indent="-419100" rtl="0">
              <a:lnSpc>
                <a:spcPct val="130000"/>
              </a:lnSpc>
              <a:spcBef>
                <a:spcPts val="0"/>
              </a:spcBef>
              <a:spcAft>
                <a:spcPts val="0"/>
              </a:spcAft>
              <a:buSzPts val="3000"/>
              <a:buChar char="✗"/>
              <a:defRPr sz="3000" i="1"/>
            </a:lvl7pPr>
            <a:lvl8pPr marL="3657600" lvl="7" indent="-419100" rtl="0">
              <a:lnSpc>
                <a:spcPct val="130000"/>
              </a:lnSpc>
              <a:spcBef>
                <a:spcPts val="0"/>
              </a:spcBef>
              <a:spcAft>
                <a:spcPts val="0"/>
              </a:spcAft>
              <a:buSzPts val="3000"/>
              <a:buChar char="✗"/>
              <a:defRPr sz="3000" i="1"/>
            </a:lvl8pPr>
            <a:lvl9pPr marL="4114800" lvl="8" indent="-419100">
              <a:lnSpc>
                <a:spcPct val="130000"/>
              </a:lnSpc>
              <a:spcBef>
                <a:spcPts val="0"/>
              </a:spcBef>
              <a:spcAft>
                <a:spcPts val="0"/>
              </a:spcAft>
              <a:buSzPts val="3000"/>
              <a:buChar char="✗"/>
              <a:defRPr sz="3000" i="1"/>
            </a:lvl9pPr>
          </a:lstStyle>
          <a:p>
            <a:endParaRPr/>
          </a:p>
        </p:txBody>
      </p:sp>
      <p:sp>
        <p:nvSpPr>
          <p:cNvPr id="16" name="Google Shape;16;p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5"/>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0" name="Google Shape;20;p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6"/>
          <p:cNvSpPr txBox="1">
            <a:spLocks noGrp="1"/>
          </p:cNvSpPr>
          <p:nvPr>
            <p:ph type="title"/>
          </p:nvPr>
        </p:nvSpPr>
        <p:spPr>
          <a:xfrm>
            <a:off x="866375" y="642310"/>
            <a:ext cx="3966600" cy="857400"/>
          </a:xfrm>
          <a:prstGeom prst="rect">
            <a:avLst/>
          </a:prstGeom>
        </p:spPr>
        <p:txBody>
          <a:bodyPr spcFirstLastPara="1" wrap="square" lIns="91425" tIns="91425" rIns="91425" bIns="91425" anchor="b" anchorCtr="0"/>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23" name="Google Shape;23;p6"/>
          <p:cNvSpPr txBox="1">
            <a:spLocks noGrp="1"/>
          </p:cNvSpPr>
          <p:nvPr>
            <p:ph type="body" idx="1"/>
          </p:nvPr>
        </p:nvSpPr>
        <p:spPr>
          <a:xfrm>
            <a:off x="866375" y="1609350"/>
            <a:ext cx="3966600" cy="28335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24" name="Google Shape;24;p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7"/>
          <p:cNvSpPr txBox="1">
            <a:spLocks noGrp="1"/>
          </p:cNvSpPr>
          <p:nvPr>
            <p:ph type="body" idx="1"/>
          </p:nvPr>
        </p:nvSpPr>
        <p:spPr>
          <a:xfrm>
            <a:off x="866375"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8" name="Google Shape;28;p7"/>
          <p:cNvSpPr txBox="1">
            <a:spLocks noGrp="1"/>
          </p:cNvSpPr>
          <p:nvPr>
            <p:ph type="body" idx="2"/>
          </p:nvPr>
        </p:nvSpPr>
        <p:spPr>
          <a:xfrm>
            <a:off x="3761704" y="1310800"/>
            <a:ext cx="2730900" cy="30426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42900">
              <a:spcBef>
                <a:spcPts val="0"/>
              </a:spcBef>
              <a:spcAft>
                <a:spcPts val="0"/>
              </a:spcAft>
              <a:buSzPts val="1800"/>
              <a:buChar char="✗"/>
              <a:defRPr/>
            </a:lvl5pPr>
            <a:lvl6pPr marL="2743200" lvl="5" indent="-342900">
              <a:spcBef>
                <a:spcPts val="0"/>
              </a:spcBef>
              <a:spcAft>
                <a:spcPts val="0"/>
              </a:spcAft>
              <a:buSzPts val="1800"/>
              <a:buChar char="✗"/>
              <a:defRPr/>
            </a:lvl6pPr>
            <a:lvl7pPr marL="3200400" lvl="6" indent="-342900">
              <a:spcBef>
                <a:spcPts val="0"/>
              </a:spcBef>
              <a:spcAft>
                <a:spcPts val="0"/>
              </a:spcAft>
              <a:buSzPts val="1800"/>
              <a:buChar char="✗"/>
              <a:defRPr/>
            </a:lvl7pPr>
            <a:lvl8pPr marL="3657600" lvl="7" indent="-342900">
              <a:spcBef>
                <a:spcPts val="0"/>
              </a:spcBef>
              <a:spcAft>
                <a:spcPts val="0"/>
              </a:spcAft>
              <a:buSzPts val="1800"/>
              <a:buChar char="✗"/>
              <a:defRPr/>
            </a:lvl8pPr>
            <a:lvl9pPr marL="4114800" lvl="8" indent="-342900">
              <a:spcBef>
                <a:spcPts val="0"/>
              </a:spcBef>
              <a:spcAft>
                <a:spcPts val="0"/>
              </a:spcAft>
              <a:buSzPts val="1800"/>
              <a:buChar char="✗"/>
              <a:defRPr/>
            </a:lvl9pPr>
          </a:lstStyle>
          <a:p>
            <a:endParaRPr/>
          </a:p>
        </p:txBody>
      </p:sp>
      <p:sp>
        <p:nvSpPr>
          <p:cNvPr id="29" name="Google Shape;29;p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 name="Google Shape;32;p8"/>
          <p:cNvSpPr txBox="1">
            <a:spLocks noGrp="1"/>
          </p:cNvSpPr>
          <p:nvPr>
            <p:ph type="body" idx="1"/>
          </p:nvPr>
        </p:nvSpPr>
        <p:spPr>
          <a:xfrm>
            <a:off x="866375"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3" name="Google Shape;33;p8"/>
          <p:cNvSpPr txBox="1">
            <a:spLocks noGrp="1"/>
          </p:cNvSpPr>
          <p:nvPr>
            <p:ph type="body" idx="2"/>
          </p:nvPr>
        </p:nvSpPr>
        <p:spPr>
          <a:xfrm>
            <a:off x="3430687"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4" name="Google Shape;34;p8"/>
          <p:cNvSpPr txBox="1">
            <a:spLocks noGrp="1"/>
          </p:cNvSpPr>
          <p:nvPr>
            <p:ph type="body" idx="3"/>
          </p:nvPr>
        </p:nvSpPr>
        <p:spPr>
          <a:xfrm>
            <a:off x="5994999" y="1331673"/>
            <a:ext cx="2439300" cy="3152700"/>
          </a:xfrm>
          <a:prstGeom prst="rect">
            <a:avLst/>
          </a:prstGeom>
        </p:spPr>
        <p:txBody>
          <a:bodyPr spcFirstLastPara="1" wrap="square" lIns="91425" tIns="91425" rIns="91425" bIns="91425" anchor="t" anchorCtr="0"/>
          <a:lstStyle>
            <a:lvl1pPr marL="457200" lvl="0" indent="-330200" rtl="0">
              <a:lnSpc>
                <a:spcPct val="120000"/>
              </a:lnSpc>
              <a:spcBef>
                <a:spcPts val="0"/>
              </a:spcBef>
              <a:spcAft>
                <a:spcPts val="0"/>
              </a:spcAft>
              <a:buSzPts val="1600"/>
              <a:buChar char="✗"/>
              <a:defRPr sz="1600"/>
            </a:lvl1pPr>
            <a:lvl2pPr marL="914400" lvl="1" indent="-330200" rtl="0">
              <a:lnSpc>
                <a:spcPct val="120000"/>
              </a:lnSpc>
              <a:spcBef>
                <a:spcPts val="0"/>
              </a:spcBef>
              <a:spcAft>
                <a:spcPts val="0"/>
              </a:spcAft>
              <a:buSzPts val="1600"/>
              <a:buChar char="✗"/>
              <a:defRPr sz="1600"/>
            </a:lvl2pPr>
            <a:lvl3pPr marL="1371600" lvl="2" indent="-330200" rtl="0">
              <a:lnSpc>
                <a:spcPct val="120000"/>
              </a:lnSpc>
              <a:spcBef>
                <a:spcPts val="0"/>
              </a:spcBef>
              <a:spcAft>
                <a:spcPts val="0"/>
              </a:spcAft>
              <a:buSzPts val="1600"/>
              <a:buChar char="✗"/>
              <a:defRPr sz="1600"/>
            </a:lvl3pPr>
            <a:lvl4pPr marL="1828800" lvl="3" indent="-330200" rtl="0">
              <a:lnSpc>
                <a:spcPct val="120000"/>
              </a:lnSpc>
              <a:spcBef>
                <a:spcPts val="0"/>
              </a:spcBef>
              <a:spcAft>
                <a:spcPts val="0"/>
              </a:spcAft>
              <a:buSzPts val="1600"/>
              <a:buChar char="✗"/>
              <a:defRPr sz="1600"/>
            </a:lvl4pPr>
            <a:lvl5pPr marL="2286000" lvl="4" indent="-330200" rtl="0">
              <a:lnSpc>
                <a:spcPct val="120000"/>
              </a:lnSpc>
              <a:spcBef>
                <a:spcPts val="0"/>
              </a:spcBef>
              <a:spcAft>
                <a:spcPts val="0"/>
              </a:spcAft>
              <a:buSzPts val="1600"/>
              <a:buChar char="✗"/>
              <a:defRPr sz="1600"/>
            </a:lvl5pPr>
            <a:lvl6pPr marL="2743200" lvl="5" indent="-330200" rtl="0">
              <a:lnSpc>
                <a:spcPct val="120000"/>
              </a:lnSpc>
              <a:spcBef>
                <a:spcPts val="0"/>
              </a:spcBef>
              <a:spcAft>
                <a:spcPts val="0"/>
              </a:spcAft>
              <a:buSzPts val="1600"/>
              <a:buChar char="✗"/>
              <a:defRPr sz="1600"/>
            </a:lvl6pPr>
            <a:lvl7pPr marL="3200400" lvl="6" indent="-330200" rtl="0">
              <a:lnSpc>
                <a:spcPct val="120000"/>
              </a:lnSpc>
              <a:spcBef>
                <a:spcPts val="0"/>
              </a:spcBef>
              <a:spcAft>
                <a:spcPts val="0"/>
              </a:spcAft>
              <a:buSzPts val="1600"/>
              <a:buChar char="✗"/>
              <a:defRPr sz="1600"/>
            </a:lvl7pPr>
            <a:lvl8pPr marL="3657600" lvl="7" indent="-330200" rtl="0">
              <a:lnSpc>
                <a:spcPct val="120000"/>
              </a:lnSpc>
              <a:spcBef>
                <a:spcPts val="0"/>
              </a:spcBef>
              <a:spcAft>
                <a:spcPts val="0"/>
              </a:spcAft>
              <a:buSzPts val="1600"/>
              <a:buChar char="✗"/>
              <a:defRPr sz="1600"/>
            </a:lvl8pPr>
            <a:lvl9pPr marL="4114800" lvl="8" indent="-330200" rtl="0">
              <a:lnSpc>
                <a:spcPct val="120000"/>
              </a:lnSpc>
              <a:spcBef>
                <a:spcPts val="0"/>
              </a:spcBef>
              <a:spcAft>
                <a:spcPts val="0"/>
              </a:spcAft>
              <a:buSzPts val="1600"/>
              <a:buChar char="✗"/>
              <a:defRPr sz="1600"/>
            </a:lvl9pPr>
          </a:lstStyle>
          <a:p>
            <a:endParaRPr/>
          </a:p>
        </p:txBody>
      </p:sp>
      <p:sp>
        <p:nvSpPr>
          <p:cNvPr id="35" name="Google Shape;35;p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924850" y="3872900"/>
            <a:ext cx="7599000" cy="519600"/>
          </a:xfrm>
          <a:prstGeom prst="rect">
            <a:avLst/>
          </a:prstGeom>
        </p:spPr>
        <p:txBody>
          <a:bodyPr spcFirstLastPara="1" wrap="square" lIns="91425" tIns="91425" rIns="91425" bIns="91425" anchor="t" anchorCtr="0"/>
          <a:lstStyle>
            <a:lvl1pPr marL="457200" lvl="0" indent="-228600" algn="ctr">
              <a:spcBef>
                <a:spcPts val="360"/>
              </a:spcBef>
              <a:spcAft>
                <a:spcPts val="0"/>
              </a:spcAft>
              <a:buSzPts val="1800"/>
              <a:buNone/>
              <a:defRPr sz="1800"/>
            </a:lvl1pPr>
          </a:lstStyle>
          <a:p>
            <a:endParaRPr/>
          </a:p>
        </p:txBody>
      </p:sp>
      <p:sp>
        <p:nvSpPr>
          <p:cNvPr id="41" name="Google Shape;41;p1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olaroid" type="blank">
  <p:cSld name="BLANK">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66375" y="358385"/>
            <a:ext cx="56262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1pPr>
            <a:lvl2pPr lvl="1">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2pPr>
            <a:lvl3pPr lvl="2">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3pPr>
            <a:lvl4pPr lvl="3">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4pPr>
            <a:lvl5pPr lvl="4">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5pPr>
            <a:lvl6pPr lvl="5">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6pPr>
            <a:lvl7pPr lvl="6">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7pPr>
            <a:lvl8pPr lvl="7">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8pPr>
            <a:lvl9pPr lvl="8">
              <a:spcBef>
                <a:spcPts val="0"/>
              </a:spcBef>
              <a:spcAft>
                <a:spcPts val="0"/>
              </a:spcAft>
              <a:buClr>
                <a:srgbClr val="434343"/>
              </a:buClr>
              <a:buSzPts val="2800"/>
              <a:buFont typeface="Inconsolata"/>
              <a:buNone/>
              <a:defRPr sz="2800">
                <a:solidFill>
                  <a:srgbClr val="434343"/>
                </a:solidFill>
                <a:latin typeface="Inconsolata"/>
                <a:ea typeface="Inconsolata"/>
                <a:cs typeface="Inconsolata"/>
                <a:sym typeface="Inconsolata"/>
              </a:defRPr>
            </a:lvl9pPr>
          </a:lstStyle>
          <a:p>
            <a:endParaRPr/>
          </a:p>
        </p:txBody>
      </p:sp>
      <p:sp>
        <p:nvSpPr>
          <p:cNvPr id="7" name="Google Shape;7;p1"/>
          <p:cNvSpPr txBox="1">
            <a:spLocks noGrp="1"/>
          </p:cNvSpPr>
          <p:nvPr>
            <p:ph type="body" idx="1"/>
          </p:nvPr>
        </p:nvSpPr>
        <p:spPr>
          <a:xfrm>
            <a:off x="866375" y="1304543"/>
            <a:ext cx="5626200" cy="3063000"/>
          </a:xfrm>
          <a:prstGeom prst="rect">
            <a:avLst/>
          </a:prstGeom>
          <a:noFill/>
          <a:ln>
            <a:noFill/>
          </a:ln>
        </p:spPr>
        <p:txBody>
          <a:bodyPr spcFirstLastPara="1" wrap="square" lIns="91425" tIns="91425" rIns="91425" bIns="91425" anchor="t" anchorCtr="0"/>
          <a:lstStyle>
            <a:lvl1pPr marL="457200" lvl="0"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1pPr>
            <a:lvl2pPr marL="914400" lvl="1"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2pPr>
            <a:lvl3pPr marL="1371600" lvl="2"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3pPr>
            <a:lvl4pPr marL="1828800" lvl="3" indent="-317500">
              <a:lnSpc>
                <a:spcPct val="106000"/>
              </a:lnSpc>
              <a:spcBef>
                <a:spcPts val="0"/>
              </a:spcBef>
              <a:spcAft>
                <a:spcPts val="0"/>
              </a:spcAft>
              <a:buClr>
                <a:srgbClr val="0B5394"/>
              </a:buClr>
              <a:buSzPts val="1400"/>
              <a:buFont typeface="Pangolin"/>
              <a:buChar char="✗"/>
              <a:defRPr sz="1800">
                <a:solidFill>
                  <a:srgbClr val="0B5394"/>
                </a:solidFill>
                <a:latin typeface="Pangolin"/>
                <a:ea typeface="Pangolin"/>
                <a:cs typeface="Pangolin"/>
                <a:sym typeface="Pangolin"/>
              </a:defRPr>
            </a:lvl4pPr>
            <a:lvl5pPr marL="2286000" lvl="4"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5pPr>
            <a:lvl6pPr marL="2743200" lvl="5"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6pPr>
            <a:lvl7pPr marL="3200400" lvl="6"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7pPr>
            <a:lvl8pPr marL="3657600" lvl="7"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8pPr>
            <a:lvl9pPr marL="4114800" lvl="8" indent="-342900">
              <a:lnSpc>
                <a:spcPct val="106000"/>
              </a:lnSpc>
              <a:spcBef>
                <a:spcPts val="0"/>
              </a:spcBef>
              <a:spcAft>
                <a:spcPts val="0"/>
              </a:spcAft>
              <a:buClr>
                <a:srgbClr val="0B5394"/>
              </a:buClr>
              <a:buSzPts val="1800"/>
              <a:buFont typeface="Pangolin"/>
              <a:buChar char="✗"/>
              <a:defRPr sz="1800">
                <a:solidFill>
                  <a:srgbClr val="0B5394"/>
                </a:solidFill>
                <a:latin typeface="Pangolin"/>
                <a:ea typeface="Pangolin"/>
                <a:cs typeface="Pangolin"/>
                <a:sym typeface="Pangolin"/>
              </a:defRPr>
            </a:lvl9pPr>
          </a:lstStyle>
          <a:p>
            <a:endParaRPr/>
          </a:p>
        </p:txBody>
      </p:sp>
      <p:sp>
        <p:nvSpPr>
          <p:cNvPr id="8" name="Google Shape;8;p1"/>
          <p:cNvSpPr txBox="1">
            <a:spLocks noGrp="1"/>
          </p:cNvSpPr>
          <p:nvPr>
            <p:ph type="sldNum" idx="12"/>
          </p:nvPr>
        </p:nvSpPr>
        <p:spPr>
          <a:xfrm>
            <a:off x="8716025" y="4676375"/>
            <a:ext cx="428100" cy="467100"/>
          </a:xfrm>
          <a:prstGeom prst="rect">
            <a:avLst/>
          </a:prstGeom>
          <a:noFill/>
          <a:ln>
            <a:noFill/>
          </a:ln>
        </p:spPr>
        <p:txBody>
          <a:bodyPr spcFirstLastPara="1" wrap="square" lIns="91425" tIns="91425" rIns="91425" bIns="91425" anchor="ctr" anchorCtr="0">
            <a:noAutofit/>
          </a:bodyPr>
          <a:lstStyle>
            <a:lvl1pPr lvl="0" algn="ctr">
              <a:buNone/>
              <a:defRPr sz="1300">
                <a:solidFill>
                  <a:srgbClr val="7F6000"/>
                </a:solidFill>
                <a:latin typeface="Inconsolata"/>
                <a:ea typeface="Inconsolata"/>
                <a:cs typeface="Inconsolata"/>
                <a:sym typeface="Inconsolata"/>
              </a:defRPr>
            </a:lvl1pPr>
            <a:lvl2pPr lvl="1" algn="ctr">
              <a:buNone/>
              <a:defRPr sz="1300">
                <a:solidFill>
                  <a:srgbClr val="7F6000"/>
                </a:solidFill>
                <a:latin typeface="Inconsolata"/>
                <a:ea typeface="Inconsolata"/>
                <a:cs typeface="Inconsolata"/>
                <a:sym typeface="Inconsolata"/>
              </a:defRPr>
            </a:lvl2pPr>
            <a:lvl3pPr lvl="2" algn="ctr">
              <a:buNone/>
              <a:defRPr sz="1300">
                <a:solidFill>
                  <a:srgbClr val="7F6000"/>
                </a:solidFill>
                <a:latin typeface="Inconsolata"/>
                <a:ea typeface="Inconsolata"/>
                <a:cs typeface="Inconsolata"/>
                <a:sym typeface="Inconsolata"/>
              </a:defRPr>
            </a:lvl3pPr>
            <a:lvl4pPr lvl="3" algn="ctr">
              <a:buNone/>
              <a:defRPr sz="1300">
                <a:solidFill>
                  <a:srgbClr val="7F6000"/>
                </a:solidFill>
                <a:latin typeface="Inconsolata"/>
                <a:ea typeface="Inconsolata"/>
                <a:cs typeface="Inconsolata"/>
                <a:sym typeface="Inconsolata"/>
              </a:defRPr>
            </a:lvl4pPr>
            <a:lvl5pPr lvl="4" algn="ctr">
              <a:buNone/>
              <a:defRPr sz="1300">
                <a:solidFill>
                  <a:srgbClr val="7F6000"/>
                </a:solidFill>
                <a:latin typeface="Inconsolata"/>
                <a:ea typeface="Inconsolata"/>
                <a:cs typeface="Inconsolata"/>
                <a:sym typeface="Inconsolata"/>
              </a:defRPr>
            </a:lvl5pPr>
            <a:lvl6pPr lvl="5" algn="ctr">
              <a:buNone/>
              <a:defRPr sz="1300">
                <a:solidFill>
                  <a:srgbClr val="7F6000"/>
                </a:solidFill>
                <a:latin typeface="Inconsolata"/>
                <a:ea typeface="Inconsolata"/>
                <a:cs typeface="Inconsolata"/>
                <a:sym typeface="Inconsolata"/>
              </a:defRPr>
            </a:lvl6pPr>
            <a:lvl7pPr lvl="6" algn="ctr">
              <a:buNone/>
              <a:defRPr sz="1300">
                <a:solidFill>
                  <a:srgbClr val="7F6000"/>
                </a:solidFill>
                <a:latin typeface="Inconsolata"/>
                <a:ea typeface="Inconsolata"/>
                <a:cs typeface="Inconsolata"/>
                <a:sym typeface="Inconsolata"/>
              </a:defRPr>
            </a:lvl7pPr>
            <a:lvl8pPr lvl="7" algn="ctr">
              <a:buNone/>
              <a:defRPr sz="1300">
                <a:solidFill>
                  <a:srgbClr val="7F6000"/>
                </a:solidFill>
                <a:latin typeface="Inconsolata"/>
                <a:ea typeface="Inconsolata"/>
                <a:cs typeface="Inconsolata"/>
                <a:sym typeface="Inconsolata"/>
              </a:defRPr>
            </a:lvl8pPr>
            <a:lvl9pPr lvl="8" algn="ctr">
              <a:buNone/>
              <a:defRPr sz="1300">
                <a:solidFill>
                  <a:srgbClr val="7F6000"/>
                </a:solidFill>
                <a:latin typeface="Inconsolata"/>
                <a:ea typeface="Inconsolata"/>
                <a:cs typeface="Inconsolata"/>
                <a:sym typeface="Inconsolata"/>
              </a:defRPr>
            </a:lvl9pPr>
          </a:lstStyle>
          <a:p>
            <a:pPr marL="0" lvl="0" indent="0" algn="ct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9" r:id="rId10"/>
    <p:sldLayoutId id="214748366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journalmetro.com/opinions/inspecteur-viral/1034218/attention-a-toutes-ces-fausses-nouvelles-a-propos-des-clown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twitter.com/cmonica75/status/10421377693913907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hyperlink" Target="https://www.instagram.com/p/BqnME-ihFKJ/"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hyperlink" Target="https://www.meteomedia.com/nouvelles/articles/les--fake-news--de-la-meteo--nos-photos-preferees/111567" TargetMode="Externa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horizonquebecactuel.com/islamisation-du-quebec-2-000-islamistes-se-reunissent-a-laval-et-clament-leur-refus-des-lois-quebecoises" TargetMode="External"/><Relationship Id="rId4" Type="http://schemas.openxmlformats.org/officeDocument/2006/relationships/hyperlink" Target="https://ici.radio-canada.ca/nouvelle/1139423/musulmans-caq-signes-religieux-enseignement-lava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ici.radio-canada.ca/nouvelle/1094986/non-ceci-nest-pas-une-vraie-citation-de-wilfrid-laurier-sur-limmigration"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journalmetro.com/opinions/inspecteur-viral/1056881/non-justin-trudeau-nest-pas-le-fils-illegitime-de-fidel-castro/" TargetMode="External"/><Relationship Id="rId5" Type="http://schemas.openxmlformats.org/officeDocument/2006/relationships/hyperlink" Target="https://www.bbc.co.uk/academy/fr/articles/art20181105161401751"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hyperlink" Target="https://30secondes.org/module/pourquoi-partage-t-on-les-fausses-nouvelles/"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hyperlink" Target="https://journalmetro.com/opinions/inspecteur-viral/1054366/relu-la-technique-m-e-d-i-a-30-secondes-pour-ne-plus-jamais-partager-de-fausses-nouvell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hyperlink" Target="https://www.ifla.org/publications/node/11174"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hyperlink" Target="https://www.lemonde.fr/verificatio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1.xml"/><Relationship Id="rId4" Type="http://schemas.openxmlformats.org/officeDocument/2006/relationships/hyperlink" Target="https://monurl.ca/theori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hyperlink" Target="https://www.sciencepresse.qc.ca/detecteur-rumeurs" TargetMode="External"/><Relationship Id="rId7" Type="http://schemas.openxmlformats.org/officeDocument/2006/relationships/hyperlink" Target="http://www.banq.qc.ca/services/fausses_nouvelles/index.html" TargetMode="External"/><Relationship Id="rId2" Type="http://schemas.openxmlformats.org/officeDocument/2006/relationships/notesSlide" Target="../notesSlides/notesSlide47.xml"/><Relationship Id="rId1" Type="http://schemas.openxmlformats.org/officeDocument/2006/relationships/slideLayout" Target="../slideLayouts/slideLayout11.xml"/><Relationship Id="rId6" Type="http://schemas.openxmlformats.org/officeDocument/2006/relationships/hyperlink" Target="https://habilomedias.ca/" TargetMode="External"/><Relationship Id="rId5" Type="http://schemas.openxmlformats.org/officeDocument/2006/relationships/hyperlink" Target="https://www.lemonde.fr/les-decodeurs/" TargetMode="External"/><Relationship Id="rId4" Type="http://schemas.openxmlformats.org/officeDocument/2006/relationships/hyperlink" Target="https://ici.radio-canada.ca/jeffyates"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mailto:servicedesbibliotheques@cssh.qc.ca" TargetMode="External"/><Relationship Id="rId2" Type="http://schemas.openxmlformats.org/officeDocument/2006/relationships/notesSlide" Target="../notesSlides/notesSlide50.xml"/><Relationship Id="rId1" Type="http://schemas.openxmlformats.org/officeDocument/2006/relationships/slideLayout" Target="../slideLayouts/slideLayout10.xml"/><Relationship Id="rId4" Type="http://schemas.openxmlformats.org/officeDocument/2006/relationships/hyperlink" Target="mailto:catherine.belanger@cssh.qc.c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30secondes.org/module/pourquoi-invente-t-on-des-fausses-nouvelle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6"/>
          <p:cNvSpPr txBox="1">
            <a:spLocks noGrp="1"/>
          </p:cNvSpPr>
          <p:nvPr>
            <p:ph type="ctrTitle"/>
          </p:nvPr>
        </p:nvSpPr>
        <p:spPr>
          <a:xfrm>
            <a:off x="2745450" y="1197750"/>
            <a:ext cx="3434100" cy="274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Détracteurs de fausses nouvelles</a:t>
            </a:r>
            <a:br>
              <a:rPr lang="en" dirty="0" smtClean="0"/>
            </a:br>
            <a:r>
              <a:rPr lang="en" sz="1400" dirty="0" smtClean="0"/>
              <a:t>(par </a:t>
            </a:r>
            <a:r>
              <a:rPr lang="en" sz="1400" dirty="0" smtClean="0"/>
              <a:t>les bibliothécaires de </a:t>
            </a:r>
            <a:r>
              <a:rPr lang="en" sz="1400" dirty="0" smtClean="0"/>
              <a:t>la Commission scolaire de Saint-Hyacinthe)</a:t>
            </a:r>
            <a:endParaRPr sz="2400" dirty="0"/>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Eb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7joMce9UWzzzmrs5+Ss6RiD7V+pyXuo8NEM4JbIqJsAZqY9CTVOTcSR2zXLICvNjcc5FQSSKg69jT7g7c0/w7pVx4h8TaZoVqWE2oXMdurDnbuOC34DLfhXLVqqEXJ7I1jG9kU/F2heILHRLTWLzRr+3066IFvdSwlY5cjI2nvkCsnXPhp8RrKwuNTvPBetw2MEZmlna2OxEAyWJ9Mc59K+of27FXTfhb4a0qzjSO0GoiEJ/dRIG2gfkBWh+xz8So/GXgubwPrsnnappEPlp5pz9pszwM+pXO0+209zXhSzOvKiqyirXsdnsYc3KfCwf5gpbvV0Gaazn8joiEt7Cu0/aV+Gs3wx+Jd3p0CP/AGPen7TpchHHlE8x57lD8v0we9SfALwjP438RN4ftw4a9/dvIAD5UfV5OeOFz+JA74rsq4tPD+1iQqdqiuYfhP4c+P8AXNHh1TR/B+s39jMSI7iC3LI+Dg4P1yKpyJPZXE1ldxtDcwSNFNG3VHU4Kn3BBFfcP7RnjrTPgx8G7bw/4Z8uz1K4gFhpMKfehjUYeb/gIPU9WYe9fA1tdFogWZmPck8mvn6M3O9zpmkjaE3qxqrqFxiIruzxTNNt9Q1K48jTrG6vJf7kETOfyAqj4ngv9Nc2+oWd1Zy9Ck8TRn8iPStna+4k9DCupt0v0NamnTYiU5rBYkt1rVsrW9ZBGtrPuYjblCKiFVSeo5rQ6G3lPljce9d/8Kpi1pr4BIBtOcfQ15opkhQRzAq68MD1Bru/hhOF0LxAzFldocJkY3fL29a4s2V8K0vI2wL/AHqNzwVpuseIPhFqGkaBp91qV9LO+yC3iLuwBGTx0ri/E/hXxR4T+zf8JLoN9pP2nIh+1R7DJjrge2a+iP2AhFNd6jIzfvIbVygz6yKCf0FcL+274q/t74zvo8Mm620O1S2XByPNb55T+GUX6qayyyHsm7dWVjZcyt2PnfxG266U/wCzXqv7I7FfH7zFgqRQMSSeBXk+tRT+b5jQyiMD7xQgCui8DnxbpWlahe6RompvbXMXlveRWshVF7/MBjvXRXSnNoxj8KPonx38c5dN8U/ZdFhjubSAlZXb/lof9muW+LHibwz8QPD8Gt2EwtNdsRtntZODLGeuD3x1rxN7puN24NnkHrVrTrHVdWJXS9Ovb5wCdtvC0hwOv3RXQqMUlIhyvoTPcbYSSeMVzuozb245ya19XhvbJXtr2zubSdcgxzRlGGOvBrItLO4u5cRqxyeTjirlOMY3bKp05SYaU0hkZVBOfSus8O6NqGpajb2NlZz3t5cyCOC3hTc8jnsBU2i6KkEKl1UsRkk19CfsYabazfFq5nljLSWmkzSwkjhGMkSE/wDfLsK8yeMlUlyo9OHsqEb2uzp/Bfwv+Jdp4XtodS0K3F2mF2i/j+72J9CO4rzLXfiFDaXNxYx6fPJcQSPC4ZgoDoxVh78g16z+0p8WPHPg/wCIaaL4b1KKxs0s45GX7HHKXZiSSS6nA4xxjpXzRL515e3F9c4Z7iWSeRgMDc7FmPsMmsKtdU9DmS522zZvPH2tyBkhhigVvQZNZtv4p1wSkG8kCt15psWjahds39n2d1d7RuIhiZiB+AqnPbS207W9xDJBKCQUlQqwI6jBrnlXna5ooR2NkTrfENdTyTE4wJDuya6TWPAer6Lo1nqmsaHLp1vfSmK2FyuyRyF3ElD8yjHqBWP8Llb/AIWP4YJP/MWtv/Rgr6a/a+dU0nwySM/6bN/6Krpw+Kqqm5KTMqkFzJWPl660yBV4iRW7behrOkTy1IGADxXVXn2dossAAfWuevbe3YMYrkf7pFe3gM3fLaZzVcOr6Hn2oOUlkP8AtGsZ2xkZre8QW8kLOfvZPGKzW8OeI2sjqC6FqjWm3Pnizk2YzjrjFep7enLW6OX2LuP0d8yV1unyYUc1xGivtlKtkEHBBHINdbZNjB+ldFNLcxqaOxo6hJ/okn+6a5bw048ufn/lqa3dUkP2N8Z6Gub0JZYYZDLFJHmTOXQr/Os5pe0RcV7p06zDZw2MCnQyHPBOaZa6Zq1zZveW+lX01qgO6VIGKL35OMdKrGbyztIYEdQwwR9RW8JRk7JmTutWjVWYjCnmlaZT8o4Pes4S7u/51Y0+xvr9ythZ3N5LydsETOcDr0FaOyWrErvY1fDzZ1q3BOec1kfGy+zq2n2+4fKhatTQYri31+K3u7eW3mQkFJUKsD9DXH/F2WS58XLDCjSNFCOFBJ/SvDzRp1I22O3DpqLM7TJsuT6VsNN+6znrXNaY0kTbZo3jb0ZSP51qPKzIAqs5x0UE1gkuUvqR3M5MnUipreT5V57Vi3VwyTbXDBgehGCKsWs0roNiO+Ou1Scc1payuI9P8Hy7PhD4kfON07DJPXgVD8FZhHpPiduv+jDg/Q1V0V5Lf4I6oZFZWku2BBBB7VJ8ELS/udI8RGCzuJRJbAIUiJ3HBxj1r5OpByjWt/Me0mly+hxGlzMHkZGIO44xxxU8Oh654n8QW2k+HtMudTv2RnW3t03OVXliB7Cs/T4LqzaWC8gmt5Qx+SVCh/I179+wtE8/x6llEe8W+jTszY+4C6DP5kD8a+jcuWlFroeS3ebR5lr3gzxb4WsbefxL4d1LSYpnMcT3UJQOwGdo98Ams+1J2kHivev26PFA1L4k6d4bhfdDo1pvkH/TabDH8kVPzNeDW6857U4Sco3ZMlYR2IJx0pRyny5zijGWIqZFXb7Yqk7Amz2SbxU2g/DfQJo2AuEtx5QPc1y3iH4jaT418PXWleIIo7G/VN0MijKMw6fSuH1vWbm+trW1lb91ax+XGo7CuRvj++79eaw9jGbfMi+Y1bHO7g5GKKfpcarGMntRXXF2Rk0me3zfcGfSs6bAJ46VozcqBVC6Ta3FffS+BHlIrlwaglOFPvUxz6VFOARXJMaMi9cqTWx8MvFsfgvxpaeJZNLGptapJ5cJlCAOy4DZwemTWZdRKwPPNUJIemOK4q1JVIuEtmbwk4u6O0/aL+MNx8TdJ0vT30RdMisZ3nyJ/M8xiu0dhjAz+deRfD7xfqvgXxzp3ifRyPtVlOGKE4WaM8PG3sy5H69RWhrkfyrkcYrj78bbglc+1csMJThTdJLQ1525cx+gPxv8O6T8dPgHDr3horPexwf2jpTfx7wCJID6E4ZSOzAelY/7HngS3+HvwrufG3iJTa32qQm5fzRhre0XlFI7FvvEdfujqMV5n+wF8QNQtfE938O7oST2F7FJe2pLZ+zzJjeP91h+o969k/ag8QXUJ0zwnboEtLmP7XckdZArYRMegOWPrhffPzGJVSheg3pe52xtL3j5U/as1LWPFviw+LLxpPscuIba3JB+yxjO1PTJyST3JPbFV/2W/hafil44+x3kksWi6aq3GoyRthmUnCRKexYg8+gbHNeha3o0GtaDcWNwmRIp2nuD2Nen/sBaJ/ZHgPxR5yILttcMMhB+bYkMe0H/AL7Yj/erONRqFkO19Tp/iD8WPhb8BYbbwrZ6URdeUrjTtMhUGNDna0rnHJwepLHr0Oak8A/Ez4U/tA6feeHbrTEnuUjYyabqcC7ynQyRMM5xxypDD9a+EfjrrF5rPxg8W3140vmtq08YWQ8qqOUUfTCjFP8A2fdYvNE+N/g/ULJ5hINWhiZYzy8cjbHX8VYj8auVBKnzdQT1Nj9qP4Tt8KPiE1jaSSTaJqKNc6bJIcuqZw0bHuynv3BBr7q+NVpbf8KRfFvECVs8kIM/6yOvOv2+9B0/WPB3hdry/ttPePU5I0uJugDQsSPxKL+leufEy3Wb4XxW7NlSbQZ+jp/hXKxs+F/2hPBkmg+IRrFjExsb8knaOEk9Pxr68/ZWs4/+Gb9E+0WsZmFvcZ3xjd99/WuamtYbgeVcQxzIOQrruGfxr1b4b7B8PZxGoVQ9yFAGAOTT9o3FRZnTW7PjP9nL4if8Kq8Iap4iOjpqjgG3ZfP2EAsrcHBzyP0rxnWdaufEHiu/128bdcahePcSH/adskfrXSaEC3wP1PIPE+ck+4rhLDPmRHH8Y5/GjLJuTqJ9DpxcbKLXU/VDxJo/hG+8AIfFtpZHR7WCG8ufPQCMCHbIC3qAVBx36V41b/th/Cu31UaXFpeuQ6dG3lpdJaIECjoRGG3Bfwzjt2ro/wBr27ns/wBlXWXt32NJBZQsfVXmiVh+RNfm4SxbnJNCRmfTnwH+H8Px2+MXiHxZrcbReHbe9a7uYU+QzNI7GODI6AKPmI5wO27Ne7/Er9oH4c/B/Ux4L0Lw+19cWe1JrXTVjggtjjhS3QtjGQBxnk54qD9gHT0tfgjc3W1Enu9WmeQfxDaqKufwA/A1V1X9nLwdqGp6nfXfjpJLrULmS4mkkihaQO7FjgluMZx9BVzld+QRS6nV+DvF/wANv2iPDN5pOpaL/pMUeZrK8VfPiU9JYpF5wD3GMHqOmflzx58O5PA/jTUfDk2JltnDwTYGZYXGUcjscZB91NfS/wAJ/gz4X+HvjGHxJZeOmu5I4ZIjDI0SK6uMYJB6ZAOPUCuQ/avk0+48c6TLayxSvLpreZJFIGBKyfKDg8cMfzrlrX5GbJpS93Y8EFsq/KVxxivrn9m7xtoGqaFpfg2ys7uPVdM0pWuJXhRY3CMqHawYk8sOoFfKksWJTzj8a9k/ZCGPidqH/YFl/wDR8Nc+Hk1Kw6mqueufE34r+DvCOvTaJrWm6jcXn2cPvgtY5FwwOBlmB/SvlT4Z6poeh+OtN1LxFpcOo6Qsm25ilh8zy1I4kCDO4qcHGDkZ74r0D9qtQ3xVl9fskX/oNYfwb+FupfEPULmVrn+z9Gs2CT3OzczuQD5aDpnBBJPABHXNFSc5VVGK2CMYqN2eqXv7THhywk+zaP4Q1KeyiGEbfHB+Sc4FdZ4R8S+BPjt4av8AT9Q0Uia3AW4tbkDzYQ2dskci8jkHBBByOffnrj4c/AXwxMdO13VIpLv5UYXerusit7rEVAJ9xXYfCHwZ4B8PajqWq+CNV+2C7ijhnjF4s6xhGYjp8wJJPUnpXTDnv7zRm+W2h8p6b4fk8J/H2x8MyTGf+zvEMESyEY3oXVkJ99rLn3zXun7aEnlaH4Zb/p9m/wDRVcH8T40/4antpNvzf2xYjP4R19HeO/Ben+Ktd8Pahq0oaz0OeS7NsygrNJtATcT/AArgtjuQKinTXLKPmOUtUzzf4H+DtP8AA/gm48eeNo47e5lt/NCzpn7Jb9QNveR+OOvIUc5z4L8VvE9z448Rza3NCttbRqY7O1QACCHOeQOrHqx9eOgFfTvxu0u2+InwbmvfDt4L9ISuoWjW8hKXIjJ3KMfe43Y9wK+Q9NRLnULW1W4RFmmjXe3KgFh19qmreKUY7Dhrds+ivgt8NfCfgHwGfiJ45toGv2t/tjNdRiRbGIj5VVeQZCCMkc5IA98iX9sTwjBrP2afwnrsenbypu98ZcL6+Xn9M17J8YvBdj418EJ4butcbQ7L7RE7SIqEOEB2x/NxjOD6/KK8NvP2VfA93G0cvxHufmxkqsAP867Yct/eMma/7RHws8I/EP4dH4leBYbQanFa/bkntU2JfwAZZXUfxgAkHG7IKn2+Q7N8qN1fob8HvC2gfDjwHD4Qt/FCarawySukt1LGGCuclcA4xkn86/Pm+t0g1a7gt+IYrh448nPyhiBz34Fe3k85ScqfRHFi47SLCv8Av7b3mj/9CFfov8RbPwdF4WudS8YWVk+kacReTedFuQFOVJUfeOTwvOTivzmjQia2PX99H/6EK+1/21XlX4DagscjJvvbZWwcbhvzg/iAfwqc0p82IhDv/mVhn7jZzOmftZ+CP7XXT5PDmrWOlghEuh5Z2LxyYl5AHPQnpU/7WXw10HX/AADL8QtCgij1OyiS4kmtwAl5bNjJYD7zAEMG64yO/HxbArSfMoPBr758Fqb/APZDgjvC0v8AxS0ycnnCROFHHoFH5VOLwqwUoVKb6hRquqmpHzb+zJ8L4/iN4snn1YyLoWlhXuwjbTO7Z2RA9QDgkkcgADjINe/fEL47eAvhRqZ8IaJ4fe8mswFnt7BUghtzgYXdjBbGM4HHc54qD9hmxig+D1xejYZrvVJWkx94bFRAD+A/WsLXv2aPCOra3f6pefEi6NxeXMk8uVgOGdixHX1NZVq1Oripe3b5V0RUISjTXJudx4I8a/D34+aLeaZdaU0V/bIGktbkL58IPSWKQdge4xg9RgjPy9ZW998Hv2zNOtdZkWe0ku0gE7qNs9pcKUVyOgIJyR/eQ19F/CP4J+F/h14zh8TWPj2S8eOGSFoJTCiurjkEg+oB+orxD/gorLZHx34R1PTriF7g2EqtLFIGxslBTp6FjXBW9nztUm+XzN4c1ve3Or/4KF+G44YvC/iq2gRFDy6fOVXAyf3idO/En5VU/wCCfXhZbrVfEvi26gV47eKPT7feuRuY+ZIefQBB/wACNeh/F5o/ij+xvH4ihUSXA0231RQBnbLFjzV9z/rFrD8Hs/wr/YdutaVmt9R1Oxe5jdThvMujsiIPXIQoR6dqrn/dcvmFveueXf8ABQvwqukfEjSPE1rCI7fWLHypNowPOhIB/wDHXT9a9L/4J8eGre1+G2u+Kr2GM/2heiGNnQHEUKckZ/2nYH/cqf8Aant4/iT+ydpHji1RXntI7XUzt52h1Ecy/gWP/fNa99N/wqX9iVEX9xfvogjTHDfaLrqR7jzGb/gNJzvTUR21OP8AgbY6V8YfiHr2qa1bw3ekDUri/Fow+SVVcRwKR3UAA474A6ZFeu+N/jFofgfxJd+ErPw7cXD6ZaRzzCApDFGr5KqgxzwPQCvmf9mzxtJ8OfDekeIF0661CzuJntby3txmQxs3DqO5UgHHcZr6p1DS/hv8W7QXMc6NfmDYJ4SYL2NOu1kYZIHoykA9Oa86DbjL2e92dM1aS5trHnvxG+LXwt8ReAr5/GHhfzb77GZbGzu4dxuX6BYp05UhmGeVIGSM4r5a+AnxV/4VP46vte/sV9Ya8042fkLLs2gyI+7ODn7mPxr6m+IfwP3eFv7NmkfU9Mtn8xJ4F23UA7kr0cf7vOP4TXh3xh0fwj8N/CK2+hwQz6tqiBY52O9xGRkuD246fWulVHFcrRyve55r4w8SXXjHxfq3ii7j8uXUrpp/LzkRg/dTPsAB+FQW/wDq6zNJVmtlySTWrCu3FepayRjdiqBuOKeTgU7Z34qCdipx3qWCZm3DYdh3rNmTfJxknNXLolpz+OaggR/PCqSSSB71LajqyqdOVWXLE0bGJgBgkcUV0Wm6escS7l3NjnIorjnj0nY+gpZL7q5nqemzK2cVWlGSO/FW7hulVLj5QD0r9Tfwo+IT0Kzrl8jpTHhGDlc+lTxfNUrBQK5ZK4GNNa456+1Q/ZwwPy4/Ctl4wR0/Goli61k4XLTscd4gtvlH0rg9Ti2yHHqa9R8QwbUHHauB1W3G8kr39KylT1LvoepfsOKR+0Dpx/6cLv8A9Ar6F/aYi8zx1pHtprf+jTXyj8C/GjfDn4iWfiZNJ/tRo4ZYBbfaPJz5gxndtbGPpX0v4q8R3HjzVbPWLjSo9O8u0ESxJcmbOWLZJ2Ljr6Gvks6pyjX5mtGehh5JwObhtdtv0r0H9mzU4dL13VdCnKxLqjLdQHpumRdrr9SgQgf7DVgCy22x+Xt6VUtrB+GjeSGaNxJFLGdrxODwynsR/nivKWxomeXftcfA3xZp3xB1PxZ4b0W81fRtWmN0xs4zK9tK331ZB82M5IIBGDU/7HnwK8T3nxD07xp4q0e80nSdHkFzbpdRmKS5nA/dgKfmCqcMSR2A716Xc/tNa14Hv5NH8beFl1IoN0F/ZziFpkz/ABRkEZ9SCPoK434hftoapeadJaeC/CqaXcuu37bfTiZo/dYwAM+5JHtXTzVZQ5baFWQf8FGfGVtearoHgS0lSSWy3X16B/AzjbGp99u4/RhX0fody3xC+AWj6hpkokubzTLeePDBf3yBSyHsDuVl9M1+YGq6lqGtaxc6pql3NeXt3K0s88zlnkcnkkmvoD9mn40a78N7GTSbjyr/AEF90/2SYkMkhxny3GSue4IIz2HWpVCThzITklue76pqstjrFvp6eHdfupriTy9sGnStsb0Y7cD65xXtfhXS7rSPAxtb4r9raOWWYKchWbJ2/gCB+FfPGp/ti2rWciaV4FuReYwhur5fLB9SFXJ+nGfUVPpv7Ruv2Hwg/wCEi1zw3BqtzLLJG7R3xg+8xwAvlHAUEDqTx1rCovZJOelxwjdvlPmm1i8r4ATyL/HcAH8xXA2a/PGf9ofzr1I2nk/s2xMyjL3oXkdfmrzy2tZGmVY42Z88KB1oyhr98/NmmOdlTPvL9sn/AJNR1X/d0/8A9KIq+LfhP4DudS1CLU9UtWW0XDRK44c/SvqbxF4+1T4lfDdfDOseDItGtXktndn1EzO6wyI+NnlL12Y68Z71madpaK0cMMYWNBwqjAApOXQhK56T+zVqVvYPqPhdwsXnEXdquMBgFCSKPcYVv+BH0ry744+B7vwnFqywaBNc2s0jtaXNvbGRdjknDFR8pXJBzjgCtk20tvLFcW8skFxC4khljba8bjoQf8g9Dwa6O9/aFbw1C9rrWlQaxcxbQ7Ws3ku2QOqMCufXDD6Chuy1GldnzZ4b+GXxC1fS7zVtO8H372dpEZXaWHyzIB1Eavgucc4A7cVg2l5MufLAj55AGK+h/Fv7UOsX1i0Hhnw7BpUrpj7VdT+e8Z5+6gULkcckke1eEKtxqN5Ne3UrTT3ErSyyP1d2JLE+5JNcFdx0szohfqgillb52Yk/Wvc/2OZDJ8TtRz/0BZf/AEfBXkVtpu4BccV33wh8QXPw+8S3GuW+kpqfn2bWhia5MO3Lo27Oxs/cxjHfrWdGSU02VUi2rI3f2o4xJ8VZc9fskX/oNepfsvGGT4S3NhZOIb2K8uFmfOSHcBkf6bSg/wCA14f8S/ENx408VPr0+mppxaNI/JSczfdHXdtX+VP+H/irWfBuqtf6ROgEqBLiCVS0cygkgMARyMnBBBGT2OK1VaMarfRi9jJxMLVfC2v6Tq72Or2GorqJlYO32Z3Nw/dgwB3568E8Gvff2YPBWueH31bW9XsjYxX8UUUEMoxK2xmJdl/hHzYGeeOg4qD/AIaAdYU3eD8y7M5GofIG9M+Xn8cVh6P8cPE8ev3l9faXb3trNEiQWSXBgjt8EktnY5diCAScdOAOlXF0YS5uYHRrSVuU534mQhv2m4JdpyNasee3SKvSv2uNe1XTPBVjpOmzm3j1ed4bt1++0SpuKA9gxwD7ZHevJfEWuXOtePh4vOmxwSrew3QthOWB8vZ8u/aOu3rt4z3rX+LPjq4+IEGmwXGhxaaljK8mVvDMZCy7cY8tceueaXtopSszRYablG6Oh/Y98UeXb6h4HvJCQmbzTw3908SoPocNj/ab0ryv43+BpPB/xGvrW2jAsblvt1gMfKEZslP+AvkfTae+KPDVxd+GfEun69p4BuLKYSKrMQHXoyEgHAZSR0OM57V2nxL8ff8ACwbayWfw1Bp1xZyMVuFvjMSjD5kx5S9SFPXjFKFVVKdm9UVUoOnUuloz1Hx7pUfxo+BdtLo8kT3riO8t1c7QLiPKyRN6HmReehINfDXjjwl4zTWf7Cg8H67HdBvmjWwkLNj02jBGT1Bx719B+AfFHiHwNcz3GjOk1rKQ1zZT5MUpAxuGOVbHcegyDiuxv/2orXT7ZnufBVyZETJKX6lM46AlAevtXfha3vqSV2cM42uj5L8UfC3xx4GsdM1DxVo11YQ6gCYmZw2xhzsfB+V8c4POPpUVtD8oGOa9F+K/x08U/E+P+x5rS20jQ/OD/Y4WLtIR90vIQC2OuAFHtXJWlqOOma+0y6nVcL1YpM8fEzjzaMgjgw0B9JY//QhX2Z+2anmfBC7T1vrf/wBCNfIl2nk24kVQxjYPjOM4OcfpXp/xJ+P8nxQ8DSaEfCCaSr3CSGb+0vOI2E8bfKXr9a5Mfh6k8XTcFdL/ADNaE0qUk2eGR2DKnyjtzX3V8PV2/soQr6eG7kf+OSV8a20GeNufWvaNE+N1zpHwvXwKvhOOdRp8tiLz+0SvDhhu2eUem7pu7da0zbC1a0YKnG9mLDVIwb5mdD+w54ktotN1bwfcSKlw0i31ohGPMUqFkA9SCqn6N7V5P8d/hJ4g8JeNNSu7bSbu80S7uJLm2ubeJpERXJbY+B8pXJHPGMc1zWlTXuj3trqGmXUlpe2rCSGeM4aNh3H+HQ9DXvnhn9pzUoLJYPEXhZL65UAGezuPKEnqSjKQD9Gx7Cor4LEYbEOvQjzJ7oqnWpyhySdrHiPgn4X+OtUb+2rPwrfnT7MGWZ5ofL3qOoRXwXOOcAHgcVgfH7w9FFZ6bq1nEvksSjlBxzyDX0tc/tE6v4g1ODRfD+gRaS08ZZ7uefz5EA67E2hc9OST9KxPEng9fFXhW901stcSBpkkc5YyfeyT6k/zr57H1akq3NUjyvsd9OKjBdi9+wrqsfif4K694F1F8rZzSw7e4t7hD0/4Fv8AxNZn/BQLW7fRfAHhXwDp2I4nfz3jU/chgQJGv0JY/wDfFeT/AAW8faj8GvGGoXn9jf2klxbG1ubM3Bg+YOCr7trcjDDGP4jXOftG/EC6+J3itPEVzp39mRxWyW8Fp9o84RhSSTu2r1JzjFaUqDnVUraEuVkfSf7FV7ZePP2ddX8Cauxkis5prGVARuEEy7lYemCz4PqtY/8AwUM8QJHonhzwXasEEhe+njUYARB5cYx2GS+P92vDf2Yvizd/CfW9VuI9HOsW+o26RPbfavIAdGyr52NnALjGP4utO+N3jW7+JXjO58UXVl9gU20cEFqJzN5KIOm7C5yxZug5NU8LKFVu2gvaLRHYfC7wj4z8RfC/SLHwI0SasiPd75pNiqit0yQRliQBn35FdF4Pbx3C13H8RdBu9NvrKRBBI9s2HPZldcjOemDVHwv428RfC34LeGfEXh3yDLOqx3UFwm6K4QEkBgMEEZOCCDya9e+Ff7RN54z8N3WozeDYLeWxYLOF1H5DxncN0fA9sk/Wvnafsp0ZO9ve1fnc9OpzqorK+h6R8HL7XLzSZxqrXktum0W8t3Gyy553LlhuYDjk89snrXyP+1f4Oc3A8XWRElmLy5tpVjckRKJ32HHbuMdBxXc/Eb9qDWr+K60rwhpttpucxtqLTmaQevljaoU+hO76V4k/jDW4NCudFu5mvdOuofKeGY5x6EH2r1lh5uKkjzJyWqOQ0OMfZhxz9K0Qu3OOlQ6YoSI4GOauHaRgc16XKzFDWwBVC5JY4Aq625iQBXa+APhxqXiGRbi4je2s88uy4LfSolaK1DfY4TRfD15q14I7eFiP4n7AVck8L3Ol+ITFcfdXlTjrX1B4e8GadpNqkEEaLt68cmsr4n+DbW80U31oqrdW654/iXuK8fG1ZNXjse3lFWFGsuZbniyIka8c+lFNG4PhlwR1zRXn3UtT7LkO0uhjJNV2XeuD+FWrsjd+FV3b0FftjVkj8diIkaj71DKO1MBOOpp4b2rn6lDMcYwcU5YwQSBxQQBU8I46U1AL6nO+JFAQVw2tRZI2jgmvQvEsOUA9K4rU0BO09qUoWK5nYpeFrP7T4isocZDSqDgV9Y6FYhYYlC/dQCvmj4cwq3jTTwwz+8z+lfWejwfIvHavjuInapFHoYT4WDWg8g1WsLQbjxXQCBWiOBUFhCvmHC14Bu0eSftE+DBr3g97m0hBvbIGRCOrL3WvkO9g2I3y8g8+or9FNWt1cGN1DIRgg9wa+NPj74U/4RnxXcrbx7bK5UzQnHAz1H4V20KttDRLQ8s06ES3arzjdXfW9mFt1AGOMVyXhaAy35IGcV3vyiHA64rupQ92xx1Z+9YyYrceYTgV6f4mhC/s32MgBBe96Y7hq8+jjwxOK9Z8TWYb9nTRIZsoZbwsOxAya8LPqqgqSf8AMj1snw8qknpozC1iyCfsx6dtJ3PeKR/33Xovwk8A+GT4btdZt4xdXDr8zyc7G7jFcx4gth/wzdoyqvC3ij6fMa0vgX4hbTdcXQ7t9ttfjEWTwsgH9a8fL8W7zXeTPbxeWKVDnW6PQLqyCSbdoH4Vf0/TwG3beorU1OzzcFsdxWha2yqyqBXrR1dz5xu2hz9/aIu3dgKOSa+evH1gq+J7+JJA22djk+/P9a+j/FVjNeWd1a27MsjREIVODmvmbWFu5tTmnmkd5SxDluuRxzUYm9jShuZSWnOBkn2rb0m3I2qVwRWz4A0aPU7qdZFDBFGPau5Tw3bW6Y8tSfXFcKpu2p0qSlKxx9nDkDI54rasYF5Bq+dHiSYDdtzW3baNahAdxP8AWocrHTGmYK6ar4KjOasxaFH5e5l5rolghjTaijimsrM3oPSsZSZ206aMM6eq9EBPuKDpyAbtgzW28fqKjmTdHkdBUamlkZcdou37o/Kori0RQ3AFdItmqx44ziqdzZh0OG+tUkzOU4pnMzWowTjiqtnFi529ATXTzW0SpsVv61jXEPk3G4cjNVFtMym1JFiC3TzSvZuOa8v+J+lvb213t+5GQ/HcZ6V6VPMY5YZF+6evsazfEenx6sADghgQ2enSvTw1VU6ikeTVpvVHhWgIskuf9riu1srYcHjPFYceg3ejaw1rcL8ob5GHRl9a6iy6Cv07BVFVgpR2Z83Xi4ysyDVoV+wygddvpXN+D4QdM997c/jXXa4v/EslPT5eK5zwWinTvmIxvOD+NKa/fr0FHY2I7ddoKjFTtbfJk9angRVPXPtVr5WytdUUQzJW33dV5pJo8ptxj3rSaLB3KePSq7AMcY5reKbM3qaXwstPN8dliMiK2JHsTX0L4bgCyjA6ivEvgxB5niq/kbGViVele+6DFtnUcGvzjNp82Ll6n0zjanBeR4R+014JjsLyLxHYw4huPluAo4V+zfjXzt4hhxEFGSc+lfof4t0ey1nQrrTb5N0M0ZU8dD2NfCHjjw5d6Tr9xpFyCJIZTyf4l5wfyq8DWd+VnNNXRieHbDCl2Hpite9h2WczY/gNWdOhWOIIo6UawMaZP67DXpVXeLMopOSPRvHUSj9mDwn5jYYlSBj73WoPgOhPwY8cdeIyc5wM7fWtX4mxqn7Mng6RWDAJGflHH3aq/A7aPgT47baQyqRg8j7lfnak/qVT/GfS2tWXoeT6DF/xL4SRz1PvUuoqu1QORVjR4iunQq3Hyg0y+j559K+6hH93G58vN3nL1KVruQt6HpWnYWc19cR29rE8sznCoi5JNaHgXwpq/i7UvsWk2pfaw8yQ/cjHqa+oPh18OdJ8H2iSBBc6gVG+dxnB7gegrOpXVNGipyvqjifhf8HorQR6t4mCyyAbktuqqff1r0e1WNbhoIY1WNfuhRgCt+5/d2btjk1iaUubl2PJry6lSU2dMYpIS4gdSCtEFoLhSswJRuCD6Vo3JCpuPYVj3GqGM4QAVm1pYavc8H+Mmhp4f8QM9vn7NcHcvHCnuKK734n6Q3iTRyg5kRwy+3IzRXkVac4yaR9hgcwh7FKpLU5CeLcaqOMHFX5zg1Tl+Y1+6te6j8wTIdjHOKcoZRg8GnrwpNNf5ua57DFiXLg9eaurg4+UVQtg27IbgjpVtSRWkSTH8RdOlcPqY/eH6V3ev44+nSuH1NDvJWiauyr2RrfCu2afxzY7VPyncfavrTSY8RDHYV8u/BhD/wAJtEe+yvqfR8/ZQW6nNfB8RTviVHsj2KEOWkvMvovyn6VXtE23FXkBCn6VWiH+keleKi7EOqKME14/+0b4VTXvhxd38Me69sB5sZHUr3H5V69rTlVOKxtVjS40O5t5ACskZVh65FXB2Y1rofCHg1ADJJ6t09BXVx/vJBGoJJrOutKk0bxZqOkxxuSs7BAePl6iuo0CxaNxJMoLAdc8V2VcYqMNHqepgciniJe0qaRHQ6atvGrzcue1ep/EOFF+B3hfbgDzsjP0NeeX53TRJx82eK9J+JZMfwf8KWuFC7t/TrgGvjc1rSq1afN3PqY0KdBRjBWMu5kEv7Mlq2ATFqOOf9+vOYtRmt9Ss7yBtrwurrj1FegzskP7LLSbRltQJGfXfXm2mxeYgcrngGscDG7mvNnVh0nB3Pr/AELUrbxD4ZsdVt2VjMimQD+Fh1H51qQYN2qqM14h+z74hNrrUmg3L/urtd0Qz0kHb8RXutlDtu5JG44zX0dKd0fD5jhnQrNFSEL/AGoxPavm/wCM8cel+OrxIQNszeZ8vQ5r6NljlkgvWhYCXyWKMexAOK+Q/EU9xf37XVxI0juxJLHJHPSlX+E5qK1O++E8iLcJlvmlfmvV9TWFVbAGa8V+H1wsNzbqxwu7J/KvVbu8TyItzZeTp7Vzp+6bKPvqxlXDBZPoa0bCbdAnPtWZesHkPIzVnSJFX5WPfpXE9WelGy3NdY3IyFzS+XOroVizk4Ix0plxqgt4wETgDk7c1jXfia4AIjUn3C9KqMLle3sdHc2xiUb8At0Gar2Hkm0czAZyykVxs+vXzncY35YAMenNdFo1rcXNs299pwScGqceUqFTmLmo6rbRWSyFwrdD9awRr5uS8MEDsucbh3rL1uCWG8EThpB5nQd62dOVlZza2CzOkeQCdij2z3NaU0pI5qi94nSG6aLdJEUX3rO1AEyD5QFHQisiLUfHeq6g0Eug2unWiORvEhYkeozWrbabqSsy3k4mUchsYIqZpExTRVnXdFgngEGi2XDZ61LcLtOCOKS3G5tqr9alfCU0ZviewgurIsyKJU+ZGxXLW8ar711Xi2byYIwvA2Fmz3IPArkrRtxz05r9C4W5vq/kfN5tZVB/iAr/AGXIP9k/yrlvCIzpabf7x/nXTa//AMgyX/dP8q5rwef+JdHg+te1N/7R8jzlsdCcgbu9W7U7s57iqyRs59qtwIdw46V2R6Ej0jxndg+lQ7Rvz0qzI25emMVRmdlbI9a2WwmtTt/gjBu1fVpgeFKr+le7aFH+/B6V4x8B4X+yapOR9656/QV7ZovEn4V+YY53xM/Vn01XZeiLWpsdrKO9eJ/tC+CBfaSPEtnCWu4PlmAH3k9fwr2uZvmP1p628N3bPbzqrxyKVZSMgisoS5Xc5uh8Iw7EX5u/NZmu3AWxmH+yTXoPxy8It4N8TzJGhFhckvbMOg9VryXUpmkhm49hXsKp7Si5GcEvaI92+L2+3/Zv8FWrNkOiNheAflpPgfEsfwD8dSuQu5ypbOc/uxxil/aCby/hT4AsdpLi2ViM442DtR8LAF/Z18bBVywkPTqfkFfCWtlzf9/9T6GzliXFdjzWzUC2jA7KKlbTp7gjaMDAJJ9K0PB9j52mwXF10KghP8a2dUaOC1LKAOOgr6XFZjyU1GPY3y7h+0/aVvuNr4K+IIPCnjG1tQ2LW6IjnJ9T0NfUuoLG0aSRYIbGCO4r4c052bUVkyQwO6vq/wCDnihfEXhdbG6k/wBMtAFbPVl7GuHD1nWTcjrz3LoQgqkEb2uMsdqFHXFY+j/6160PEJCJ5e7JqtocLspYL1PFdCVmfJp6EuoAi2Y9q5d4mYk46mu3v7Mm0yVxWNHaIrjjipd7lxkkV9F0r7RIFZQRyaK6XR4lRjj0oqnRT3JdVp6HzfPxVMYLc8VcuhkhqplQzcnFfrv2UfPoc55K1WnbBwG7VZdYwoC5OKYsa9cdaysihLXORzV1Yyx3A8VCnkrj5sGrCSkcYyPWnEUzG8RLtxz2rib9/wDSCDXc+IuVz7Vw1+mJmPTmmxLsdN8Jr6Oz8c2ZkYIkpMZPuRxX1VZrsRVXleoNfE9lJJb6lFKhIZTuBHavsD4a6wniHwlaXiHMqKFlB7MK/L88xClmco9kj7KrgJU8DTqd0dUzYGPSq8HMpPNSkEkk1FBlXZjXOjybmfrL5mIrJvZMW+31rT1IbpGZulYd224/TpVFxR4n8bvD8sGvwa9DDkXCiMso6EVzOkxvFaqJCSe5r6J8SaEuveFbix2/vSpaJh1DCvna9jutP863myJIMrJu45FcWJTupH2mSYlVqLpPdEcDfataYg5SMYr034zP5Hw98IWvRjGWx7YrzHwrFugNyRzKc9e1el/HRi3hDwbJ/wBMCP8Ax2vFxv8AEpvzPQrr94kZt98v7Kg6Dde/+z1wumxbLOPd1Kiu+8Rrs/ZZ01SD+8vRwP8Af71xxRY7INjGEH8qeXq/O/NioP3X6lPSdTl07xnp11auQ1tKsmPp2r7H0rUINW0ODU7Vh5dzEHX2PcV8PaVmXWJ5twO3NfSH7NHiL7bpt54ZnkLSW2Z4QTztJ5H516OHqcs7M4M/wnPSVSPQ9QslKxOc4LDbz0r5K8W6Vcadr99ptyu2aCZvxBOQR7YNfYPl7YyuMAGvOPjP4Ztbi0i8Qx24NxCvkynb95T0J+ld9aPNE+NpTszwPw/LJBcKM4PSvQvtUlxcWWX4Q8j1rLbRbOOffEAVcdfQ96sxwtbyJ8wYA5BrhjpoeioaKSNWaX96frT7ebDZbgA1WLAy7vWtfT7Fbq3fZhmUZA9a5XpI6pe8irN4ls7W5NvGr3E4HzKiFsVmR67rOsX5sbPwrKsSn5rm4bYn4KK7fSo7RbUKttGhHX5cZNaKSMBiGFV98V1RaMHEwLDSIG02QX8QSUfdCHjNWtEZo2eIHg8VdvY2Ro2mbIcnp2rIa4WHUQkbdG/Osps6aULFXxXAUulmGR/Sp/Dl5GLbZOoZ1Py+pqbxjEfs0Uyduo+tYPh+QG+CnOTxWdOryuxdSkpM7Z5Li6UR28GwepFVb+38iEbmBbuK0rKby4trL9KyfEE3HHrROTepKpqJymquFnHOeatacqPEjZHXBxWTeu0sxrZ8KQrNJJG7Y2qG4rNt2DlOY+K0iwC0EKlVYsMZ9q5Sx3GNGwTmuo+MUim8sbY4DfO2PbgVzumKxCIegxX6fwxFxwS8z5DN/wCOxNdUjR5mcn7p/lXN+DVA0yJh6103if5dHmz12nFc54NG7SovbNerL+P8jg+yjprVuWWrkYXHORxVaJAqhu+KsIduK647AyVU656VUmjXeeMjNWJXAO3uaaEZ5UXuSBWq0RG7semfBRQmlXcO0gi5bn14r13SU2xE964TwHp6WtsEiH+swx/Ku+tkKIVHpX5hi2niJvzPo29ERs25jUkEvlk1DL8pJxVGe/RVIVxvXgisUZ2OJ+Pnh0eLPC01tEmbu3HnQHHO4dq+P7zT5orOTzxtcHaVI5BzX3FEzXd0FY5zxzXivx4+Gb6eJdbsW/0Sdx5qBfuMT1rb6wqNOXNsaUaXtKsYlT9pZZBongm3iG5/seCo642CrHwmjaP9nnxa3SSSdtygcj5QKt/H392nhWw4LixG4nsABU3gCJYPgf4oxkq1wcj8BXws67eB5f71/wAT7mnhIQiqvXT8zgNPYQ2EEajog6UzxG4W1VD1NLpnzxLnoKoeIZN9wFByFXFe7UleOp6sbuSK2kR7rosB2wK7rwT4guPDfiS1vYpNsWds47FTXJeHoTsLlTg81V1iSa51EWkWQCOaqjJwsx1qSrp03sfYnlRa5Db3FnKJElAbeOmDXR6dpUVrGu3lgBXj/wCz/wCJj/Zy+HrqQedAP3BP8Q9K9ts2LqSzc+gr1IyTR+b5hhnharizM19lW3wBjtXNRfNKo5ro/EP+qJPPNc9aH9+PrSS1ORPQ6DS4fLXOO1FWbUEgD2oq2J6ny1ccms2fcrd60JlbORVO6Ddq/WpbI8NNWGI3y5pwQ5z2zSQq3JxUgbawGTjNZFEkUUYPz81bjC7OKrIy9QasxfdGKqJEmY3iFflxjnAritURlkrvNcxz9K4vUf8AWkHpTk0k2XRjzzjFdTGg3fbxyDgdK9q+AHib+ytX/sy4fbb3RCgE8Bq8YtELagcccV09oHtkjkjba6EMpHGDX4vmFX2uNnUXc/Y6mFUsDCk+x9iEZbOeKhIwrNXNfCjxInibwvFI7A3VuPLmH0711E/EZ9c120pqUbo/OsRRlRqOMjF1Y7Uz61z02SpPfNbeuNtix3rFZPkB9a1CC0NzQeiA/WvJfj94VeHUDrVvH/o1xhZ8DgN/9evW9DX94BnitTxPpNvrHh+402dQUmXGSOh7GonHmhY3wOLlhsQprY+RbeSOCIpGuFAwAO1d58dFK+HPCEXf7GW/QVxHi2wutE1G6sZgA8TFc4688Gu1+PrtHpXhSMYMi6cMj8BXyuPfLXppn3rkqkoTjsybxbBt/Zx8PW5BO66Q/wDjxNcBqh8vTSG/u9fwr0v4pARfCbwfZqm3ftbr7c/zrzPxH8tltwMbavLJc1ObXcvDQbj8zm/Da7Zp2PIxXe/CzXJfDnjK21VV+SP5ZV/vIeorhdCBXzT1DfzretEY28jDIJ4FdcZe+d2IpKpGUJdT7Ne6juLNbmA745VDIRyCD0qPVtNF94euLKVQRLERz2OOD+deffAHxGuo6GNDunDXNiMpnq8X/wBavV5QGjIzxivZpzU4o/McZhpYas4s+Y7RJ47i5sLpSJYZW49D3FWUsfO1SJizBViP0Ndb8SNCVNfW+tso0qEyYHUrj+lY1q5fylWMeYo2g+oNcVeDi7nZhqilHlZmXluyloxncpxWh4U1IW8rQvkNVTVjNBd7bhVVj6HORVLaTdK8Zw1cs7XR1U10PQ4pYXUFcc84q7Ac9Olcbp95JGVWQnFdFZXg2ZDZppmiiXPETJHpRdmAKqW5rzjQLua/1UyyYCM+1TXZeJZHu9OmgUhmdSAK8p1O+1TQRZrDp8hmMoG1gecnrmplqVFWPZNQg8+3eGQKdiHP5VwFvdLY3rTRsrbTjHrVq81HXbqFXW3dQ643A8VzWn6TdQ6rLNO8zRtztfop9qWiHzHpunarFe2obcAwHODWdr837skGsnRLWe3vD1ERqXXXdXABz9aJWAxdx8w/WrNnrFpowmvL6ZYYRHgsT3qqOSfU9a4z4zYHgqb2mjx+dbYOkq1eMHs2YYmbhByRn6x4m/4SbXpb1V2xD5Ihnnb61s6a/wBzp71594RHyIcfw13emMMhRX63gqMaFNU4bI+GxFSVSblLqP8AFx3aRJt67TWJ4KjK6bEren9a1/FkgXR5s5JCn+VZHg2Rjb24K8bfSlL+O/Qm3uo6L955u0dKsELgZxUflOX8wHinTdgK7ICZK0auVfPQVJYFRqcDOflVwTUcKFU5qnqjm1j84f316n3FGKmqeHnN9EXhYOrXjBdWfRngxGOwnugNdXE2a5bwi/8Ao8V1/wAsniVgfbFa9xciR9sDHFflilzScj360eWbj2Ha9NsgOw4PTiuZgWR5Du5Getbd9GzW+W4x1zWYHUNxWqMtDR0ez2yCVucdKn8UWtvqGg3FndRh4pBgg1NpOSg9Mc1LqaBrJ81niFelJDg2ppo+ff2gYW/4S/RUXJEVngemOlT/AA8LTfBfxbE27as5K56DgV3PxR8Krrtmb625u7SIlT/eHcVwnw8Vx8EPFJkjaOX7U28E+mK+JqRcMHG/c++o4iFSkqa3VjgdFX/RtzfQVl6iu+6bHStWxk26WD1PvWZAvmz+vJzX0DtJI9iCtubdhF5Vh25HGKyrdVN5LIB82etbxXZZhT6Vj2S5eYnj5jTuZx1bZd0zVbvS9ZttQt5WV4HDYHGR6V9Z+CPEMGt6Fb6ha/8ALRQHGclW718ipDtPmSZB7CvQ/gv4uOia59hupD9iuTg5OAjdjXXh6q+E8jOcvWJo80Vqj6F8QtttcEgk1h6XEzTDjr3rU1Iia1RE5ZyCPoat2lnHZxqHxv712Lc+Ba5dGaFnHwM8UVLZc89aKG9SbNnyfc9BVRiO9T3LHdjtUYClhX65LZHhrYRCAD6VDs8yTPpVhoww2qaikBjPrWRcRkSsZeOgNaEY4Haq1uyrySM1cUhl3ZGKaM5bmNrh/lXGahIGn6Yxk12eu8H8K4nUB++PPrWOMn7OhOXZM9DKqbqYqEV3RDpsJkv2YDjgV0V6PLt6y9Ci/el26k9K2dTQeQdtfilO822+p+w1ntE6P4OeJm8Pa7H5jkWlwfLlBPHsa+i7uSOSJZYpNyPyMd6+R4o2itc5wcgg1798HPEy634fSwvplW5tBgZ6uvrXZhnyOzPlM9wV17aJv6/wiis4r+7XjtWl4iljmnHljCjH41QZcAV6DPm4uyNvw+qlhkc10VwuYxWL4cQbh3rfuV4AoTM5as8V+PvhCO90+DWrWIiWNgtxtGcrnrWP8UP7O/4WN4Q0/VGiisItPMkxk4QKAOua9v8AEM+laT4Xv9S1mZIbOCMvLI/QAV8O/GL4iS+PvFr38cH2bTokEFrF/GUH8TH1PXHavFx+XPEV4yjtY9/A5p7Gjyze2x7D8Y/i14D1LSYNA8PaS+oPZgCK8YeXFH/udz+WK8fm19rxAkyrtPUAVyUJyOnXmrKZz7V34TLqOHp8qOCWcYm9oOyOjhvreEYVcjr0rSt9dsliWNldc9T1FcrAcDrmnS9OODW31anvY3p59i1pJ3PS/AfjW28P+JLXVIrpRscB0PAZD1H5V9daVqmn6vpsd9pt5b3cEqhlaKQMAD64r87pVbHWtHwl4p8ReENTj1Lw9qs1lKhyUU5ikHo6HhhRCmobGGMxzxbUpLU+2fGFn9ojMi/eiY8exGDXlE+ofYNZltNgyjfiK7L4RfEO1+I/h+4uZYEtdTt8JfWyn5QSOHXvtP6VgfE/wre2erxawkTzW0rDzNgyUboQf505w5lsc1Ko4SMPXLtLpIZA+XyRj2qvbyfOGPUVBdz6Rd6hdRafdJPPahFm2DG0sM4xTYnKvtbj0ryKkOWR7FGpeKZ0cWJIwc9u1T29wYCBk4rKs5SpwOavyI20HawH0qWdCkaom3SJIex6VLrCwyxKGRWJ6ZHSsVJGXbyeverF3dFmRieFFON2KbsdDpgUWSK204HTHSs7XorRoiu4LJ1wDXm/xA+Imp6PH5ejabNeADEkiHAU+leM6h8TfFE/iCHUZZmg8pubcE4Zc8g5rojRujD2lmfTENyQhBOSg496h1IGaFZeoIrA8I6omvabHfWrbo5VBz6HuDXUx25SyMbc4Fcs1Z2NoO+pz7Jtrg/jTLjwky8ZkuI1x+deiXa46eteX/HCRf7HsYM4Z7jd+AH/ANeu3KafNjIepy42TVGRznhRW8tccDH9K7ewRlw3XniuI8MHMSjHJHFd9ZH9wjV+sUmfEPVlTxXhtHn9dtZvhg+Vaw46YFavivb/AGRI2OSKyvD6/wChQn/ZFYP/AHj5Gq+FHTyzBQNvOaaoLndg81JEq/Z+QCcU2KToDXdBGTLX8AOe1c542uCdNjVeGMox9K6aORdpBGQe9cd8QWYzWkEZwCdxrzuIK3ssuqPyPZ4bpe1zGmux9F/ArWv7e8IJayMDd2X7twerLjg13MNqIXLsuCegr5l+E/imTwvr9tdqxNuSI7lezIeM/hX1RJNBd28N5AwkhdQ6sOhBr81ws+ZH0Od4P2FZyS0Zl6xJi1ORk4rAT5pFArZ1iQGFzWTYrvuVAPeuxHho6nS4/Ltge+BmptT2/wBmyN2ApYBtt0HtUes8aLKe/A/Worv93IcPjRnRfOxPqv8ASvP9f0S30DwJ4ouYcCG9Yzbf7rYwa9FtQogbj+GsjxLpq6p4PutMLYFxGwzXzWIpc+XQtvdHt4as6eNeunU+UbGT/iXZbjrirGix7nyfWi+sJdNc6dOjbomKnPoDVnSj+9CjAAFdkD7xTU4c0epoXrfuzjsKpWEJ555Y1auWypFPsVBII7CtUZJ2IrtcHaO1QqHSB3jYq3Zh2qS7JMpI7mq2vym10njhiKm/K7o0W1u59C/BjxdHrWjxwykT3lmAkrls5HY138txLd3WF+7mvkP4G6/PoniJJG3fZJW2znPYmvr/AEl4XSKSLBVwGUg5yO1erTmpRVj4PPMA8PXbWzN2BfLt19e9FVZ7jHfAoqWeGk7HyoVyetV3QA5zVpxiqsjc1+wy2R4S2HqRs4zTJ2DADPPrQxAj44aqwdyxX3rK2oIsQw85Y7quom1cVWjbAFWIW3GqiRIxtfYE/QVx171ORg5rstdADNn0rjdYcB1xXl57NwwFR+R73DUefMIJlzRlK+Wc9T6VsXi+YiqOOay9MyqRHp0OK3PL3bX7V+R0kj9QrSuyo0YVAvUVa8L64/h/xBa3ittTcFdfUGo7gc1g6wfmX863adtDnnTVWDiz6eEyXqQzREMkihgfrU11DiVVxXDfBjXhq+gx2sr5ltmCcnkivRbtA14oU8cCu2lNSifCYui6NVxZseH4grDitm4X5xjtWdoi4uAveqHxc8Sx+Dfh7rPiTAMlpbN5Kn+KRuEH5mtEcnU+Yf2ufiNJr/iBvA2k3DrpmmPm9ZDxPcf3fov8/pXg8KY9c1IJZ555J7lzJPM7STOxyWZjlifxNXoY4upIoerKtoRRJJ6kD61ci7DP61IiwKBnH51NG9vkDincmw0cHipn6etKAuPlxSHGOuD6UK4W1Kso4qpMODVuQqG2mqM7Y6Gh6LUGdD8L/Gtz4E8cWWtRsz2e4RXsOT+8iJ+bj1HUV7p8Y/2mPCcXhu607wKZtQ1SdPLW4mgKRQAjlxn7zDt718rXzM52IjMzfdAHJrvfg78Gb/xfcDUNaM1hpat02ESS+wz0HvWbqpGsaMn0Oc+EfiObT/GKreXTGHUMxzNI2cuTlSfx/nXvs8bLiReSOoq5qnwZ8C2cCR2OlyQupDCXzSz5HfJrdsdBWOHbPJvGOpHWvMr1o1H7p61Ci4R1DwZDaMpnuUVj23dBWpr1zAdsa7QPasy+mh0+28uFVUKK55b+a5u85yN3esuhetzp1t0khBBHrmqGq28lxatDFIsbEEbiOlS2Vw2NpPFJeB2RghwxHFJS5WbW5kcDYwanpV5LaAW908mQDJgdeerdDWP4h8AX2sXEdzq19o0CK+77PaZlmdfQsBgfrXerLbSL5GrxFXXpKBV20ufDNnbiSFjcTDkgISc10KsSsNFO5W06GHRdJt7SCBYIyoKoBjAFalvf+fGw54UZ4rB1C8n1C7M7RFV6KvoK1LGBoLJpJPlZh0Nc1Sd5G3LZEMuXbPbNeOfHmRjq2mW4OFSJ3I9yQK9hMirEefevGfiwq6h4pCs3zRRKOO3evXyJxji4ykeXmDvSaK3hJcJFnn5RXdWf+pAGcVxXhpfKZFJ6cV3NgMxjng96/TaDjNXTPjpRlFmf4pfGlyAn+E1V0FD9ihHfaKs+L026RM2eAKb4dH+hQkc5UVnb9+zTmVkma0TsEPNJB+8lA6Y5qxHb7x8vFTC1ZAGVRn1rvgjFskjh/dDmuI8auX162hB4UDpXcxQyNncSK4PxGvm+KWx/AQK+b4vm44Hl7tH1PBsObHuXZMvaWnDg9696+BPipb3TZPDGoTBZIBugZjyyd1/CvD9NTbE0jAD0NNttevdH1m3vLGQLLFIGH9a/O6D5Wfe5jhliabgfVOuvCP3MXPrVbRrfddbscd6ZoGoW/ibQYNWtj5ryINw/ut3Fbmi2ckKF3XGa9WMro/OqsJUpOLL4xgL2AqDX2C6Ie2WGPzqynzenWqPitgthHHnguKyxTtRl6BS1qIgt/wDj398UsiItog9jSwYEIxTbk/uUHtXiP/caXqj1Lf7VI8f+NPhN/skPiC1hyo+SfaOnoa8tsF2K8vfPAr6+tdKt9X0K4026UNFPGVOe1fK3jvTLjwrrN5pc0ZeSN/3YA+8Oxrrq0/Zy8mfQZBj/AGsHQk9VsUJH+XDHH4VatMJEzg4BGKxdOgvriXzLrAz/AAg9K2biRUVYl7CleyPoJrl0K4+eb8ayfGsgxHFnoOc1rWSkz1z3igtdaoYU9RzjpUSi2iYSbmP0DfHYfuuGZjgivoz4B+KvtmlromoSbr+Afu2Y/eT/AOtXhmkWYjt1Crjir+m39xouq21/bSFHhfdkdx3FdNGfLocOZ4eOKpOPU+rZZpXcqRx9aKy/Cmv2niTw/b6nZgfOMOM8hh1orsab2Pz2pTlTk422Pn+VjuHNQP8A1qwF+cE1Hcbc+3tX7BLZHzwu1HjzkZqCKJfNOanhXanPSpIlTkYrJiFRFwOKdHGVkyOBSbfehWbOM5FXAlrQydeHzOPUVwWtZGoxx+o6V32sKWnEa8lsCuf+I+lx6TremqFwZYAxOO9fO8V11DASh3Pp+E43xyfkxLXO5FPPStyMN5Kj25rFtv8AWqfU1vJzGB7V+ZUlofotUrTcCsDVV3yjPpXRXAVQc1zl+2Z2NbEQNz4Z6w2h+JLc9IZm8txnuelfSGlkzzxmvj+e4mhvImhJ3Kwb8jX1f8MNQTVtEs75mG7YA+fUUsPLlm4ngZ/hbWqI7rSlAvjzzXzT+3X4ouk1LQ/CMEuLcRNfXKK33mztQH6cmvpbSMfb3avir9smW5uvjdqMcn3YLWBIx/s7c/zJr0kz5ZHjz36QjHzO/oK1dIt7m+AkmPkx9lH3jWbpFiBL5jqC2eCT0rqbaPyguMc0JD5ixbWNrCv3Qx7luTUj2tpjIUZ9qhaTGee9QyTN1zTZKZZWFI+k24ehqGdGYllbA9qrNIzfSvWfgR8GNb+JMh1Ke4bS/D8bbWuimZJmHURg8H/eNTKfIhN66Hkf2W/uLpILW2luZpG2okYyWNes+E/2f/EGp2aXWvX8Wlo+CIUHmSgfXoD+dfRc/wALfAvgPTYZNF0oPfLgfbLhzJKT65PA/Ci6v/LtgsZJY8E1wYjEs9HC0FOPMzkfB3w+8I+GIfJsdOjlnx81xcYeRvxPT6CupTyYcRxhUHQKBin6RYtMDM7YB6VUkiK6wEZsjccV58pykd8YxWxJc6e9wCxz6ise7tnjkKtJgCu2ZUSDj0rzP4iauLCRvmwTmkoFuRjeKWjBMayAnPNVvC1nHLdM0gyoFYYvG1CUFAze5GK6DRZhZtzjnrXV7NtGXNqa9/bpassiL8hPPtVPX9a0bR7BbrUr1Yd4+RANzOfYCpvEfiDStO0C4vbxshV+WMdXY9AK+etYv7jVL17y7cySH7ueiL2Ue1EKHO9TOtiVSWh6rb/Enwm1yFnhvQmfvmDI/Q5ru9Cu9B1qxN1pNxaXEfdo8AqfQjqD9a+XpOF3dadout6j4f1VNT064MLqRvXPyyr/AHWHcVvLCJR0OalmMpStJH03dRpG33VOO2Ko69MFjSNWHzYrl9N8UNqVjDdRsQJUDAE8j2NSzX8kx3yEsQMDNcvsXc9CdbS5aupSECKNzEgADufSvLfjRpM2g/EaazmOJHtIZj7Fl5H4GvfPhB4bk13WRrF0h+wWL7huHEko6AfTqa8x/bGt/J+KdhOODNpi5/ByK7qMHDVHkV6vM7HmFjdywsGDHjtmuv0TxPDsEdyhU4+XFcJbt/k1aAJHHB9RXqYXMK+FleL0OeVKElqjt/EWoW17pM0ULkuw4GKsaDJFHYwL5iBgo4zzXDRswHLE/Wn+dIoGxyD9a9CnxDUjU5pROd4OLPWrCTKsevHapo7kNLtZQB615ZZavf2w/d3Uij0zkVq23im7jAMgjlPqeDXt4fiLDS+LQ5p5fJao9KhAZcgcV5zqg8zxVNgZ+c5rStPHPlgLLZgjuVasuC+tJ9TlunJTzHJGe2a8jifH0cZRhGi72Z9Fwm4YTETdR2ujofL2aei4GTzWRLbhnZsnP0rbaa3lt18qVHGOxqq0LMRxXx9rH3lOcZ6pncfAzxQPD+sjTL6Vv7PvGwTnhH7H8a+lNqeR8vQjivjKSNlxtyCOhHrX0V8EfGH9u6ENKv5d2o2i45P307H8K6qNTofOZ3l1/wB9Bep30S7fmxxWD4sl3JAvYyCtq7uViXyhy3oK5nxO5JgJOB5gp4vWjL0PmKC/eo0EYLEM9KbeMFtwT6VW1GUQW0R5ALdarand7tHaZGGVIArxJytgqXqj1YQviJnXeGm/cjn+GuD+PPhCLWNKbWLVF+2Wa5fjl1711Ph6dhYo+7Hyg0zUbiS7zbsSVfIYeor3akFOFjz6FeWGrqpHofKat5YIHXOPeoJW+frXZfFPwy+geIXeND9knO+M46eorhp5MyDFeU1ZtH6LRrRxNJVI9S9p/wB5m6YrDtoxca3JIeQOlb0R8u1O4fMVNY2hFVuJnYjIPFaRWqGpWbOij2wxe2OK5vXtR2t5aMD6kdq0Lm83s6LziuavYmmvNgXqaH8WgqSu9T1P4AeNG0rVZtPuj/oUqE5Y8Kw5orl9JtUtLdFjUAkZOKK7qdZKNrnlYrLoVarkkdOxXJLUwyICflzS3S7ctmq6MA1fsz+FM/Kr2uidJAQflpc/rSDbjg00DDZzWLEPkfatR2zEnmo5X+bDVLBgfN61rTREhkVubvW7eHGdzrxV79oDRWRdJvwvyxgxkge3FT+CoPtHjCA9VT5q9P8AiN4fj1/wJdxCMNPCvmR+uRXxHFsueapeR9Jw/V9hWjUZ826dIGlUY59K3I34AzWHZxmG7+YbGXgqexrUSUHOSK+GgraH6RUfYkvPuiueuvmdvStu4k3QE547VgXLKiN1yeBWjIgUI0zOzn7vSvYPgLr3k6jLpMzny3w0Yz3ryQLtQDvWv4avn0nU4L5G+eNwcetZX1TIxtFV6LifZeg8ySSMOvrXzD+234cdPGukeI4ygivrQ28gyM74zkHH0Ne53HjrS9E+Hs3i26YG3SAPsHV5DwFHuTXxh498Xa14x8RTazrM/mTy8JGD8kKdkUdgPXvXqUnzJH53Ug6cnFmFaW6rjaOlaKfdFQWi4UZ61MzqpxWj00Eu5HP0/GoSeTzxT5HzxVa7m8iMEdW4H1qSWd38EvA158QvHNro8YZbJGEt7IB92Mds+p6V+hOkabY6HpFtpOl26W9rbRiOONBgACvEf2KfDNvpnw+m14qpudQlO9++F4Ar1nx/4jt/C3ha/wBfumAW3iJUE9W7CuWc23dipxdzjPitrCPqKaZCwJjAMpB7+lcrv2oMk81x/hfVLzXLdNYvn3T3rmU+wJ6V1+rosdgHjJLCvPqPmke7SXJBI6DSdRtY7VVZhmsS9ull1ndH/erJ0W48+QozZZe1W7grHqCYAzS5UFzopXk8vHNeSfEkeffpG/IzzXq3nbouR2ry/wAVR/aNaYHoGq0CM3SLPOGAworD+I/iJfDNpFcFNwaTaV9a7bT4YxGI0ILe3avOP2ldJkXwxDNGN5SRScdea6IauxlWbUTz/wAQ+NX1y5jMjrFbL/qomboT3+tVmmaNjHJGpb/ZNZOmeFW+wxXV1NJHIy7gu3p6VseHNOtIdWjl1K+CWW8C4lcFjGhPLYHJx6D1rqg1seTOUnuQtKrL6Vn3T5B9K1fiBdaGniKV/DAl/sokCMStlzgcsfr1x2qjpNg+qXiwxgYHzOGbGVHUU5ySRphqMqtRRR6T8NbO5bwpayNGRvLMHYfw54r0/wAD+BdU8T38aRwyQWAIM12y4UL6L6k14rrPi3XFgSziaK0gjIRVhUcAdBX1r+zn8ULfx74d/si9jhtNf06MebCihEuIxx5qD+Y7GuanZs9fMMHWwtNOR3em6VZaRpsOm6fCIreBdqgd/c+pr5I/bR4+IejHPI04gj/gZr7GuFKg4r4q/bJuvO+KlnDkYg01B/307H+ldVrHgwld6nkNu/73Ga0oWG33rIVhvGP0rQtW6ccU2jZlwn8aT60q46mlJXjkVPKO40Nj1p8WWY0xuCKUPtwanlQNlxIeM7qk2bcfWorKTIO7PtVo8nHNOMSGCSNGPlYj6Vet9cvIMfMJAOzVRI4qNhir5IvobU8XWpO8ZHVWOt2t6PLkHkzY6E8H6VteF9bm8P8AiC21W1kKmNvm54Ze4ry64Zo5BIua2NL1Asiwsx2uPlyehrKdK2qPocDnKxD9jWW/U+2dC1DT9c0qHV7Jt8MqBs56HuPwrF8US757aOMZHmCvKf2f/F76ZqH/AAj+oPtsZyWiYn7r+n417CLm31bXIbTyPLjj+YH+9XLj8RGlhpSkcNXASpYq3Qz/ABSz74IxnpnrVacA+GbktwQwx+lHxIvF0u6SYKWRB0qEyCbwm8o/idW49OK8JV4VcFS5e6/M6lRarSl0aOq0YkaSmO6ip4Iw04Y9qi0z/kGRD2H8qsR8Rs3p3r6pNJHhVF7zOf8AiJosfiPR5bNQPOT5omx3r5rvrGS0vnhuFKvGxDKa+qLLMl5+NeU/HnwyLe6/tywhYxyALOFHRvWuDEUvto97I8d7KfsZ7M8nnuFEcjdQBxWFYNvlc7yv41eum8qBw7ZODxWTpW+e4Ij5Gayj0PrY0nqbkMSjLZJ+tM060aa9aQrwOma1rKzIjxIR0/OrYjjhT93jNXszO/LoMRfnIHQDtRT412KXbjNFS2S5GtKcnGeCKpSBg+F4NWooy0MMoOQUH8qY0fzc1+34eXtKEJLqkfjFVctRoSKKTqTgVZVdqAHrRD8uFqSfbtytWyblKePLE5FOjyqd801j+868ZpzMN2OtVBEM6b4ZQeZrk8xU5RRg17Rom2QeTJhkIwQa8s+F1viGe4xwWAr1Lw+oZ81+c8RVefHtdj28MnGij58+MXhhtC8WSzQx7ba5JkQgcA9xXGbm3iNeeOtfTfxa8Orr+gSiNR9ogG+MkZ6dq+ZirQ3DKfvDII9DXzteHK7n32UYz6xQ5Zbodft5cGBycYrn3ZprgYGQvWtbUpMR56Vl6Yd6vL7kVzt6npRQ99ytxTljeUhO2etSFdzcVpaZAN4IGRmi1y72Ri+Pte1BtFsvDT3DGzgf7QYweN56Z+n9a4W2VpLgnHHoK2fF1x9o1q4OejbRx2FUrCMIjvXpUo2gj85x1X2mIl6kxUAbelatppKT2yyM4VduSc1js2eppxvrlItkbkKBjFaXMUMuxHbu5ZvkXPzHjNZGlbtU1MTMoEfmBEUZ+bnr+dNnt77Upys822LOAi8Zr6m+APwPtNGsrDxX4r1O2EbqDaWdsqytn1LdAfpWFZ+7ZA1dHvHwgtIPC/w50TRJPluDArOg6hm55/OvAf2xfiTDf6pF4I065R4rZw95tb+IfwmvYfiN4q0Hwbpc0klwtvO0e1ILeTfdSZ/2jwg9wK+eNF1LwNf3c0+oeAdOkWWQu80s8kk5Ynqzk81x1NrG2HSTuzrvCq+X4dslXjES/wAq7LTG+1WpR2DdqrabH4RuNJi8jT7uyjAwvky7gv50+xl0mymxb3s0oz9115rJQdjt9qtjEmWTSdYZ2BCbvzFZ2o+MLC31IKWZ3zxgcCu61u2tNQ09iMb9vDV4f4w0VNIuZtRk1DZAhLPvj4WpUG9jRtLVnqEfi2KaD92M5Hp0rAt9JuvEWqNdTSulojHocbzXj+i/EuzuNah09N0dvI+0zMAAfwr33SPFGh2HhzzRcwKduFBYDNaSpNIUKqBIbWwcQwxhSnp1rj/inc211YJBMFODuOelVfEfj/SLOVds3n3U5/dwxHJJrivEOsXWovuuGUL3UdquEXcxrVVYxtWlVzhQAoGBj0rltXm2xSAZA7nNa9/cBv3aHkfpXN6vHJPbGGHJZjyfau2ETzmYlhIZp2ByR1rpfDU7Qa1DJ07Hms7TdNa0RizBmbuB0HpU9upW+2qcHjpWdfSB7eRRTxB6x4M8FTeMPFEloZlgsbYrJdSnkqhPRR3J5Feg/wDCB6r4b8W22seBrxlezffbrIcEDujHuCODUX7MK2b+INQ0u+lke8vbFZo37ERk5H5MK98ttGhgkLIMipopctx8QVKixLpt6G1oGsHXNBiv5LZ7O4I23Nu/3oZB95fceh7iviD9ql3m+MupufuRwwxDn0Un+tfZd1e/2bKl2ebfIjucD7qHjf8Agf0r40/aZGfiTq1wSCHuioIPGABj9K1W54MVY8ztugrStzxk1m2vOBWjF0xWjHuW1kwgHf8AlTOZLjK/dXvTou1XFC+XjAH4Umyyu1Rvw34VYaLPIbrVZ1ZWw3WpewmWbNtzg88VfRvrxVCzwF+tX4yp6U4jQ8jcfamOuO1PU0r9celO5MijdhdpB9KhtZAkULZx5b5/Wn3rYUseKotLm0OPU/zrWKuRF8skz0adzb23nRFgwXepX17V7L8APEEniOeOa5aRrmBCj8dfQ14rb3C3PhiK5XndDj8RxXsf7KWnzJa3N2zBUkfIXFfK5/LloOJ+gy5Z4dVXvYvfHG/MeoRWa/8ALVgvuK7fR7Oz/wCEIRJEDYjByfXFcD8eMQ+I7N5VBQuoJx716HpaM/grKoG/ddM18cq044aKT6mEkuVDfD9282niOTkocA+1aUrbbVvSsDw2cQMv+10rau8/ZsDjNfptC7w8W+x8lWt7aSQzSeZi2eRS6/Ba6hp89hdDdHKhU0mlgxyHOORVkQiWYnrk1as1ZmTbjJOJ8mePtGk0nVLuyWN2kBIjbsR61S0G0SztY96jzCOfXNfSPxW8Ex67pn2u0jAvbZSVwPvD0r59kUw3G2QEMpIIx0NeZOHJOx99lePWLoJPdbl2JnlI/hA9qsiNfLw7DNU1uBjABzikefYpLt9BTudTTuVfEN/5EaxRYPNFYl/cedMzMc80Uvi1RtCkrand6FMZNKtyBx5YxVvCs/NUPC2W0OA57YrQVa/aMmnz5fSl5I/F8fHlxdReY7yxSSr8hHtTS+04/WpAVEeSea7mciM6QEZ65psasw5q5I6+xpqAM21eSTWkdBNXZ6R4Bh8nQ1P985rv/DZC81x+hw/ZtNt4+R8ozXYaGu1F75r8mzKr7XGVJeZ9FGPLSSNC/dc7Tzv4P0r5w+Mnh3+ydfe6tV229wdwOOjdxX0JdtvuAcnArnPiFoUeueHZ4hHumRd8ZxzkVhKPNGx25Zi3hq6b2Z8p+IZvLtQgOWOBim2CeXAq+o5NN8SQtFqn2WXhomO8e4p1q2UznIry5fHY/QVZwUkXbZT1IrYskEcRY+lVdNg3JvYHAp99dKqGNMH1FNbmT7HmWsOW1KYnu5/nUsI22/FS6rATqcoK4G7INNfaiYGPpXpwd4n5xiqbp15J9yqzfNgUxicelSuMjhcc1HIuFGRxQyENVeprtPh18RNW8NothNePPYI2VgkbIX6VxqqNvWqWoWSToT0bsQalxTYbH01pnh7w18RbGTVLbUrn7a33w0mSh9CvpWFqnwy8Q6Ox+zRJeRdd8bc/iK8j+FWoa54f15JtL1B0ZuGjY/Kw9CDX0taeLNQvbG1jezYXshwwUgIPfNZzopspTaRyHhxdc0q4EV7aTx27fK2e3vWnqU1rHIZIJG3k9M966DXNK1SOLfqF3b24bkjfubH0qvpU3ha2mFnYwTa1rLj5bdecHtnso9zWToDVV3L3h68ka1EtwrImP4+MivCv2lfGVneN/YemqPKzmZweuOgruPiRPqvhHTbrVPE2oQjULwEW1vAcpboP+Waj+Zr5c17U5NSv5p2JO9t2TWkKCW5rKs2jOBwcrkGrsN5qF08Vu11O6qwwC5wKo12fwq8P2+r+IrZtQvUsrBZAZpnTcAPStJuyuY3Nnw1aW0Dy380imYtthjL5ZV9TVvUrn7yoGaQgkBevA61614x8MeGYNHEsVvDJIylobxUAZz6gjj04rwi/urhnlm5WQ7lO04BHQ1jRu9WVNkE87MxVWPPXHQ0yNtpqvA4aL5ck9M05mOOldRne6Lu4MvpTbZS14jDFVU37t3J9qsWsnk3aSEFhnkZ7VlWi2tDty3EvD4iMj3f4BTCH4kaFN0MttPFk+6f/AFq+ptIlE7sjAZFfIfw/vI9N8V+F9QjkzD9ujU/7sny/+zV9X2Yks9TVeoLYNYxdlY9jiaClXjUWzRYu7ULLNE3MciMuOvUV8W/HezMdukjMWkjuwhLdSMMP6V9yalH++jkA4Jr4x/aRgMJuY+Btvh/7NRF+8j5pI8dt/lxjvWhFWdak8d+avwmupglY6PwJpy6x4ltNLMBna53JHGOCzkcAe+a7aX4T+JLuLUZtNtdp08p51vcPsf5s/dPRuhrz7w1q1xoeswaraMyXNvloXXGUfHytg8HBr1Pwv8dtXsdNurHW9Ng1M3TDzLnOyRV56Acd6zcXc0VrHlByrMp+8pIP1FV5N3mY6mpXKCR/KzsLsVz1wTxUbt8/TpVkscGKY+lSpORwvSoGOaYagRfjuSD1/OpxPu64rJqwmcHmqiwINWmGwjPJ4AzVMEbY7fcMngZ6VBqMyicyTEBU6ZPU1Rt5ZLqfeVYRL0NbwIuotNnrdxZ/2b4dt7NGDhV+Zgcgk9TXv37MMobQAqqcDrXzLoWqNfaKLN2LPCflz1219X/s76abLw1HukQllz8tfHcSO0LM+8jVhUwPMjmf2gLiN9dsbPpLLMoX35r07RLdR4NWMk58rH6V43+0ubi28TaLeRx+ZGl8mQvU9sV7Ho8kh8I7tuG8rj8q+TnH/Z4S9R1I2oxt5GDoMixymEnHPHvW/ct+6WuN06T/AImqhm2/OcV1L+ZcOFjVtor9Jw1S+Gh6I+Tr0v37JdPkDXSr2zW4m0HCqM5qrpenbXDt1x+Va0MSLKD1p+0M3TGwwEycjIxXz58d/CTaPqx1mxtytpct8+0cI9fSm0KC3bFcl49tbfXNCudKkUMsqkA+h9q5615HXgMRLC1VJbHyI17HGDnhu9Zt7fNM3y5CirviPR5tD1O4srpJPMhYjkfe9DWbpul3EuJLglATkCsE29D9Cpck4qaejFs4HuWKqMgdSaK6jTLOCJAqjPrRXRGFkTKuk7Iv+C23+Hofqa2C4U4rmvAVwZNCG3orEVvEjcD71+t8Ny5srpeh+M5xG2Oqeo6ZdxqO53CPGasYYjK1TuGYvtbpXr21PPuM7epq/okZkv4Ex/EDVIA8Yya1fDG4atGcZ5pVpclGUvIqmrzR6fGMeWPpXT6d8tup9Aa5iPqn4V0sDGOz3e1fjrfNNtn0cxytuk/GrUJ5KnoR0NUrTcx3VaBxLitkYS3Pm79o/wAMHTdcGq2qFYLk/OQOjVwWnhcxQY+bHNfUPxR0X/hItCuNPVQZQCyZGcEV8x6Xbtb39x9oOGhJQk+o61xYik1JTPuMlxntsPyS3Rq3k4hgVFPPfFZYbJJ6571HfXYkuAucn60iMABz1rFs9Wxl6/bgBLpQcfdc/wAqwpCDn07124hjuLWSGQZVhjpXKX2nTWcpDYdP4WFddCrHlsz5TPsDPn9rBadSmMZ6UpAPBpCpDHJoGc10HzkWNKYqOQYXPSpXOAdxH51nX+oQRjy925vQUWNR05xhkOCO4q3pvivXtHKtY6tdQhei7tw/I9q5y41JsMq5GfSs64uJWwWbn60a9BNXPZLP4r3GpTwQ+IrtxbpgSSW4AfHqM119/wDGjwf4S0RovAVuftk3+slmTc7H+8T1NfMbMcY3Z+lMouFkdH468Ya34u1Rr/WLyS4kP3cnhR6AdAK5wc0VJAu59o6mk2MsafZvOchS3YD1r0rT449L0eOHhflyfc1zWi6XcziGO1IV+rOR90Ve1ma68ua2EpnaLAL4wCfSsn7wjS/4SrULPT5dNinZ43cvApORE5GCR6ZH8qyIY2EY8z5m5LH1NZlkkhcSTZLdh6VtLwo9a0gkloKRi6ZmC/ubRmBGdy+taDovTFZ+pnyNbtZeQG+U1rMm7kAjNV0JsQqFyKinUZJHarPl7f8A9VQyrz1oTE20zq/CWotPokturYuLF1liPoAcj9RX2j4f1eLVbTT7/OftMEco/ECvgrw5e/2frUcjEiOQ+W+O4NfVPwS1w3XheOxdiZ9Kl8sn+9ETlfyyR+Fc0ouO59BVr/XMHG+8T6Bvoy9isi87SGzXx3+1hEsd9dLjrdq2fY5/xr7E0WVbzSMHnI618j/tjWptdZCHpKiSj/voiknZ3PD2Pnu27fWtCIkdqoW1X4a6mEdiytKaatPHIpAxyNxjFIfvZ9qBjmii4xTwKQ4p1IagBFXmpv4M9+9RqPTJ5p8zBIWJ9OlUkIw7m0E1wTMxKZyAKGQxptjXaAeKsLuZtzjjtipUVSCccehFbRZnKzNDwCzDVYbCSMN9rlWNm7gGvuz4TaXb6foaRRrgKgGTXwPY3U1hfw3lsdssLh0PuK+3Pg34utdX8EWepQ5czLiUA8pIOGU/5718lxVSm1Gp0PocsruphnQjujnvj54fh1S/06bzmhMd2jBh0yDXoukRwp4Y2ndgR+ntXJ+M9RtrnXbG0kiLBiXyemRXf6Z5Z8PljgLtJFfDKc3Dlvotj38S+TDwTPNrCGOTXIepHmV6Xa2salNoxivN52+y6p5sRwUbcPzr0HSbsTWyzA8sowPSv0XLJOrg4SPm8b7lY24olVeO9RgASc+tNglx1PWorqXY3XFdkKbZwzmTX10Fhf6VzJlDTnpmrl/MzQnDVheb+9HPOa6VRVzB1Divjd4J/tKyHiC1TdLbj98o/iX1xXh5kZpljTPoK+wSUls2glAaN12sCOoPWvmz4neGR4a8QyNCpNpOS8JHb1Fc1ej7OSkj6jIMyc/3E36GVZKsahe/fmiqlhJuz60UKSZ9FKLuVfh42zTZYP7rfrXTjkjOetZttpLaJ4j1TTiAAs2UH+ya1kSv1TheHLl8V5s/JM7lz42Ul1LUUi7AAOcVRuRiUnFX7cBRzzUFyAWPevd0PMKyu20cCtzwdIp1dVKjcQT0rFVe9XvBd9DH44gspWA3xEj615We1/YZfUn5HdltF1qyXY9XCYeL/axW/c5W0jVe45rJkT/S4V9MVr3A3FEz2r8shrqevU0ZZtk2QL9KU/60fSh22xhaap5GetdCMXuUZlaS+ZV5ycV8/wDx08NHQfEInt/lt7sbmx2avoqFQszHqSa4z4p6GviTQb2NFDTxJuhbHQipqQ54tHoZZinh66fRnyxbM02ovngJxmrati88vPCio7KFrWS7EkZBVyCD6iqumTGe5kk56968y1nZn6Elzax2N6I/L+NN2suoplBKGUqExnJNOgXOD2rW8DRi98e6VaMhZWm571hiHyQbM60bwd0eazAJK0cnBBwR6GopYyyna1SeL7afTfE2qWc2fMhvJozn2c1itPNn/WMoHbPFe3Ss6aa7H5nWXJVkvMS9gvNxw424/Osq5haI7mcEnpx0q9eySSoQJGz2A4rOTT7yZ/x6NTYIoyTA5HbPWoHOT1yK1Ro93/zyWmPo93u+WOjlC5mUVsx6DdOcFVQY7mpl8Oz7sNIgHr1osCZgVb0uNpLlVXkkgAetab+G7o42SRn1PTFdJ4H8N+Tfte3mGjg+ZRjqaTQXNjYNB0NfOkH2u4UfKf4c9qwnupbxEjZlVgPnBAGT2rQv7j7dr0t1cYaO2Hyr23HoPwrnLppbi8zEvmMzc49O9ZxjqLmLEY3T7R1B5q8GHrUaxDeGWMJwOAKU+4rZR0FcyfFI/wBHilBwVf8AGtizcSWqSKchlHes7xDE0ulttAJBDcdak8Mzebpyp12fKaQF9hVaRcnnjirr4A9KryrihEsz5gysCOx617d8DNdW38U28MjYi1KLyHz03Y+U/n/OvFZx1rrPCN1JbpZ3ERIkhk3Ag8gg5rKtHS57uQwVSc6T6o+6/htfGZZ7GT/WQHBB9K+fP26oNmsaXIM4a0YH6hx/jXrPw31XzPFcN1Gf3WoWySY68lQf51wf7d1j/wASvR74Dp5sZ49gf6VjHU83FU/ZzaPkm2q9D1/KqFuOa0YK6+hgidF4pwXjmkSpdvyDjmpbGNAxRjcRwetWFToeKjkGJu2KV9QDaKNopaOMGhAJwBgVFqB/dso69jUoHtVLVGO0ANhu3NUTcrhzvEajtU4HyY5Bqvaqscw3Nudh1zV5ug6VUWNoryIVHFdV8OPiNr3ge+AtJBPpkkga4tJBkMOASp7HFctMxVT6VSnuI1+Xa5J9qqpQpYiDp1FdE0qs8PU9pBn2BqV2PENxo2q6JPHNbXe1w+eiEcj6g8V6HZ6jcRacNP8AkOEwT7etfMn7KviYr4gufDV3u8q5QzWe8/ccfeA+o5/Cvfb2O5S+ingkKjynDj19K/Ks4wcsBXdPp0Pu8JVjjaMZHmvxV17UfDviGzmcqLZ5NzsOhGeRXuvhea3utGtby1YPHJEGVh9K8E/aOX7T4asmZQHLgt9cVqfsy+NA0P8AwjF5IQCgNqWP5rX2PDs08JynFmeAdSj7WO6PdzdNuA5oupN4DHNRuu2T5uBUM0u5ht5Ar6GKPkW2Q374t3OawoW3TDnvxWpqTHyfasq1X98PrVLcFqjo7VHeMAc1neNfCFn4j0KSzkAMwG6Jz1Vq2tPG1d3XirKMWb0qakVJcoU6kqU1KO6PjrX4brQdSm065iKTxOVII/WivaP2gvCf9oWsesafCDeqQsgA++CetFeLUcqMnHlufoOBzWjWoqVR6mB8SNNMXiQ6lGvyzIAx9xXPg8ZFehePrU3GjGQclD1FeaxSFTtJr9Z4VqqeC5ezPy7MYv2nMWN7haQt60nb3qWJBgZFfRWsec2RnpXCyaq+n/ENLxGOIGUEA9s816BPGqxFs9BmvHbu6Emt3UjHlpTtNfJcbV3TyxwX2mj7HgvCqtWqN9EfZOjOL61tL5ekiq1a0g/0he4A7VwnwQ1wan4ZSxlbM9sAuCe1d8kb+aW2nFfn2Cqc9NXIx9J0q0osWU7mX604jn8KimIEiL3qwn3/AMK7kcJSun8sFuaq2AEkUwYZDAg1Z1XiMmqdi+2zdvU8Ux+aPm/43aL/AGL4nuJraNltbn5l443d64Xw7FiH/aJ5r6a+Nnhwat4GMkcYa5hPmKe/Ar508PRnbPJIoGOAPSvPxdO07o+/yPGe3wzT3Roj5IWI7Cul+DsKr4wh1GQYFrC8rEjvXHahdAReVG3LHHHauz8EFrTwrqV/nDyyw2ykdgW5rycxbVJ2PSrO1NnmfxTglh8b64LgfvTeySE+obkH8jXG53CvVfj6Xb4jX3mRhVFvDtOOo2DmvM5VXAPevcy6TnhoPyPzXMFy4iRBHGC2TzV23j5BqK3j3fNVsZH5V0s573HUo9Kao+WlUHJwM00MkUY75pwG44FMEbEgCrMMRDc4p3EyWxt2lkCKM5rX1SdLGxNvHjai7nPqfSl0yNLS2N5IOcYQeprmtfumnl+z7slm3N/Sodhoo3lwqWUan78h3yn1Y9BWpoFiIoPtEinzJOcEYwO1Z1jbi+1VYuDHb/Mx9TXTNx3FOKC4bE/uigRxnPyigHinLzVE3Kl/ZRSRHCjpXLaFCbO6ngOQpO5a7VvunrXK3Q8vUMLjJapZV9C7yx2qCTQYGJ+YZ+hp1srEVb2jbk01Yhsyrq32oWPFa/hxmFgrgDIkYZqleY2GtHw6N2mEAdJTj8hWNf4D3+Gf98+R9GfBfVNzaO0jc258on2zkfzro/217H7V8NbO9UZEF0pyP9pGFeV/Cq+8ksoYgowYV7f8fbY698AryZAXMUaTeuMf/rrkpMM9o8mIdj4It84GavQH+VUoRhRVyKu/oeHF6FyHG/mrI5FVoY2wDzVlc45GKTWlyxV6gVFJzKCKlXO7pUMn+uz2pJAOYc0Ae+aAvOc5p3GRxVEXFNYmsOVLN2HFbbcDjPSuc1+TG7PShhGz0DT2aSQNwMGttE4ya53Q1aSPAByTXX2luBGGbrjkUiyn9mDD5qhktIxn5Rmtry1x0qN40bPyitIsiSRmaZfX2i6nb6lpkxt7y3ffFIoztP09McV9HfCP4q2vi0DStVVbPXEQ4HSO5Hcr6H/Zr53uYF5K8VSQ3VjdxX1lM0NzAwkikXqrDmvOzTKqWPpvmWp25fmE8LLlWx9F/tKo3/CLwtGMbZBnHvXm3hBrjS47XUIX2SxEOpHY16D4/wBVTxb8JNJ1r5d9yI/NUdnBw361yQtRHaoqgYCgdK8bJISoU5QktmffYaSrYe3c+nPB2uxeKvDEF9bt++2hZl/usOtbFvYuoGWFfPnwj8UP4Z8QJHM5FjdEJKpPAPY19KxtHLCskbAowyCD1FfR0p8yPh81wTw1RtbM5/WE2xEVm2Khp1+tamuN1A7mqOlr+/zW8Ty09DoIvlh9Oakgb58VGP8AUinQDqTSbBoytVQ3d00TcoPXpRTL662XLBcHmipcE+hSlJLRnN6pD9o06eLGcocV5FcW7RzsDkc17SigxYPpXlniZPJ1aWP1bivp+Dq/LVnSfU5cwjeCkZcK/PzV+GMYFVoflYYq2JQOK++Z4j2Kmtt5OmXEnohNeIR7pL8MP4nJOfSvYPG9yI/DtywOCV28V5ZpMe65Jx0PFfnfHlZP2VJebP0zgWi6eGqVX1PS/hXr82h63BOzfuZCFk+lfUEFzHPZpcKQY2UNkelfHmn/AHABkYNe/fBjxMuo6SdJvJB5sIwoJ+8tfEYZ+yl5M3z7B8/72J28LfaLvcv3RV5FO/2qa2ghRC0ahfWhQBXsxPjjH144iwKpW3zWyKBnJq14hYYqHRkMkkY4Kg0Pcu2hc1S3juPKspOUZfmH4V8q/ETS28PeKbzToFKwu5eM44IJr6m1qYLe/KeeleUfH3w811osOu28fz25xKcclTWdaHPBnsZLifY11F7M8KmjZZoj15/Wuq0zUdQttN+wQxRtCZkmIP8AeHSuagVmZXbr7V01iCEBPcV5M4RqK0j7yok4oyvjVrkeuavaXP2RYLhLNY5XH8eCcfkK8wBMsxVemeTXefElNnkShctIpT8BXF28awQ+/X8a9LCQVOkoo/N85io4tkkW1TtFTBS30qC2Qsxb+9V0DHWtmcESJhhTipUXOM/jSGpogvANNDY+JeM9KuafA1xdRxLzuPJ9qrZ5ra0n/Q9NmvyPmYFYzQJFfxLdRw5jj4igGMDua4szMfNvpN3zHCk+vbFamrvJculrHlnkYDHWoJreOTWYNPXmG1w0gHQms2rsq1kanhy0+y2KFh+9l+Zzj1rQnOAR3qQY25FVnDMxOO9arQkevQU5etMHSnK34GnZhYkPSuW14bboScgA9a6c1z/ihcDgHBFSx30sT2DZUYPYVa52etZ+inNqnOelW55NmR3oTM5IqXbEhu2K2vC6ltJZuM+a38qxwN4bg10PhdF/smUekrfyrKv8J9Bww/8AbDr/AALcNBf4zwwIr6h8P+XrXwr1bTJzuSbT5kOeedh5r5O8NziPVYAxG3ftP0PFfS3wl1AnTLuzlIOIpAR7FTXn0dz0+Jo++mfCNtzCnrirlry4qvCFVmj7K7Lz7E1e09Mz8LxXpJ3Pj0jZiRfLHAz9KeYxx6UsYwAKfjnir0HewzylJ4FZ0wPnsvoeK1gpFZUo/fsf9qktGU3dFiKEFVbmn+QM5yRUtvzGp44qQ7e/WmZlOSH5c+g9a5PxCAziMdWbH61192QEOPSuN1idY72IHu9S2VBGzpVqiNGiKAqjnFdEEAwMVmaIvyh2XqK1CwzinYYFeKYwp4OaRutLZgyvLGGGBVOWHHUE1okVE8YIxiruZtHQ+DtUkl0IeG3mCol19oiUnsRyBXUzRnbtFeXOrROJIyVZeQQcEV3PhzWxqVj5cx23cY+bn7w9a8+pQUbtdT6/I8zUoKjLdFi8+UbV/wD1V7j8EPGK6jpB0W/cm6th+7JPLp/9avCLybn7wJqDQ9bvNK1+21C2lKPE/IHQjuKmnJpnr4/B/WqTVtT6w1OVJZNqgjBpdLQecT7dKqeGdUs/EGgxajZssnmAZAPIPcVuWFj5KmRs5PQV6Udrn5/UpypScJbliQ7VAFNd/KtnkOMgUyXcZPam3v8Ax5lfap6kowFWS4nJ9yaK1NLtxkmitFawzEh5TrXA/EKx8m/S4/vDrXfW3QVznxLRfsMR2jPNdmQVHTx1O3XQjErmptHngPzCpQMNmoV+9Uy9a/VJaHzhzHxHuNmlJAp++w49a4/RYgCzAenNdL8TelqvbBrC0P8A1DfWvyXjKo55jGL6I/XeFqahlia6mtp67VLHpzVvQPEU+jeJbaaEkIrDf9M1Gv8Ax5VixgG5/OvnmvdPWqQVVOMj7I8PajFqWlw3kcgZZFB4rQ4boa8t+BlzPJ4daN5WZFf5Qe1epf8ALNfpXfhKjnDU/OsdR9jWcUc/4i4NT6J8g3DsKg177pqfSB+4P0rpe5zvYo6rJuvd3vR4js49R8PzadJyJo9ppmo/8fqfWr9mN9+ityOOtNb2HzODUkfJ19pc2n6/NYTgp5Tkc9x2rUjdVdUGMYrsP2greC38aK8Mao0kQ3kd64FCf7RRc8bK8rEL2dTlR+kYGs6+HjJ9jB8fO0tzEh5VUyAPWuMnbgIvU12fjPon1riAzG85NehRXuHwudR/2yRoWi7VGcVLKyqN3aooCSDSy9DVnmofFhsH8asheBVa0ORVsfdFNFD4YzJKkY6sQK1vEMiwRw2MZwkS/MPeq/hpVbV4sgHHI/I1Q8Qsxu7sliTk0mJFDT5Io5LvU5MFYFwv+8elO8Nxf6PJdPzJPJuJPp2rPnAXwpbKvAlnJkH9410dkoWNVAwAowPwpQ1kMthflP0qJjU38B+lQN1rWSJFVcjrShfehPu0HtUX1C+oo96yvEa77cE9cYrUNUdZA+wMcc0MaMfw87eQ8Z/gJGRV18u5Hesbw2zefdLnjcK20AMhyKSM5D0XanIrc8Lg/wBmXGP+ex/kKx2+7+NbPhb/AJBk3/XY/wAqzxHwnvcMf758i/ZMYrtWH8LBv1r334e3wg12aHdhZ7bzFz0OVz/WvAB/r1r13w3JIs+hSKxDNYruPrwRXBRep9FxHBSpRkfMl8uzVbuPGAJ5P/QjV7TF+b6iqmrf8h69Hbzm/nV/S1AJwK9OGyPhJrllY1AvFPX7wpiVIKqxBIMFST1FYcsg8xmPrW23+pb6Gucbv9aVtSkacEreSOOak3k+9QRfcp9MTIb2TbCcHnrXGTqZtZQHkAlvxrrNR+4R2rl7MA6q/wBP61m9zSK0OmtroxRqMdqn+3SMPlXr7VQj5xVy0HJ+laMkkWa5bjav41OnnkfMwBoi6fhUknC0mA0JIc/OTT8NjBNLB9ynGlcloz76V0JCdcU2zmuoH8xJGRh0KnFWWRWlJKgmnMqhBhRyOadr6ChJwlzRepsaRq63m22uvln6K3ZqvnTpmlORgE/pXHTkq3ykj6V3+hyyT6LbyysXdo+Se9cdWnys+2yLMp4i8JrY9A+BfiaPw9rY0m7kxZ3bYBY8I9fR7srpwc5HWviu/ZlwykqykEEdjX1Z8MLq4vPA2mT3UrSytCMs3U06E21Y5eIMFGLVRdTZZszbfSi7X9wRUuB5p4702/8AuiurofKsgsflX86KbCSE4oouVY//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638" y="4808459"/>
            <a:ext cx="838200" cy="2952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1119030" y="1187607"/>
            <a:ext cx="5120889" cy="3042600"/>
          </a:xfrm>
          <a:prstGeom prst="rect">
            <a:avLst/>
          </a:prstGeom>
        </p:spPr>
        <p:txBody>
          <a:bodyPr spcFirstLastPara="1" wrap="square" lIns="91425" tIns="91425" rIns="91425" bIns="91425" anchor="t" anchorCtr="0">
            <a:noAutofit/>
          </a:bodyPr>
          <a:lstStyle/>
          <a:p>
            <a:pPr marL="444500" lvl="0" indent="-407988" defTabSz="901700"/>
            <a:r>
              <a:rPr lang="en-US" dirty="0" smtClean="0"/>
              <a:t>“</a:t>
            </a:r>
            <a:r>
              <a:rPr lang="en-US" dirty="0" smtClean="0"/>
              <a:t>ton </a:t>
            </a:r>
            <a:r>
              <a:rPr lang="en-US" dirty="0"/>
              <a:t>explicitement et </a:t>
            </a:r>
            <a:r>
              <a:rPr lang="fr-CA" dirty="0" smtClean="0"/>
              <a:t>volontairement</a:t>
            </a:r>
            <a:r>
              <a:rPr lang="en-US" dirty="0" smtClean="0"/>
              <a:t> </a:t>
            </a:r>
            <a:r>
              <a:rPr lang="fr-CA" b="1" noProof="1" smtClean="0"/>
              <a:t>divertissant</a:t>
            </a:r>
            <a:r>
              <a:rPr lang="fr-CA" noProof="1" smtClean="0"/>
              <a:t> et </a:t>
            </a:r>
            <a:r>
              <a:rPr lang="fr-CA" b="1" noProof="1" smtClean="0"/>
              <a:t>exagéré</a:t>
            </a:r>
            <a:r>
              <a:rPr lang="fr-CA" noProof="1" smtClean="0"/>
              <a:t> </a:t>
            </a:r>
            <a:r>
              <a:rPr lang="fr-CA" u="sng" noProof="1" smtClean="0"/>
              <a:t>sans lien nécessaire </a:t>
            </a:r>
            <a:r>
              <a:rPr lang="fr-CA" noProof="1" smtClean="0"/>
              <a:t>avec l’actualité” (École d’été sur les fausses nouvelles, UQÀM 2018)</a:t>
            </a:r>
          </a:p>
          <a:p>
            <a:pPr marL="36512" lvl="0" indent="0" defTabSz="901700">
              <a:buNone/>
            </a:pPr>
            <a:endParaRPr lang="en-US" dirty="0" smtClean="0"/>
          </a:p>
          <a:p>
            <a:pPr marL="444500" lvl="0" indent="-407988" defTabSz="901700"/>
            <a:r>
              <a:rPr lang="fr-CA" noProof="1" smtClean="0"/>
              <a:t>Fausse information qui utilise le fonctionnement d’une institution, les personnes et leur style pour s’en moquer et nous divertir. (Source: Actubis)</a:t>
            </a:r>
          </a:p>
          <a:p>
            <a:pPr marL="36512" lvl="0" indent="0" defTabSz="901700">
              <a:buNone/>
            </a:pPr>
            <a:endParaRPr lang="en-US" dirty="0" smtClean="0"/>
          </a:p>
          <a:p>
            <a:pPr marL="444500" lvl="0" indent="-407988" defTabSz="901700"/>
            <a:r>
              <a:rPr lang="en-US" dirty="0" smtClean="0"/>
              <a:t>impact? </a:t>
            </a:r>
          </a:p>
          <a:p>
            <a:pPr marL="444500" lvl="0" indent="-407988" defTabSz="901700"/>
            <a:endParaRPr lang="en-US" dirty="0"/>
          </a:p>
        </p:txBody>
      </p:sp>
      <p:sp>
        <p:nvSpPr>
          <p:cNvPr id="113" name="Google Shape;113;p23"/>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La parodie</a:t>
            </a:r>
            <a:endParaRPr dirty="0"/>
          </a:p>
        </p:txBody>
      </p:sp>
      <p:sp>
        <p:nvSpPr>
          <p:cNvPr id="115" name="Google Shape;115;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10</a:t>
            </a:fld>
            <a:endParaRPr/>
          </a:p>
        </p:txBody>
      </p:sp>
      <p:pic>
        <p:nvPicPr>
          <p:cNvPr id="116" name="Google Shape;116;p23"/>
          <p:cNvPicPr preferRelativeResize="0"/>
          <p:nvPr/>
        </p:nvPicPr>
        <p:blipFill>
          <a:blip r:embed="rId3">
            <a:extLst>
              <a:ext uri="{28A0092B-C50C-407E-A947-70E740481C1C}">
                <a14:useLocalDpi xmlns:a14="http://schemas.microsoft.com/office/drawing/2010/main" val="0"/>
              </a:ext>
            </a:extLst>
          </a:blip>
          <a:stretch>
            <a:fillRect/>
          </a:stretch>
        </p:blipFill>
        <p:spPr>
          <a:xfrm rot="123228">
            <a:off x="6804238" y="514461"/>
            <a:ext cx="1607232" cy="1607232"/>
          </a:xfrm>
          <a:prstGeom prst="rect">
            <a:avLst/>
          </a:prstGeom>
          <a:noFill/>
          <a:ln>
            <a:noFill/>
          </a:ln>
        </p:spPr>
      </p:pic>
      <p:pic>
        <p:nvPicPr>
          <p:cNvPr id="3" name="Image 2"/>
          <p:cNvPicPr>
            <a:picLocks noChangeAspect="1"/>
          </p:cNvPicPr>
          <p:nvPr/>
        </p:nvPicPr>
        <p:blipFill>
          <a:blip r:embed="rId4"/>
          <a:stretch>
            <a:fillRect/>
          </a:stretch>
        </p:blipFill>
        <p:spPr>
          <a:xfrm>
            <a:off x="6775954" y="2787774"/>
            <a:ext cx="1493630" cy="1550104"/>
          </a:xfrm>
          <a:prstGeom prst="rect">
            <a:avLst/>
          </a:prstGeom>
        </p:spPr>
      </p:pic>
      <p:sp>
        <p:nvSpPr>
          <p:cNvPr id="2" name="ZoneTexte 1"/>
          <p:cNvSpPr txBox="1"/>
          <p:nvPr/>
        </p:nvSpPr>
        <p:spPr>
          <a:xfrm rot="187859">
            <a:off x="7013470" y="2160546"/>
            <a:ext cx="1188769" cy="230832"/>
          </a:xfrm>
          <a:prstGeom prst="rect">
            <a:avLst/>
          </a:prstGeom>
          <a:noFill/>
        </p:spPr>
        <p:txBody>
          <a:bodyPr wrap="square" rtlCol="0">
            <a:spAutoFit/>
          </a:bodyPr>
          <a:lstStyle/>
          <a:p>
            <a:r>
              <a:rPr lang="fr-CA" sz="900" noProof="1" smtClean="0">
                <a:solidFill>
                  <a:srgbClr val="6F6F6F"/>
                </a:solidFill>
                <a:latin typeface="Pangolin" panose="020B0604020202020204" charset="0"/>
              </a:rPr>
              <a:t>Journal de Mourréal</a:t>
            </a:r>
            <a:endParaRPr lang="fr-CA" sz="900" noProof="1">
              <a:solidFill>
                <a:srgbClr val="6F6F6F"/>
              </a:solidFill>
              <a:latin typeface="Pangolin" panose="020B0604020202020204" charset="0"/>
            </a:endParaRPr>
          </a:p>
        </p:txBody>
      </p:sp>
      <p:sp>
        <p:nvSpPr>
          <p:cNvPr id="9" name="ZoneTexte 8"/>
          <p:cNvSpPr txBox="1"/>
          <p:nvPr/>
        </p:nvSpPr>
        <p:spPr>
          <a:xfrm>
            <a:off x="7068958" y="4337878"/>
            <a:ext cx="1188769" cy="230832"/>
          </a:xfrm>
          <a:prstGeom prst="rect">
            <a:avLst/>
          </a:prstGeom>
          <a:noFill/>
        </p:spPr>
        <p:txBody>
          <a:bodyPr wrap="square" rtlCol="0">
            <a:spAutoFit/>
          </a:bodyPr>
          <a:lstStyle/>
          <a:p>
            <a:r>
              <a:rPr lang="fr-CA" sz="900" noProof="1" smtClean="0">
                <a:solidFill>
                  <a:srgbClr val="6F6F6F"/>
                </a:solidFill>
                <a:latin typeface="Pangolin" panose="020B0604020202020204" charset="0"/>
              </a:rPr>
              <a:t>Le Revoir.com</a:t>
            </a:r>
            <a:endParaRPr lang="fr-CA" sz="900" noProof="1">
              <a:solidFill>
                <a:srgbClr val="6F6F6F"/>
              </a:solidFill>
              <a:latin typeface="Pangolin" panose="020B060402020202020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5"/>
          <p:cNvSpPr txBox="1">
            <a:spLocks noGrp="1"/>
          </p:cNvSpPr>
          <p:nvPr>
            <p:ph type="body" idx="1"/>
          </p:nvPr>
        </p:nvSpPr>
        <p:spPr>
          <a:xfrm>
            <a:off x="755576" y="1148336"/>
            <a:ext cx="3966600" cy="2833500"/>
          </a:xfrm>
          <a:prstGeom prst="rect">
            <a:avLst/>
          </a:prstGeom>
        </p:spPr>
        <p:txBody>
          <a:bodyPr spcFirstLastPara="1" wrap="square" lIns="91425" tIns="91425" rIns="91425" bIns="91425" anchor="t" anchorCtr="0">
            <a:noAutofit/>
          </a:bodyPr>
          <a:lstStyle/>
          <a:p>
            <a:endParaRPr lang="fr-CA" dirty="0" smtClean="0"/>
          </a:p>
          <a:p>
            <a:r>
              <a:rPr lang="fr-CA" dirty="0" smtClean="0"/>
              <a:t>Fausses informations dont le but est de tromper ou faire réagir</a:t>
            </a:r>
          </a:p>
          <a:p>
            <a:pPr marL="139700" indent="0">
              <a:buNone/>
            </a:pPr>
            <a:endParaRPr lang="fr-CA" dirty="0" smtClean="0">
              <a:solidFill>
                <a:srgbClr val="FF0000"/>
              </a:solidFill>
            </a:endParaRPr>
          </a:p>
          <a:p>
            <a:r>
              <a:rPr lang="fr-CA" dirty="0"/>
              <a:t>Parfois lié au poisson d’avril</a:t>
            </a:r>
          </a:p>
          <a:p>
            <a:pPr marL="139700" indent="0">
              <a:buNone/>
            </a:pPr>
            <a:endParaRPr lang="fr-CA" dirty="0" smtClean="0"/>
          </a:p>
          <a:p>
            <a:r>
              <a:rPr lang="fr-CA" dirty="0" smtClean="0"/>
              <a:t>Impact? </a:t>
            </a:r>
            <a:endParaRPr lang="fr-CA" dirty="0"/>
          </a:p>
        </p:txBody>
      </p:sp>
      <p:sp>
        <p:nvSpPr>
          <p:cNvPr id="133" name="Google Shape;133;p2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pic>
        <p:nvPicPr>
          <p:cNvPr id="7" name="Picture 4">
            <a:extLst>
              <a:ext uri="{FF2B5EF4-FFF2-40B4-BE49-F238E27FC236}">
                <a16:creationId xmlns:a16="http://schemas.microsoft.com/office/drawing/2014/main" id="{149F8EE5-FCC8-4F62-AEB2-C15FB8BB7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0560">
            <a:off x="5482637" y="847107"/>
            <a:ext cx="2810562" cy="2295867"/>
          </a:xfrm>
          <a:prstGeom prst="rect">
            <a:avLst/>
          </a:prstGeom>
        </p:spPr>
      </p:pic>
      <p:sp>
        <p:nvSpPr>
          <p:cNvPr id="5" name="Titre 4"/>
          <p:cNvSpPr>
            <a:spLocks noGrp="1"/>
          </p:cNvSpPr>
          <p:nvPr>
            <p:ph type="title"/>
          </p:nvPr>
        </p:nvSpPr>
        <p:spPr/>
        <p:txBody>
          <a:bodyPr/>
          <a:lstStyle/>
          <a:p>
            <a:r>
              <a:rPr lang="fr-CA" sz="2800" dirty="0" smtClean="0"/>
              <a:t>Le canular</a:t>
            </a:r>
            <a:endParaRPr lang="fr-CA" sz="2800" dirty="0"/>
          </a:p>
        </p:txBody>
      </p:sp>
      <p:sp>
        <p:nvSpPr>
          <p:cNvPr id="8" name="Google Shape;131;p25"/>
          <p:cNvSpPr txBox="1">
            <a:spLocks/>
          </p:cNvSpPr>
          <p:nvPr/>
        </p:nvSpPr>
        <p:spPr>
          <a:xfrm rot="171112">
            <a:off x="4719793" y="3360008"/>
            <a:ext cx="3966600" cy="7223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1pPr>
            <a:lvl2pPr marL="914400" marR="0" lvl="1"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2pPr>
            <a:lvl3pPr marL="1371600" marR="0" lvl="2"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3pPr>
            <a:lvl4pPr marL="1828800" marR="0" lvl="3"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4pPr>
            <a:lvl5pPr marL="2286000" marR="0" lvl="4"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5pPr>
            <a:lvl6pPr marL="2743200" marR="0" lvl="5"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6pPr>
            <a:lvl7pPr marL="3200400" marR="0" lvl="6"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7pPr>
            <a:lvl8pPr marL="3657600" marR="0" lvl="7"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8pPr>
            <a:lvl9pPr marL="4114800" marR="0" lvl="8"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9pPr>
          </a:lstStyle>
          <a:p>
            <a:pPr marL="596900" lvl="1" indent="0">
              <a:buNone/>
            </a:pPr>
            <a:r>
              <a:rPr lang="fr-CA" sz="1100" dirty="0">
                <a:solidFill>
                  <a:srgbClr val="6F6F6F"/>
                </a:solidFill>
                <a:hlinkClick r:id="rId4"/>
              </a:rPr>
              <a:t>https://journalmetro.com/opinions/inspecteur-viral/1034218/attention-a-toutes-ces-fausses-nouvelles-a-propos-des-clowns/</a:t>
            </a:r>
            <a:endParaRPr lang="fr-CA" sz="1100" dirty="0">
              <a:solidFill>
                <a:srgbClr val="6F6F6F"/>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5"/>
          <p:cNvSpPr txBox="1">
            <a:spLocks noGrp="1"/>
          </p:cNvSpPr>
          <p:nvPr>
            <p:ph type="body" idx="1"/>
          </p:nvPr>
        </p:nvSpPr>
        <p:spPr>
          <a:xfrm>
            <a:off x="755576" y="1148336"/>
            <a:ext cx="3966600" cy="2833500"/>
          </a:xfrm>
          <a:prstGeom prst="rect">
            <a:avLst/>
          </a:prstGeom>
        </p:spPr>
        <p:txBody>
          <a:bodyPr spcFirstLastPara="1" wrap="square" lIns="91425" tIns="91425" rIns="91425" bIns="91425" anchor="t" anchorCtr="0">
            <a:noAutofit/>
          </a:bodyPr>
          <a:lstStyle/>
          <a:p>
            <a:pPr marL="139700" indent="0">
              <a:buNone/>
            </a:pPr>
            <a:endParaRPr lang="fr-CA" dirty="0" smtClean="0"/>
          </a:p>
          <a:p>
            <a:r>
              <a:rPr lang="fr-CA" dirty="0" smtClean="0"/>
              <a:t>Montage photo dont le but était de faire </a:t>
            </a:r>
            <a:r>
              <a:rPr lang="fr-CA" dirty="0" smtClean="0"/>
              <a:t>réagir (Poisson d’avril d’un parc national Sud africain)</a:t>
            </a:r>
            <a:endParaRPr lang="fr-CA" dirty="0" smtClean="0"/>
          </a:p>
          <a:p>
            <a:pPr marL="139700" indent="0">
              <a:buNone/>
            </a:pPr>
            <a:endParaRPr lang="fr-CA" dirty="0" smtClean="0"/>
          </a:p>
          <a:p>
            <a:r>
              <a:rPr lang="fr-CA" dirty="0" smtClean="0"/>
              <a:t>L’i</a:t>
            </a:r>
            <a:r>
              <a:rPr lang="fr-CA" dirty="0" smtClean="0"/>
              <a:t>mage a été repartagée </a:t>
            </a:r>
            <a:r>
              <a:rPr lang="fr-CA" dirty="0" smtClean="0"/>
              <a:t>37 000 même si la communauté était consciente du montage </a:t>
            </a:r>
            <a:r>
              <a:rPr lang="fr-CA" dirty="0" smtClean="0"/>
              <a:t>puisque le message était fort (et positif)</a:t>
            </a:r>
            <a:endParaRPr lang="fr-CA" dirty="0" smtClean="0"/>
          </a:p>
          <a:p>
            <a:pPr marL="139700" indent="0">
              <a:buNone/>
            </a:pPr>
            <a:endParaRPr lang="fr-CA" dirty="0" smtClean="0"/>
          </a:p>
          <a:p>
            <a:r>
              <a:rPr lang="fr-CA" dirty="0" smtClean="0"/>
              <a:t>Impact? </a:t>
            </a:r>
            <a:endParaRPr lang="fr-CA" dirty="0"/>
          </a:p>
        </p:txBody>
      </p:sp>
      <p:sp>
        <p:nvSpPr>
          <p:cNvPr id="133" name="Google Shape;133;p2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pic>
        <p:nvPicPr>
          <p:cNvPr id="7" name="Picture 4">
            <a:extLst>
              <a:ext uri="{FF2B5EF4-FFF2-40B4-BE49-F238E27FC236}">
                <a16:creationId xmlns:a16="http://schemas.microsoft.com/office/drawing/2014/main" id="{149F8EE5-FCC8-4F62-AEB2-C15FB8BB7363}"/>
              </a:ext>
            </a:extLst>
          </p:cNvPr>
          <p:cNvPicPr>
            <a:picLocks noChangeAspect="1"/>
          </p:cNvPicPr>
          <p:nvPr/>
        </p:nvPicPr>
        <p:blipFill rotWithShape="1">
          <a:blip r:embed="rId3">
            <a:extLst>
              <a:ext uri="{28A0092B-C50C-407E-A947-70E740481C1C}">
                <a14:useLocalDpi xmlns:a14="http://schemas.microsoft.com/office/drawing/2010/main" val="0"/>
              </a:ext>
            </a:extLst>
          </a:blip>
          <a:srcRect l="1549"/>
          <a:stretch/>
        </p:blipFill>
        <p:spPr>
          <a:xfrm rot="157446">
            <a:off x="5506728" y="841497"/>
            <a:ext cx="2815408" cy="2144781"/>
          </a:xfrm>
          <a:prstGeom prst="rect">
            <a:avLst/>
          </a:prstGeom>
        </p:spPr>
      </p:pic>
      <p:sp>
        <p:nvSpPr>
          <p:cNvPr id="8" name="TextBox 4">
            <a:extLst>
              <a:ext uri="{FF2B5EF4-FFF2-40B4-BE49-F238E27FC236}">
                <a16:creationId xmlns:a16="http://schemas.microsoft.com/office/drawing/2014/main" id="{EB5C5308-74D8-407C-AA3D-D916B5FC2AFF}"/>
              </a:ext>
            </a:extLst>
          </p:cNvPr>
          <p:cNvSpPr txBox="1"/>
          <p:nvPr/>
        </p:nvSpPr>
        <p:spPr>
          <a:xfrm rot="197350">
            <a:off x="5363442" y="3511366"/>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900" dirty="0">
                <a:hlinkClick r:id="rId4"/>
              </a:rPr>
              <a:t>https://twitter.com/cmonica75/status/1042137769391390720</a:t>
            </a:r>
            <a:endParaRPr lang="en-US" sz="900" dirty="0"/>
          </a:p>
        </p:txBody>
      </p:sp>
      <p:sp>
        <p:nvSpPr>
          <p:cNvPr id="5" name="Titre 4"/>
          <p:cNvSpPr>
            <a:spLocks noGrp="1"/>
          </p:cNvSpPr>
          <p:nvPr>
            <p:ph type="title"/>
          </p:nvPr>
        </p:nvSpPr>
        <p:spPr>
          <a:xfrm>
            <a:off x="765420" y="555526"/>
            <a:ext cx="3966600" cy="857400"/>
          </a:xfrm>
        </p:spPr>
        <p:txBody>
          <a:bodyPr/>
          <a:lstStyle/>
          <a:p>
            <a:r>
              <a:rPr lang="fr-CA" sz="2800" dirty="0" smtClean="0"/>
              <a:t>Poisson d’avril</a:t>
            </a:r>
            <a:endParaRPr lang="fr-CA" sz="2800" dirty="0"/>
          </a:p>
        </p:txBody>
      </p:sp>
    </p:spTree>
    <p:extLst>
      <p:ext uri="{BB962C8B-B14F-4D97-AF65-F5344CB8AC3E}">
        <p14:creationId xmlns:p14="http://schemas.microsoft.com/office/powerpoint/2010/main" val="36086741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5"/>
          <p:cNvSpPr txBox="1">
            <a:spLocks noGrp="1"/>
          </p:cNvSpPr>
          <p:nvPr>
            <p:ph type="body" idx="1"/>
          </p:nvPr>
        </p:nvSpPr>
        <p:spPr>
          <a:xfrm>
            <a:off x="800431" y="1529616"/>
            <a:ext cx="3966600" cy="1416750"/>
          </a:xfrm>
          <a:prstGeom prst="rect">
            <a:avLst/>
          </a:prstGeom>
        </p:spPr>
        <p:txBody>
          <a:bodyPr spcFirstLastPara="1" wrap="square" lIns="91425" tIns="91425" rIns="91425" bIns="91425" anchor="t" anchorCtr="0">
            <a:noAutofit/>
          </a:bodyPr>
          <a:lstStyle/>
          <a:p>
            <a:r>
              <a:rPr lang="fr-CA" dirty="0" smtClean="0"/>
              <a:t>But: t</a:t>
            </a:r>
            <a:r>
              <a:rPr lang="fr-CA" dirty="0" smtClean="0"/>
              <a:t>romper et faire réagir</a:t>
            </a:r>
          </a:p>
          <a:p>
            <a:endParaRPr lang="fr-CA" dirty="0"/>
          </a:p>
          <a:p>
            <a:r>
              <a:rPr lang="fr-CA" dirty="0" smtClean="0"/>
              <a:t>L’humour est souvent à l’honneur</a:t>
            </a:r>
            <a:endParaRPr lang="fr-CA" dirty="0" smtClean="0"/>
          </a:p>
          <a:p>
            <a:pPr marL="139700" indent="0">
              <a:buNone/>
            </a:pPr>
            <a:endParaRPr lang="fr-CA" dirty="0" smtClean="0"/>
          </a:p>
          <a:p>
            <a:r>
              <a:rPr lang="fr-CA" dirty="0" smtClean="0"/>
              <a:t>Impact?</a:t>
            </a:r>
          </a:p>
          <a:p>
            <a:pPr marL="139700" indent="0">
              <a:buNone/>
            </a:pPr>
            <a:endParaRPr lang="fr-CA" dirty="0" smtClean="0"/>
          </a:p>
          <a:p>
            <a:r>
              <a:rPr lang="fr-CA" dirty="0" smtClean="0"/>
              <a:t>Source de la nouvelle?</a:t>
            </a:r>
          </a:p>
          <a:p>
            <a:endParaRPr lang="fr-CA" dirty="0" smtClean="0"/>
          </a:p>
          <a:p>
            <a:endParaRPr lang="fr-CA" dirty="0"/>
          </a:p>
        </p:txBody>
      </p:sp>
      <p:sp>
        <p:nvSpPr>
          <p:cNvPr id="133" name="Google Shape;133;p2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13</a:t>
            </a:fld>
            <a:endParaRPr/>
          </a:p>
        </p:txBody>
      </p:sp>
      <p:pic>
        <p:nvPicPr>
          <p:cNvPr id="7" name="Picture 4">
            <a:extLst>
              <a:ext uri="{FF2B5EF4-FFF2-40B4-BE49-F238E27FC236}">
                <a16:creationId xmlns:a16="http://schemas.microsoft.com/office/drawing/2014/main" id="{149F8EE5-FCC8-4F62-AEB2-C15FB8BB7363}"/>
              </a:ext>
            </a:extLst>
          </p:cNvPr>
          <p:cNvPicPr>
            <a:picLocks noChangeAspect="1"/>
          </p:cNvPicPr>
          <p:nvPr/>
        </p:nvPicPr>
        <p:blipFill>
          <a:blip r:embed="rId3"/>
          <a:stretch>
            <a:fillRect/>
          </a:stretch>
        </p:blipFill>
        <p:spPr>
          <a:xfrm rot="177748">
            <a:off x="5425484" y="481590"/>
            <a:ext cx="2894690" cy="2952103"/>
          </a:xfrm>
          <a:prstGeom prst="rect">
            <a:avLst/>
          </a:prstGeom>
        </p:spPr>
      </p:pic>
      <p:sp>
        <p:nvSpPr>
          <p:cNvPr id="8" name="TextBox 4">
            <a:extLst>
              <a:ext uri="{FF2B5EF4-FFF2-40B4-BE49-F238E27FC236}">
                <a16:creationId xmlns:a16="http://schemas.microsoft.com/office/drawing/2014/main" id="{EB5C5308-74D8-407C-AA3D-D916B5FC2AFF}"/>
              </a:ext>
            </a:extLst>
          </p:cNvPr>
          <p:cNvSpPr txBox="1"/>
          <p:nvPr/>
        </p:nvSpPr>
        <p:spPr>
          <a:xfrm rot="197350">
            <a:off x="5363442" y="3442116"/>
            <a:ext cx="2743200" cy="5078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t>https://africa24.info/2018/03/26/une-femme-agee-accusee-davoir-entraine-ses-65-chats-voler-chez-des-voisins/</a:t>
            </a:r>
          </a:p>
        </p:txBody>
      </p:sp>
      <p:pic>
        <p:nvPicPr>
          <p:cNvPr id="2" name="Image 1"/>
          <p:cNvPicPr>
            <a:picLocks noChangeAspect="1"/>
          </p:cNvPicPr>
          <p:nvPr/>
        </p:nvPicPr>
        <p:blipFill>
          <a:blip r:embed="rId4"/>
          <a:stretch>
            <a:fillRect/>
          </a:stretch>
        </p:blipFill>
        <p:spPr>
          <a:xfrm>
            <a:off x="1455555" y="3756628"/>
            <a:ext cx="2656353" cy="543194"/>
          </a:xfrm>
          <a:prstGeom prst="rect">
            <a:avLst/>
          </a:prstGeom>
        </p:spPr>
      </p:pic>
      <p:sp>
        <p:nvSpPr>
          <p:cNvPr id="10" name="Google Shape;320;p42"/>
          <p:cNvSpPr/>
          <p:nvPr/>
        </p:nvSpPr>
        <p:spPr>
          <a:xfrm>
            <a:off x="4160742" y="3557929"/>
            <a:ext cx="499072" cy="470296"/>
          </a:xfrm>
          <a:custGeom>
            <a:avLst/>
            <a:gdLst/>
            <a:ahLst/>
            <a:cxnLst/>
            <a:rect l="l" t="t" r="r" b="b"/>
            <a:pathLst>
              <a:path w="15817" h="15938" extrusionOk="0">
                <a:moveTo>
                  <a:pt x="4745" y="7470"/>
                </a:moveTo>
                <a:lnTo>
                  <a:pt x="4818" y="7495"/>
                </a:lnTo>
                <a:lnTo>
                  <a:pt x="4891" y="7543"/>
                </a:lnTo>
                <a:lnTo>
                  <a:pt x="4940" y="7616"/>
                </a:lnTo>
                <a:lnTo>
                  <a:pt x="4964" y="7714"/>
                </a:lnTo>
                <a:lnTo>
                  <a:pt x="4964" y="7787"/>
                </a:lnTo>
                <a:lnTo>
                  <a:pt x="4940" y="7908"/>
                </a:lnTo>
                <a:lnTo>
                  <a:pt x="4867" y="7981"/>
                </a:lnTo>
                <a:lnTo>
                  <a:pt x="4794" y="8054"/>
                </a:lnTo>
                <a:lnTo>
                  <a:pt x="4672" y="8079"/>
                </a:lnTo>
                <a:lnTo>
                  <a:pt x="4551" y="8054"/>
                </a:lnTo>
                <a:lnTo>
                  <a:pt x="4478" y="7981"/>
                </a:lnTo>
                <a:lnTo>
                  <a:pt x="4405" y="7908"/>
                </a:lnTo>
                <a:lnTo>
                  <a:pt x="4380" y="7787"/>
                </a:lnTo>
                <a:lnTo>
                  <a:pt x="4405" y="7665"/>
                </a:lnTo>
                <a:lnTo>
                  <a:pt x="4478" y="7543"/>
                </a:lnTo>
                <a:lnTo>
                  <a:pt x="4551" y="7495"/>
                </a:lnTo>
                <a:lnTo>
                  <a:pt x="4648" y="7470"/>
                </a:lnTo>
                <a:close/>
                <a:moveTo>
                  <a:pt x="11120" y="7470"/>
                </a:moveTo>
                <a:lnTo>
                  <a:pt x="11193" y="7495"/>
                </a:lnTo>
                <a:lnTo>
                  <a:pt x="11266" y="7543"/>
                </a:lnTo>
                <a:lnTo>
                  <a:pt x="11315" y="7616"/>
                </a:lnTo>
                <a:lnTo>
                  <a:pt x="11339" y="7714"/>
                </a:lnTo>
                <a:lnTo>
                  <a:pt x="11339" y="7787"/>
                </a:lnTo>
                <a:lnTo>
                  <a:pt x="11315" y="7908"/>
                </a:lnTo>
                <a:lnTo>
                  <a:pt x="11242" y="7981"/>
                </a:lnTo>
                <a:lnTo>
                  <a:pt x="11169" y="8054"/>
                </a:lnTo>
                <a:lnTo>
                  <a:pt x="11047" y="8079"/>
                </a:lnTo>
                <a:lnTo>
                  <a:pt x="10926" y="8054"/>
                </a:lnTo>
                <a:lnTo>
                  <a:pt x="10853" y="7981"/>
                </a:lnTo>
                <a:lnTo>
                  <a:pt x="10780" y="7908"/>
                </a:lnTo>
                <a:lnTo>
                  <a:pt x="10755" y="7787"/>
                </a:lnTo>
                <a:lnTo>
                  <a:pt x="10780" y="7665"/>
                </a:lnTo>
                <a:lnTo>
                  <a:pt x="10853" y="7543"/>
                </a:lnTo>
                <a:lnTo>
                  <a:pt x="10926" y="7495"/>
                </a:lnTo>
                <a:lnTo>
                  <a:pt x="11023" y="7470"/>
                </a:lnTo>
                <a:close/>
                <a:moveTo>
                  <a:pt x="4721" y="7081"/>
                </a:moveTo>
                <a:lnTo>
                  <a:pt x="4551" y="7105"/>
                </a:lnTo>
                <a:lnTo>
                  <a:pt x="4380" y="7178"/>
                </a:lnTo>
                <a:lnTo>
                  <a:pt x="4259" y="7300"/>
                </a:lnTo>
                <a:lnTo>
                  <a:pt x="4137" y="7446"/>
                </a:lnTo>
                <a:lnTo>
                  <a:pt x="4064" y="7568"/>
                </a:lnTo>
                <a:lnTo>
                  <a:pt x="4015" y="7714"/>
                </a:lnTo>
                <a:lnTo>
                  <a:pt x="3967" y="7835"/>
                </a:lnTo>
                <a:lnTo>
                  <a:pt x="3967" y="7981"/>
                </a:lnTo>
                <a:lnTo>
                  <a:pt x="3918" y="8225"/>
                </a:lnTo>
                <a:lnTo>
                  <a:pt x="3918" y="8395"/>
                </a:lnTo>
                <a:lnTo>
                  <a:pt x="3967" y="8565"/>
                </a:lnTo>
                <a:lnTo>
                  <a:pt x="4015" y="8711"/>
                </a:lnTo>
                <a:lnTo>
                  <a:pt x="4113" y="8833"/>
                </a:lnTo>
                <a:lnTo>
                  <a:pt x="4210" y="8955"/>
                </a:lnTo>
                <a:lnTo>
                  <a:pt x="4332" y="9028"/>
                </a:lnTo>
                <a:lnTo>
                  <a:pt x="4478" y="9101"/>
                </a:lnTo>
                <a:lnTo>
                  <a:pt x="4648" y="9149"/>
                </a:lnTo>
                <a:lnTo>
                  <a:pt x="4843" y="9174"/>
                </a:lnTo>
                <a:lnTo>
                  <a:pt x="5013" y="9149"/>
                </a:lnTo>
                <a:lnTo>
                  <a:pt x="5183" y="9101"/>
                </a:lnTo>
                <a:lnTo>
                  <a:pt x="5329" y="9028"/>
                </a:lnTo>
                <a:lnTo>
                  <a:pt x="5451" y="8930"/>
                </a:lnTo>
                <a:lnTo>
                  <a:pt x="5573" y="8809"/>
                </a:lnTo>
                <a:lnTo>
                  <a:pt x="5670" y="8663"/>
                </a:lnTo>
                <a:lnTo>
                  <a:pt x="5743" y="8517"/>
                </a:lnTo>
                <a:lnTo>
                  <a:pt x="5792" y="8346"/>
                </a:lnTo>
                <a:lnTo>
                  <a:pt x="5816" y="8176"/>
                </a:lnTo>
                <a:lnTo>
                  <a:pt x="5792" y="8006"/>
                </a:lnTo>
                <a:lnTo>
                  <a:pt x="5767" y="7835"/>
                </a:lnTo>
                <a:lnTo>
                  <a:pt x="5719" y="7689"/>
                </a:lnTo>
                <a:lnTo>
                  <a:pt x="5646" y="7519"/>
                </a:lnTo>
                <a:lnTo>
                  <a:pt x="5524" y="7397"/>
                </a:lnTo>
                <a:lnTo>
                  <a:pt x="5378" y="7251"/>
                </a:lnTo>
                <a:lnTo>
                  <a:pt x="5232" y="7154"/>
                </a:lnTo>
                <a:lnTo>
                  <a:pt x="5062" y="7105"/>
                </a:lnTo>
                <a:lnTo>
                  <a:pt x="4891" y="7081"/>
                </a:lnTo>
                <a:close/>
                <a:moveTo>
                  <a:pt x="11096" y="7081"/>
                </a:moveTo>
                <a:lnTo>
                  <a:pt x="10926" y="7105"/>
                </a:lnTo>
                <a:lnTo>
                  <a:pt x="10755" y="7178"/>
                </a:lnTo>
                <a:lnTo>
                  <a:pt x="10634" y="7300"/>
                </a:lnTo>
                <a:lnTo>
                  <a:pt x="10512" y="7446"/>
                </a:lnTo>
                <a:lnTo>
                  <a:pt x="10439" y="7568"/>
                </a:lnTo>
                <a:lnTo>
                  <a:pt x="10390" y="7714"/>
                </a:lnTo>
                <a:lnTo>
                  <a:pt x="10342" y="7835"/>
                </a:lnTo>
                <a:lnTo>
                  <a:pt x="10342" y="7981"/>
                </a:lnTo>
                <a:lnTo>
                  <a:pt x="10293" y="8225"/>
                </a:lnTo>
                <a:lnTo>
                  <a:pt x="10293" y="8395"/>
                </a:lnTo>
                <a:lnTo>
                  <a:pt x="10342" y="8565"/>
                </a:lnTo>
                <a:lnTo>
                  <a:pt x="10390" y="8711"/>
                </a:lnTo>
                <a:lnTo>
                  <a:pt x="10488" y="8833"/>
                </a:lnTo>
                <a:lnTo>
                  <a:pt x="10585" y="8955"/>
                </a:lnTo>
                <a:lnTo>
                  <a:pt x="10707" y="9028"/>
                </a:lnTo>
                <a:lnTo>
                  <a:pt x="10853" y="9101"/>
                </a:lnTo>
                <a:lnTo>
                  <a:pt x="11023" y="9149"/>
                </a:lnTo>
                <a:lnTo>
                  <a:pt x="11218" y="9174"/>
                </a:lnTo>
                <a:lnTo>
                  <a:pt x="11388" y="9149"/>
                </a:lnTo>
                <a:lnTo>
                  <a:pt x="11558" y="9101"/>
                </a:lnTo>
                <a:lnTo>
                  <a:pt x="11704" y="9028"/>
                </a:lnTo>
                <a:lnTo>
                  <a:pt x="11826" y="8930"/>
                </a:lnTo>
                <a:lnTo>
                  <a:pt x="11948" y="8809"/>
                </a:lnTo>
                <a:lnTo>
                  <a:pt x="12045" y="8663"/>
                </a:lnTo>
                <a:lnTo>
                  <a:pt x="12118" y="8517"/>
                </a:lnTo>
                <a:lnTo>
                  <a:pt x="12167" y="8346"/>
                </a:lnTo>
                <a:lnTo>
                  <a:pt x="12191" y="8176"/>
                </a:lnTo>
                <a:lnTo>
                  <a:pt x="12167" y="8006"/>
                </a:lnTo>
                <a:lnTo>
                  <a:pt x="12142" y="7835"/>
                </a:lnTo>
                <a:lnTo>
                  <a:pt x="12094" y="7689"/>
                </a:lnTo>
                <a:lnTo>
                  <a:pt x="12021" y="7519"/>
                </a:lnTo>
                <a:lnTo>
                  <a:pt x="11899" y="7397"/>
                </a:lnTo>
                <a:lnTo>
                  <a:pt x="11753" y="7251"/>
                </a:lnTo>
                <a:lnTo>
                  <a:pt x="11607" y="7154"/>
                </a:lnTo>
                <a:lnTo>
                  <a:pt x="11437" y="7105"/>
                </a:lnTo>
                <a:lnTo>
                  <a:pt x="11266" y="7081"/>
                </a:lnTo>
                <a:close/>
                <a:moveTo>
                  <a:pt x="11607" y="10731"/>
                </a:moveTo>
                <a:lnTo>
                  <a:pt x="11120" y="10877"/>
                </a:lnTo>
                <a:lnTo>
                  <a:pt x="10658" y="11047"/>
                </a:lnTo>
                <a:lnTo>
                  <a:pt x="9733" y="11412"/>
                </a:lnTo>
                <a:lnTo>
                  <a:pt x="9247" y="11558"/>
                </a:lnTo>
                <a:lnTo>
                  <a:pt x="8784" y="11704"/>
                </a:lnTo>
                <a:lnTo>
                  <a:pt x="7811" y="11972"/>
                </a:lnTo>
                <a:lnTo>
                  <a:pt x="7738" y="11996"/>
                </a:lnTo>
                <a:lnTo>
                  <a:pt x="7690" y="12045"/>
                </a:lnTo>
                <a:lnTo>
                  <a:pt x="7665" y="12118"/>
                </a:lnTo>
                <a:lnTo>
                  <a:pt x="7641" y="12166"/>
                </a:lnTo>
                <a:lnTo>
                  <a:pt x="7665" y="12239"/>
                </a:lnTo>
                <a:lnTo>
                  <a:pt x="7690" y="12312"/>
                </a:lnTo>
                <a:lnTo>
                  <a:pt x="7738" y="12361"/>
                </a:lnTo>
                <a:lnTo>
                  <a:pt x="7811" y="12410"/>
                </a:lnTo>
                <a:lnTo>
                  <a:pt x="7909" y="12434"/>
                </a:lnTo>
                <a:lnTo>
                  <a:pt x="8030" y="12458"/>
                </a:lnTo>
                <a:lnTo>
                  <a:pt x="8249" y="12458"/>
                </a:lnTo>
                <a:lnTo>
                  <a:pt x="8492" y="12434"/>
                </a:lnTo>
                <a:lnTo>
                  <a:pt x="8760" y="12361"/>
                </a:lnTo>
                <a:lnTo>
                  <a:pt x="9247" y="12191"/>
                </a:lnTo>
                <a:lnTo>
                  <a:pt x="9660" y="12045"/>
                </a:lnTo>
                <a:lnTo>
                  <a:pt x="10731" y="11680"/>
                </a:lnTo>
                <a:lnTo>
                  <a:pt x="11753" y="11290"/>
                </a:lnTo>
                <a:lnTo>
                  <a:pt x="11875" y="11217"/>
                </a:lnTo>
                <a:lnTo>
                  <a:pt x="11923" y="11144"/>
                </a:lnTo>
                <a:lnTo>
                  <a:pt x="11948" y="11023"/>
                </a:lnTo>
                <a:lnTo>
                  <a:pt x="11948" y="10925"/>
                </a:lnTo>
                <a:lnTo>
                  <a:pt x="11899" y="10828"/>
                </a:lnTo>
                <a:lnTo>
                  <a:pt x="11826" y="10755"/>
                </a:lnTo>
                <a:lnTo>
                  <a:pt x="11729" y="10731"/>
                </a:lnTo>
                <a:close/>
                <a:moveTo>
                  <a:pt x="8492" y="682"/>
                </a:moveTo>
                <a:lnTo>
                  <a:pt x="8638" y="706"/>
                </a:lnTo>
                <a:lnTo>
                  <a:pt x="9101" y="755"/>
                </a:lnTo>
                <a:lnTo>
                  <a:pt x="9539" y="803"/>
                </a:lnTo>
                <a:lnTo>
                  <a:pt x="9977" y="901"/>
                </a:lnTo>
                <a:lnTo>
                  <a:pt x="10415" y="1022"/>
                </a:lnTo>
                <a:lnTo>
                  <a:pt x="10755" y="1120"/>
                </a:lnTo>
                <a:lnTo>
                  <a:pt x="11096" y="1241"/>
                </a:lnTo>
                <a:lnTo>
                  <a:pt x="11437" y="1411"/>
                </a:lnTo>
                <a:lnTo>
                  <a:pt x="11753" y="1557"/>
                </a:lnTo>
                <a:lnTo>
                  <a:pt x="11753" y="1582"/>
                </a:lnTo>
                <a:lnTo>
                  <a:pt x="11729" y="1655"/>
                </a:lnTo>
                <a:lnTo>
                  <a:pt x="11729" y="1752"/>
                </a:lnTo>
                <a:lnTo>
                  <a:pt x="11753" y="1801"/>
                </a:lnTo>
                <a:lnTo>
                  <a:pt x="11802" y="1825"/>
                </a:lnTo>
                <a:lnTo>
                  <a:pt x="11875" y="1825"/>
                </a:lnTo>
                <a:lnTo>
                  <a:pt x="11948" y="1776"/>
                </a:lnTo>
                <a:lnTo>
                  <a:pt x="11972" y="1752"/>
                </a:lnTo>
                <a:lnTo>
                  <a:pt x="11996" y="1752"/>
                </a:lnTo>
                <a:lnTo>
                  <a:pt x="11996" y="1728"/>
                </a:lnTo>
                <a:lnTo>
                  <a:pt x="12021" y="1728"/>
                </a:lnTo>
                <a:lnTo>
                  <a:pt x="12118" y="1801"/>
                </a:lnTo>
                <a:lnTo>
                  <a:pt x="12094" y="1874"/>
                </a:lnTo>
                <a:lnTo>
                  <a:pt x="12069" y="1947"/>
                </a:lnTo>
                <a:lnTo>
                  <a:pt x="12094" y="1995"/>
                </a:lnTo>
                <a:lnTo>
                  <a:pt x="12118" y="2020"/>
                </a:lnTo>
                <a:lnTo>
                  <a:pt x="12167" y="2044"/>
                </a:lnTo>
                <a:lnTo>
                  <a:pt x="12215" y="2020"/>
                </a:lnTo>
                <a:lnTo>
                  <a:pt x="12240" y="1995"/>
                </a:lnTo>
                <a:lnTo>
                  <a:pt x="12313" y="1922"/>
                </a:lnTo>
                <a:lnTo>
                  <a:pt x="12532" y="2068"/>
                </a:lnTo>
                <a:lnTo>
                  <a:pt x="12483" y="2190"/>
                </a:lnTo>
                <a:lnTo>
                  <a:pt x="12483" y="2239"/>
                </a:lnTo>
                <a:lnTo>
                  <a:pt x="12483" y="2336"/>
                </a:lnTo>
                <a:lnTo>
                  <a:pt x="12507" y="2385"/>
                </a:lnTo>
                <a:lnTo>
                  <a:pt x="12532" y="2409"/>
                </a:lnTo>
                <a:lnTo>
                  <a:pt x="12580" y="2409"/>
                </a:lnTo>
                <a:lnTo>
                  <a:pt x="12629" y="2385"/>
                </a:lnTo>
                <a:lnTo>
                  <a:pt x="12678" y="2360"/>
                </a:lnTo>
                <a:lnTo>
                  <a:pt x="12726" y="2287"/>
                </a:lnTo>
                <a:lnTo>
                  <a:pt x="12775" y="2239"/>
                </a:lnTo>
                <a:lnTo>
                  <a:pt x="12945" y="2409"/>
                </a:lnTo>
                <a:lnTo>
                  <a:pt x="12872" y="2531"/>
                </a:lnTo>
                <a:lnTo>
                  <a:pt x="12824" y="2604"/>
                </a:lnTo>
                <a:lnTo>
                  <a:pt x="12824" y="2677"/>
                </a:lnTo>
                <a:lnTo>
                  <a:pt x="12824" y="2725"/>
                </a:lnTo>
                <a:lnTo>
                  <a:pt x="12848" y="2750"/>
                </a:lnTo>
                <a:lnTo>
                  <a:pt x="12897" y="2774"/>
                </a:lnTo>
                <a:lnTo>
                  <a:pt x="12945" y="2774"/>
                </a:lnTo>
                <a:lnTo>
                  <a:pt x="13067" y="2701"/>
                </a:lnTo>
                <a:lnTo>
                  <a:pt x="13164" y="2604"/>
                </a:lnTo>
                <a:lnTo>
                  <a:pt x="13286" y="2725"/>
                </a:lnTo>
                <a:lnTo>
                  <a:pt x="13383" y="2823"/>
                </a:lnTo>
                <a:lnTo>
                  <a:pt x="13262" y="3017"/>
                </a:lnTo>
                <a:lnTo>
                  <a:pt x="13213" y="3066"/>
                </a:lnTo>
                <a:lnTo>
                  <a:pt x="13164" y="3163"/>
                </a:lnTo>
                <a:lnTo>
                  <a:pt x="13164" y="3236"/>
                </a:lnTo>
                <a:lnTo>
                  <a:pt x="13189" y="3285"/>
                </a:lnTo>
                <a:lnTo>
                  <a:pt x="13213" y="3309"/>
                </a:lnTo>
                <a:lnTo>
                  <a:pt x="13310" y="3285"/>
                </a:lnTo>
                <a:lnTo>
                  <a:pt x="13408" y="3236"/>
                </a:lnTo>
                <a:lnTo>
                  <a:pt x="13529" y="3115"/>
                </a:lnTo>
                <a:lnTo>
                  <a:pt x="13578" y="3042"/>
                </a:lnTo>
                <a:lnTo>
                  <a:pt x="13773" y="3309"/>
                </a:lnTo>
                <a:lnTo>
                  <a:pt x="13675" y="3407"/>
                </a:lnTo>
                <a:lnTo>
                  <a:pt x="13554" y="3504"/>
                </a:lnTo>
                <a:lnTo>
                  <a:pt x="13481" y="3577"/>
                </a:lnTo>
                <a:lnTo>
                  <a:pt x="13456" y="3650"/>
                </a:lnTo>
                <a:lnTo>
                  <a:pt x="13456" y="3699"/>
                </a:lnTo>
                <a:lnTo>
                  <a:pt x="13505" y="3723"/>
                </a:lnTo>
                <a:lnTo>
                  <a:pt x="13602" y="3747"/>
                </a:lnTo>
                <a:lnTo>
                  <a:pt x="13675" y="3723"/>
                </a:lnTo>
                <a:lnTo>
                  <a:pt x="13773" y="3674"/>
                </a:lnTo>
                <a:lnTo>
                  <a:pt x="13846" y="3626"/>
                </a:lnTo>
                <a:lnTo>
                  <a:pt x="13943" y="3577"/>
                </a:lnTo>
                <a:lnTo>
                  <a:pt x="14138" y="3918"/>
                </a:lnTo>
                <a:lnTo>
                  <a:pt x="14040" y="3991"/>
                </a:lnTo>
                <a:lnTo>
                  <a:pt x="13846" y="4161"/>
                </a:lnTo>
                <a:lnTo>
                  <a:pt x="13773" y="4234"/>
                </a:lnTo>
                <a:lnTo>
                  <a:pt x="13700" y="4331"/>
                </a:lnTo>
                <a:lnTo>
                  <a:pt x="13700" y="4356"/>
                </a:lnTo>
                <a:lnTo>
                  <a:pt x="13700" y="4380"/>
                </a:lnTo>
                <a:lnTo>
                  <a:pt x="13821" y="4380"/>
                </a:lnTo>
                <a:lnTo>
                  <a:pt x="13943" y="4356"/>
                </a:lnTo>
                <a:lnTo>
                  <a:pt x="14065" y="4307"/>
                </a:lnTo>
                <a:lnTo>
                  <a:pt x="14162" y="4234"/>
                </a:lnTo>
                <a:lnTo>
                  <a:pt x="14284" y="4161"/>
                </a:lnTo>
                <a:lnTo>
                  <a:pt x="14503" y="4696"/>
                </a:lnTo>
                <a:lnTo>
                  <a:pt x="14332" y="4769"/>
                </a:lnTo>
                <a:lnTo>
                  <a:pt x="14186" y="4842"/>
                </a:lnTo>
                <a:lnTo>
                  <a:pt x="14065" y="4940"/>
                </a:lnTo>
                <a:lnTo>
                  <a:pt x="13943" y="5061"/>
                </a:lnTo>
                <a:lnTo>
                  <a:pt x="13919" y="5134"/>
                </a:lnTo>
                <a:lnTo>
                  <a:pt x="13894" y="5207"/>
                </a:lnTo>
                <a:lnTo>
                  <a:pt x="13894" y="5256"/>
                </a:lnTo>
                <a:lnTo>
                  <a:pt x="13919" y="5280"/>
                </a:lnTo>
                <a:lnTo>
                  <a:pt x="13943" y="5305"/>
                </a:lnTo>
                <a:lnTo>
                  <a:pt x="13992" y="5305"/>
                </a:lnTo>
                <a:lnTo>
                  <a:pt x="14113" y="5256"/>
                </a:lnTo>
                <a:lnTo>
                  <a:pt x="14235" y="5183"/>
                </a:lnTo>
                <a:lnTo>
                  <a:pt x="14527" y="5037"/>
                </a:lnTo>
                <a:lnTo>
                  <a:pt x="14600" y="5013"/>
                </a:lnTo>
                <a:lnTo>
                  <a:pt x="14746" y="5524"/>
                </a:lnTo>
                <a:lnTo>
                  <a:pt x="14430" y="5670"/>
                </a:lnTo>
                <a:lnTo>
                  <a:pt x="14162" y="5791"/>
                </a:lnTo>
                <a:lnTo>
                  <a:pt x="13919" y="5937"/>
                </a:lnTo>
                <a:lnTo>
                  <a:pt x="13919" y="5986"/>
                </a:lnTo>
                <a:lnTo>
                  <a:pt x="13943" y="6010"/>
                </a:lnTo>
                <a:lnTo>
                  <a:pt x="14089" y="6035"/>
                </a:lnTo>
                <a:lnTo>
                  <a:pt x="14235" y="6059"/>
                </a:lnTo>
                <a:lnTo>
                  <a:pt x="14357" y="6035"/>
                </a:lnTo>
                <a:lnTo>
                  <a:pt x="14527" y="6010"/>
                </a:lnTo>
                <a:lnTo>
                  <a:pt x="14843" y="5889"/>
                </a:lnTo>
                <a:lnTo>
                  <a:pt x="14965" y="6424"/>
                </a:lnTo>
                <a:lnTo>
                  <a:pt x="14795" y="6497"/>
                </a:lnTo>
                <a:lnTo>
                  <a:pt x="14405" y="6619"/>
                </a:lnTo>
                <a:lnTo>
                  <a:pt x="14016" y="6740"/>
                </a:lnTo>
                <a:lnTo>
                  <a:pt x="13992" y="6789"/>
                </a:lnTo>
                <a:lnTo>
                  <a:pt x="13967" y="6813"/>
                </a:lnTo>
                <a:lnTo>
                  <a:pt x="13992" y="6862"/>
                </a:lnTo>
                <a:lnTo>
                  <a:pt x="14040" y="6886"/>
                </a:lnTo>
                <a:lnTo>
                  <a:pt x="14235" y="6886"/>
                </a:lnTo>
                <a:lnTo>
                  <a:pt x="14405" y="6862"/>
                </a:lnTo>
                <a:lnTo>
                  <a:pt x="14770" y="6813"/>
                </a:lnTo>
                <a:lnTo>
                  <a:pt x="15014" y="6740"/>
                </a:lnTo>
                <a:lnTo>
                  <a:pt x="15087" y="7178"/>
                </a:lnTo>
                <a:lnTo>
                  <a:pt x="14843" y="7227"/>
                </a:lnTo>
                <a:lnTo>
                  <a:pt x="14430" y="7349"/>
                </a:lnTo>
                <a:lnTo>
                  <a:pt x="14235" y="7422"/>
                </a:lnTo>
                <a:lnTo>
                  <a:pt x="14065" y="7543"/>
                </a:lnTo>
                <a:lnTo>
                  <a:pt x="14016" y="7592"/>
                </a:lnTo>
                <a:lnTo>
                  <a:pt x="14040" y="7665"/>
                </a:lnTo>
                <a:lnTo>
                  <a:pt x="14065" y="7714"/>
                </a:lnTo>
                <a:lnTo>
                  <a:pt x="14138" y="7738"/>
                </a:lnTo>
                <a:lnTo>
                  <a:pt x="14332" y="7714"/>
                </a:lnTo>
                <a:lnTo>
                  <a:pt x="14527" y="7665"/>
                </a:lnTo>
                <a:lnTo>
                  <a:pt x="14916" y="7568"/>
                </a:lnTo>
                <a:lnTo>
                  <a:pt x="15135" y="7519"/>
                </a:lnTo>
                <a:lnTo>
                  <a:pt x="15184" y="7981"/>
                </a:lnTo>
                <a:lnTo>
                  <a:pt x="14868" y="8030"/>
                </a:lnTo>
                <a:lnTo>
                  <a:pt x="14624" y="8054"/>
                </a:lnTo>
                <a:lnTo>
                  <a:pt x="14357" y="8079"/>
                </a:lnTo>
                <a:lnTo>
                  <a:pt x="14235" y="8103"/>
                </a:lnTo>
                <a:lnTo>
                  <a:pt x="14113" y="8152"/>
                </a:lnTo>
                <a:lnTo>
                  <a:pt x="14016" y="8200"/>
                </a:lnTo>
                <a:lnTo>
                  <a:pt x="13919" y="8298"/>
                </a:lnTo>
                <a:lnTo>
                  <a:pt x="13919" y="8322"/>
                </a:lnTo>
                <a:lnTo>
                  <a:pt x="13919" y="8346"/>
                </a:lnTo>
                <a:lnTo>
                  <a:pt x="13919" y="8395"/>
                </a:lnTo>
                <a:lnTo>
                  <a:pt x="13943" y="8395"/>
                </a:lnTo>
                <a:lnTo>
                  <a:pt x="14065" y="8419"/>
                </a:lnTo>
                <a:lnTo>
                  <a:pt x="14211" y="8444"/>
                </a:lnTo>
                <a:lnTo>
                  <a:pt x="14454" y="8444"/>
                </a:lnTo>
                <a:lnTo>
                  <a:pt x="14989" y="8395"/>
                </a:lnTo>
                <a:lnTo>
                  <a:pt x="15208" y="8395"/>
                </a:lnTo>
                <a:lnTo>
                  <a:pt x="15208" y="8857"/>
                </a:lnTo>
                <a:lnTo>
                  <a:pt x="14722" y="8882"/>
                </a:lnTo>
                <a:lnTo>
                  <a:pt x="14503" y="8882"/>
                </a:lnTo>
                <a:lnTo>
                  <a:pt x="14284" y="8906"/>
                </a:lnTo>
                <a:lnTo>
                  <a:pt x="14065" y="8955"/>
                </a:lnTo>
                <a:lnTo>
                  <a:pt x="13967" y="8979"/>
                </a:lnTo>
                <a:lnTo>
                  <a:pt x="13870" y="9028"/>
                </a:lnTo>
                <a:lnTo>
                  <a:pt x="13846" y="9052"/>
                </a:lnTo>
                <a:lnTo>
                  <a:pt x="13870" y="9076"/>
                </a:lnTo>
                <a:lnTo>
                  <a:pt x="13967" y="9125"/>
                </a:lnTo>
                <a:lnTo>
                  <a:pt x="14065" y="9174"/>
                </a:lnTo>
                <a:lnTo>
                  <a:pt x="14284" y="9222"/>
                </a:lnTo>
                <a:lnTo>
                  <a:pt x="14722" y="9222"/>
                </a:lnTo>
                <a:lnTo>
                  <a:pt x="14941" y="9247"/>
                </a:lnTo>
                <a:lnTo>
                  <a:pt x="15184" y="9247"/>
                </a:lnTo>
                <a:lnTo>
                  <a:pt x="15160" y="9465"/>
                </a:lnTo>
                <a:lnTo>
                  <a:pt x="14965" y="9514"/>
                </a:lnTo>
                <a:lnTo>
                  <a:pt x="14722" y="9563"/>
                </a:lnTo>
                <a:lnTo>
                  <a:pt x="14478" y="9660"/>
                </a:lnTo>
                <a:lnTo>
                  <a:pt x="14259" y="9757"/>
                </a:lnTo>
                <a:lnTo>
                  <a:pt x="14040" y="9879"/>
                </a:lnTo>
                <a:lnTo>
                  <a:pt x="14016" y="9903"/>
                </a:lnTo>
                <a:lnTo>
                  <a:pt x="14016" y="9952"/>
                </a:lnTo>
                <a:lnTo>
                  <a:pt x="14040" y="9976"/>
                </a:lnTo>
                <a:lnTo>
                  <a:pt x="14065" y="9976"/>
                </a:lnTo>
                <a:lnTo>
                  <a:pt x="14284" y="10001"/>
                </a:lnTo>
                <a:lnTo>
                  <a:pt x="14503" y="9976"/>
                </a:lnTo>
                <a:lnTo>
                  <a:pt x="14965" y="9903"/>
                </a:lnTo>
                <a:lnTo>
                  <a:pt x="15087" y="9879"/>
                </a:lnTo>
                <a:lnTo>
                  <a:pt x="14965" y="10390"/>
                </a:lnTo>
                <a:lnTo>
                  <a:pt x="14527" y="10463"/>
                </a:lnTo>
                <a:lnTo>
                  <a:pt x="14332" y="10487"/>
                </a:lnTo>
                <a:lnTo>
                  <a:pt x="14162" y="10512"/>
                </a:lnTo>
                <a:lnTo>
                  <a:pt x="13992" y="10560"/>
                </a:lnTo>
                <a:lnTo>
                  <a:pt x="13919" y="10609"/>
                </a:lnTo>
                <a:lnTo>
                  <a:pt x="13846" y="10682"/>
                </a:lnTo>
                <a:lnTo>
                  <a:pt x="13821" y="10731"/>
                </a:lnTo>
                <a:lnTo>
                  <a:pt x="13846" y="10804"/>
                </a:lnTo>
                <a:lnTo>
                  <a:pt x="13870" y="10852"/>
                </a:lnTo>
                <a:lnTo>
                  <a:pt x="13894" y="10901"/>
                </a:lnTo>
                <a:lnTo>
                  <a:pt x="13967" y="10925"/>
                </a:lnTo>
                <a:lnTo>
                  <a:pt x="14065" y="10950"/>
                </a:lnTo>
                <a:lnTo>
                  <a:pt x="14235" y="10950"/>
                </a:lnTo>
                <a:lnTo>
                  <a:pt x="14576" y="10901"/>
                </a:lnTo>
                <a:lnTo>
                  <a:pt x="14795" y="10877"/>
                </a:lnTo>
                <a:lnTo>
                  <a:pt x="14795" y="10877"/>
                </a:lnTo>
                <a:lnTo>
                  <a:pt x="14600" y="11339"/>
                </a:lnTo>
                <a:lnTo>
                  <a:pt x="14478" y="11339"/>
                </a:lnTo>
                <a:lnTo>
                  <a:pt x="14284" y="11315"/>
                </a:lnTo>
                <a:lnTo>
                  <a:pt x="14089" y="11339"/>
                </a:lnTo>
                <a:lnTo>
                  <a:pt x="13919" y="11363"/>
                </a:lnTo>
                <a:lnTo>
                  <a:pt x="13724" y="11436"/>
                </a:lnTo>
                <a:lnTo>
                  <a:pt x="13724" y="11461"/>
                </a:lnTo>
                <a:lnTo>
                  <a:pt x="13724" y="11485"/>
                </a:lnTo>
                <a:lnTo>
                  <a:pt x="13894" y="11558"/>
                </a:lnTo>
                <a:lnTo>
                  <a:pt x="14065" y="11607"/>
                </a:lnTo>
                <a:lnTo>
                  <a:pt x="14430" y="11655"/>
                </a:lnTo>
                <a:lnTo>
                  <a:pt x="14186" y="12069"/>
                </a:lnTo>
                <a:lnTo>
                  <a:pt x="13967" y="12069"/>
                </a:lnTo>
                <a:lnTo>
                  <a:pt x="13724" y="12093"/>
                </a:lnTo>
                <a:lnTo>
                  <a:pt x="13602" y="12069"/>
                </a:lnTo>
                <a:lnTo>
                  <a:pt x="13456" y="12045"/>
                </a:lnTo>
                <a:lnTo>
                  <a:pt x="13335" y="12020"/>
                </a:lnTo>
                <a:lnTo>
                  <a:pt x="13213" y="12020"/>
                </a:lnTo>
                <a:lnTo>
                  <a:pt x="13189" y="12045"/>
                </a:lnTo>
                <a:lnTo>
                  <a:pt x="13164" y="12069"/>
                </a:lnTo>
                <a:lnTo>
                  <a:pt x="13189" y="12166"/>
                </a:lnTo>
                <a:lnTo>
                  <a:pt x="13237" y="12239"/>
                </a:lnTo>
                <a:lnTo>
                  <a:pt x="13310" y="12312"/>
                </a:lnTo>
                <a:lnTo>
                  <a:pt x="13408" y="12361"/>
                </a:lnTo>
                <a:lnTo>
                  <a:pt x="13529" y="12385"/>
                </a:lnTo>
                <a:lnTo>
                  <a:pt x="13651" y="12410"/>
                </a:lnTo>
                <a:lnTo>
                  <a:pt x="13919" y="12434"/>
                </a:lnTo>
                <a:lnTo>
                  <a:pt x="13578" y="12823"/>
                </a:lnTo>
                <a:lnTo>
                  <a:pt x="13067" y="12726"/>
                </a:lnTo>
                <a:lnTo>
                  <a:pt x="12848" y="12677"/>
                </a:lnTo>
                <a:lnTo>
                  <a:pt x="12726" y="12677"/>
                </a:lnTo>
                <a:lnTo>
                  <a:pt x="12605" y="12702"/>
                </a:lnTo>
                <a:lnTo>
                  <a:pt x="12605" y="12726"/>
                </a:lnTo>
                <a:lnTo>
                  <a:pt x="12580" y="12775"/>
                </a:lnTo>
                <a:lnTo>
                  <a:pt x="12629" y="12848"/>
                </a:lnTo>
                <a:lnTo>
                  <a:pt x="12678" y="12921"/>
                </a:lnTo>
                <a:lnTo>
                  <a:pt x="12726" y="12969"/>
                </a:lnTo>
                <a:lnTo>
                  <a:pt x="12824" y="13018"/>
                </a:lnTo>
                <a:lnTo>
                  <a:pt x="13018" y="13115"/>
                </a:lnTo>
                <a:lnTo>
                  <a:pt x="13237" y="13164"/>
                </a:lnTo>
                <a:lnTo>
                  <a:pt x="13091" y="13286"/>
                </a:lnTo>
                <a:lnTo>
                  <a:pt x="13043" y="13286"/>
                </a:lnTo>
                <a:lnTo>
                  <a:pt x="12580" y="13261"/>
                </a:lnTo>
                <a:lnTo>
                  <a:pt x="12337" y="13213"/>
                </a:lnTo>
                <a:lnTo>
                  <a:pt x="12215" y="13188"/>
                </a:lnTo>
                <a:lnTo>
                  <a:pt x="12094" y="13188"/>
                </a:lnTo>
                <a:lnTo>
                  <a:pt x="12021" y="13213"/>
                </a:lnTo>
                <a:lnTo>
                  <a:pt x="11972" y="13261"/>
                </a:lnTo>
                <a:lnTo>
                  <a:pt x="11972" y="13334"/>
                </a:lnTo>
                <a:lnTo>
                  <a:pt x="11996" y="13383"/>
                </a:lnTo>
                <a:lnTo>
                  <a:pt x="12142" y="13505"/>
                </a:lnTo>
                <a:lnTo>
                  <a:pt x="12288" y="13578"/>
                </a:lnTo>
                <a:lnTo>
                  <a:pt x="12459" y="13626"/>
                </a:lnTo>
                <a:lnTo>
                  <a:pt x="12653" y="13651"/>
                </a:lnTo>
                <a:lnTo>
                  <a:pt x="12215" y="13943"/>
                </a:lnTo>
                <a:lnTo>
                  <a:pt x="12142" y="13918"/>
                </a:lnTo>
                <a:lnTo>
                  <a:pt x="11680" y="13821"/>
                </a:lnTo>
                <a:lnTo>
                  <a:pt x="11461" y="13772"/>
                </a:lnTo>
                <a:lnTo>
                  <a:pt x="11242" y="13724"/>
                </a:lnTo>
                <a:lnTo>
                  <a:pt x="11218" y="13748"/>
                </a:lnTo>
                <a:lnTo>
                  <a:pt x="11193" y="13748"/>
                </a:lnTo>
                <a:lnTo>
                  <a:pt x="11193" y="13821"/>
                </a:lnTo>
                <a:lnTo>
                  <a:pt x="11242" y="13894"/>
                </a:lnTo>
                <a:lnTo>
                  <a:pt x="11291" y="13967"/>
                </a:lnTo>
                <a:lnTo>
                  <a:pt x="11437" y="14064"/>
                </a:lnTo>
                <a:lnTo>
                  <a:pt x="11607" y="14137"/>
                </a:lnTo>
                <a:lnTo>
                  <a:pt x="11777" y="14210"/>
                </a:lnTo>
                <a:lnTo>
                  <a:pt x="11437" y="14381"/>
                </a:lnTo>
                <a:lnTo>
                  <a:pt x="11364" y="14332"/>
                </a:lnTo>
                <a:lnTo>
                  <a:pt x="11315" y="14308"/>
                </a:lnTo>
                <a:lnTo>
                  <a:pt x="11169" y="14259"/>
                </a:lnTo>
                <a:lnTo>
                  <a:pt x="10877" y="14235"/>
                </a:lnTo>
                <a:lnTo>
                  <a:pt x="10634" y="14210"/>
                </a:lnTo>
                <a:lnTo>
                  <a:pt x="10488" y="14210"/>
                </a:lnTo>
                <a:lnTo>
                  <a:pt x="10366" y="14235"/>
                </a:lnTo>
                <a:lnTo>
                  <a:pt x="10342" y="14283"/>
                </a:lnTo>
                <a:lnTo>
                  <a:pt x="10366" y="14332"/>
                </a:lnTo>
                <a:lnTo>
                  <a:pt x="10390" y="14381"/>
                </a:lnTo>
                <a:lnTo>
                  <a:pt x="10488" y="14478"/>
                </a:lnTo>
                <a:lnTo>
                  <a:pt x="10609" y="14551"/>
                </a:lnTo>
                <a:lnTo>
                  <a:pt x="10707" y="14575"/>
                </a:lnTo>
                <a:lnTo>
                  <a:pt x="10877" y="14624"/>
                </a:lnTo>
                <a:lnTo>
                  <a:pt x="10488" y="14746"/>
                </a:lnTo>
                <a:lnTo>
                  <a:pt x="10293" y="14673"/>
                </a:lnTo>
                <a:lnTo>
                  <a:pt x="10098" y="14624"/>
                </a:lnTo>
                <a:lnTo>
                  <a:pt x="9904" y="14600"/>
                </a:lnTo>
                <a:lnTo>
                  <a:pt x="9782" y="14600"/>
                </a:lnTo>
                <a:lnTo>
                  <a:pt x="9685" y="14648"/>
                </a:lnTo>
                <a:lnTo>
                  <a:pt x="9660" y="14673"/>
                </a:lnTo>
                <a:lnTo>
                  <a:pt x="9660" y="14721"/>
                </a:lnTo>
                <a:lnTo>
                  <a:pt x="9709" y="14794"/>
                </a:lnTo>
                <a:lnTo>
                  <a:pt x="9782" y="14843"/>
                </a:lnTo>
                <a:lnTo>
                  <a:pt x="9928" y="14916"/>
                </a:lnTo>
                <a:lnTo>
                  <a:pt x="9612" y="14989"/>
                </a:lnTo>
                <a:lnTo>
                  <a:pt x="9563" y="14940"/>
                </a:lnTo>
                <a:lnTo>
                  <a:pt x="9514" y="14916"/>
                </a:lnTo>
                <a:lnTo>
                  <a:pt x="9417" y="14867"/>
                </a:lnTo>
                <a:lnTo>
                  <a:pt x="9222" y="14843"/>
                </a:lnTo>
                <a:lnTo>
                  <a:pt x="9125" y="14843"/>
                </a:lnTo>
                <a:lnTo>
                  <a:pt x="9028" y="14867"/>
                </a:lnTo>
                <a:lnTo>
                  <a:pt x="9003" y="14916"/>
                </a:lnTo>
                <a:lnTo>
                  <a:pt x="8979" y="14965"/>
                </a:lnTo>
                <a:lnTo>
                  <a:pt x="8955" y="15013"/>
                </a:lnTo>
                <a:lnTo>
                  <a:pt x="8979" y="15062"/>
                </a:lnTo>
                <a:lnTo>
                  <a:pt x="9003" y="15086"/>
                </a:lnTo>
                <a:lnTo>
                  <a:pt x="8638" y="15135"/>
                </a:lnTo>
                <a:lnTo>
                  <a:pt x="8298" y="15159"/>
                </a:lnTo>
                <a:lnTo>
                  <a:pt x="7203" y="15159"/>
                </a:lnTo>
                <a:lnTo>
                  <a:pt x="6838" y="15111"/>
                </a:lnTo>
                <a:lnTo>
                  <a:pt x="6497" y="15062"/>
                </a:lnTo>
                <a:lnTo>
                  <a:pt x="6132" y="14989"/>
                </a:lnTo>
                <a:lnTo>
                  <a:pt x="5792" y="14916"/>
                </a:lnTo>
                <a:lnTo>
                  <a:pt x="5451" y="14819"/>
                </a:lnTo>
                <a:lnTo>
                  <a:pt x="5110" y="14697"/>
                </a:lnTo>
                <a:lnTo>
                  <a:pt x="4794" y="14575"/>
                </a:lnTo>
                <a:lnTo>
                  <a:pt x="4453" y="14405"/>
                </a:lnTo>
                <a:lnTo>
                  <a:pt x="4137" y="14259"/>
                </a:lnTo>
                <a:lnTo>
                  <a:pt x="3845" y="14064"/>
                </a:lnTo>
                <a:lnTo>
                  <a:pt x="3553" y="13870"/>
                </a:lnTo>
                <a:lnTo>
                  <a:pt x="3285" y="13675"/>
                </a:lnTo>
                <a:lnTo>
                  <a:pt x="3018" y="13456"/>
                </a:lnTo>
                <a:lnTo>
                  <a:pt x="2774" y="13237"/>
                </a:lnTo>
                <a:lnTo>
                  <a:pt x="2531" y="12994"/>
                </a:lnTo>
                <a:lnTo>
                  <a:pt x="2312" y="12775"/>
                </a:lnTo>
                <a:lnTo>
                  <a:pt x="2093" y="12507"/>
                </a:lnTo>
                <a:lnTo>
                  <a:pt x="1898" y="12239"/>
                </a:lnTo>
                <a:lnTo>
                  <a:pt x="1728" y="11972"/>
                </a:lnTo>
                <a:lnTo>
                  <a:pt x="1558" y="11704"/>
                </a:lnTo>
                <a:lnTo>
                  <a:pt x="1387" y="11412"/>
                </a:lnTo>
                <a:lnTo>
                  <a:pt x="1266" y="11120"/>
                </a:lnTo>
                <a:lnTo>
                  <a:pt x="1144" y="10828"/>
                </a:lnTo>
                <a:lnTo>
                  <a:pt x="1022" y="10512"/>
                </a:lnTo>
                <a:lnTo>
                  <a:pt x="949" y="10195"/>
                </a:lnTo>
                <a:lnTo>
                  <a:pt x="876" y="9879"/>
                </a:lnTo>
                <a:lnTo>
                  <a:pt x="828" y="9538"/>
                </a:lnTo>
                <a:lnTo>
                  <a:pt x="755" y="9003"/>
                </a:lnTo>
                <a:lnTo>
                  <a:pt x="730" y="8468"/>
                </a:lnTo>
                <a:lnTo>
                  <a:pt x="730" y="7933"/>
                </a:lnTo>
                <a:lnTo>
                  <a:pt x="779" y="7397"/>
                </a:lnTo>
                <a:lnTo>
                  <a:pt x="828" y="6862"/>
                </a:lnTo>
                <a:lnTo>
                  <a:pt x="949" y="6351"/>
                </a:lnTo>
                <a:lnTo>
                  <a:pt x="1071" y="5840"/>
                </a:lnTo>
                <a:lnTo>
                  <a:pt x="1266" y="5353"/>
                </a:lnTo>
                <a:lnTo>
                  <a:pt x="1387" y="5061"/>
                </a:lnTo>
                <a:lnTo>
                  <a:pt x="1558" y="4745"/>
                </a:lnTo>
                <a:lnTo>
                  <a:pt x="1752" y="4404"/>
                </a:lnTo>
                <a:lnTo>
                  <a:pt x="1996" y="4064"/>
                </a:lnTo>
                <a:lnTo>
                  <a:pt x="2263" y="3699"/>
                </a:lnTo>
                <a:lnTo>
                  <a:pt x="2555" y="3334"/>
                </a:lnTo>
                <a:lnTo>
                  <a:pt x="2896" y="2944"/>
                </a:lnTo>
                <a:lnTo>
                  <a:pt x="3261" y="2604"/>
                </a:lnTo>
                <a:lnTo>
                  <a:pt x="3650" y="2263"/>
                </a:lnTo>
                <a:lnTo>
                  <a:pt x="4064" y="1922"/>
                </a:lnTo>
                <a:lnTo>
                  <a:pt x="4526" y="1630"/>
                </a:lnTo>
                <a:lnTo>
                  <a:pt x="5013" y="1363"/>
                </a:lnTo>
                <a:lnTo>
                  <a:pt x="5500" y="1144"/>
                </a:lnTo>
                <a:lnTo>
                  <a:pt x="6035" y="974"/>
                </a:lnTo>
                <a:lnTo>
                  <a:pt x="6303" y="925"/>
                </a:lnTo>
                <a:lnTo>
                  <a:pt x="6595" y="876"/>
                </a:lnTo>
                <a:lnTo>
                  <a:pt x="6862" y="828"/>
                </a:lnTo>
                <a:lnTo>
                  <a:pt x="7154" y="803"/>
                </a:lnTo>
                <a:lnTo>
                  <a:pt x="7519" y="779"/>
                </a:lnTo>
                <a:lnTo>
                  <a:pt x="7909" y="730"/>
                </a:lnTo>
                <a:lnTo>
                  <a:pt x="8298" y="682"/>
                </a:lnTo>
                <a:close/>
                <a:moveTo>
                  <a:pt x="8128" y="0"/>
                </a:moveTo>
                <a:lnTo>
                  <a:pt x="7738" y="25"/>
                </a:lnTo>
                <a:lnTo>
                  <a:pt x="7373" y="73"/>
                </a:lnTo>
                <a:lnTo>
                  <a:pt x="7081" y="49"/>
                </a:lnTo>
                <a:lnTo>
                  <a:pt x="6765" y="49"/>
                </a:lnTo>
                <a:lnTo>
                  <a:pt x="6473" y="73"/>
                </a:lnTo>
                <a:lnTo>
                  <a:pt x="6157" y="146"/>
                </a:lnTo>
                <a:lnTo>
                  <a:pt x="5840" y="219"/>
                </a:lnTo>
                <a:lnTo>
                  <a:pt x="5524" y="317"/>
                </a:lnTo>
                <a:lnTo>
                  <a:pt x="5208" y="438"/>
                </a:lnTo>
                <a:lnTo>
                  <a:pt x="4916" y="560"/>
                </a:lnTo>
                <a:lnTo>
                  <a:pt x="4307" y="876"/>
                </a:lnTo>
                <a:lnTo>
                  <a:pt x="3748" y="1217"/>
                </a:lnTo>
                <a:lnTo>
                  <a:pt x="3212" y="1606"/>
                </a:lnTo>
                <a:lnTo>
                  <a:pt x="2750" y="1995"/>
                </a:lnTo>
                <a:lnTo>
                  <a:pt x="2482" y="2239"/>
                </a:lnTo>
                <a:lnTo>
                  <a:pt x="2239" y="2482"/>
                </a:lnTo>
                <a:lnTo>
                  <a:pt x="2020" y="2725"/>
                </a:lnTo>
                <a:lnTo>
                  <a:pt x="1825" y="2993"/>
                </a:lnTo>
                <a:lnTo>
                  <a:pt x="1631" y="3261"/>
                </a:lnTo>
                <a:lnTo>
                  <a:pt x="1436" y="3528"/>
                </a:lnTo>
                <a:lnTo>
                  <a:pt x="1120" y="4088"/>
                </a:lnTo>
                <a:lnTo>
                  <a:pt x="852" y="4696"/>
                </a:lnTo>
                <a:lnTo>
                  <a:pt x="609" y="5305"/>
                </a:lnTo>
                <a:lnTo>
                  <a:pt x="390" y="5962"/>
                </a:lnTo>
                <a:lnTo>
                  <a:pt x="195" y="6643"/>
                </a:lnTo>
                <a:lnTo>
                  <a:pt x="122" y="7008"/>
                </a:lnTo>
                <a:lnTo>
                  <a:pt x="49" y="7373"/>
                </a:lnTo>
                <a:lnTo>
                  <a:pt x="25" y="7738"/>
                </a:lnTo>
                <a:lnTo>
                  <a:pt x="1" y="8103"/>
                </a:lnTo>
                <a:lnTo>
                  <a:pt x="1" y="8468"/>
                </a:lnTo>
                <a:lnTo>
                  <a:pt x="1" y="8809"/>
                </a:lnTo>
                <a:lnTo>
                  <a:pt x="49" y="9174"/>
                </a:lnTo>
                <a:lnTo>
                  <a:pt x="98" y="9514"/>
                </a:lnTo>
                <a:lnTo>
                  <a:pt x="171" y="9879"/>
                </a:lnTo>
                <a:lnTo>
                  <a:pt x="268" y="10220"/>
                </a:lnTo>
                <a:lnTo>
                  <a:pt x="365" y="10560"/>
                </a:lnTo>
                <a:lnTo>
                  <a:pt x="487" y="10901"/>
                </a:lnTo>
                <a:lnTo>
                  <a:pt x="633" y="11242"/>
                </a:lnTo>
                <a:lnTo>
                  <a:pt x="803" y="11582"/>
                </a:lnTo>
                <a:lnTo>
                  <a:pt x="1168" y="12264"/>
                </a:lnTo>
                <a:lnTo>
                  <a:pt x="1387" y="12629"/>
                </a:lnTo>
                <a:lnTo>
                  <a:pt x="1631" y="12994"/>
                </a:lnTo>
                <a:lnTo>
                  <a:pt x="1874" y="13334"/>
                </a:lnTo>
                <a:lnTo>
                  <a:pt x="2142" y="13651"/>
                </a:lnTo>
                <a:lnTo>
                  <a:pt x="2434" y="13943"/>
                </a:lnTo>
                <a:lnTo>
                  <a:pt x="2726" y="14235"/>
                </a:lnTo>
                <a:lnTo>
                  <a:pt x="3042" y="14502"/>
                </a:lnTo>
                <a:lnTo>
                  <a:pt x="3358" y="14746"/>
                </a:lnTo>
                <a:lnTo>
                  <a:pt x="3699" y="14965"/>
                </a:lnTo>
                <a:lnTo>
                  <a:pt x="4040" y="15159"/>
                </a:lnTo>
                <a:lnTo>
                  <a:pt x="4405" y="15354"/>
                </a:lnTo>
                <a:lnTo>
                  <a:pt x="4794" y="15500"/>
                </a:lnTo>
                <a:lnTo>
                  <a:pt x="5183" y="15622"/>
                </a:lnTo>
                <a:lnTo>
                  <a:pt x="5573" y="15743"/>
                </a:lnTo>
                <a:lnTo>
                  <a:pt x="5986" y="15816"/>
                </a:lnTo>
                <a:lnTo>
                  <a:pt x="6424" y="15889"/>
                </a:lnTo>
                <a:lnTo>
                  <a:pt x="6838" y="15914"/>
                </a:lnTo>
                <a:lnTo>
                  <a:pt x="7276" y="15938"/>
                </a:lnTo>
                <a:lnTo>
                  <a:pt x="7714" y="15938"/>
                </a:lnTo>
                <a:lnTo>
                  <a:pt x="8152" y="15914"/>
                </a:lnTo>
                <a:lnTo>
                  <a:pt x="8565" y="15889"/>
                </a:lnTo>
                <a:lnTo>
                  <a:pt x="9003" y="15841"/>
                </a:lnTo>
                <a:lnTo>
                  <a:pt x="9417" y="15768"/>
                </a:lnTo>
                <a:lnTo>
                  <a:pt x="9831" y="15670"/>
                </a:lnTo>
                <a:lnTo>
                  <a:pt x="10244" y="15573"/>
                </a:lnTo>
                <a:lnTo>
                  <a:pt x="10658" y="15451"/>
                </a:lnTo>
                <a:lnTo>
                  <a:pt x="11047" y="15305"/>
                </a:lnTo>
                <a:lnTo>
                  <a:pt x="11437" y="15135"/>
                </a:lnTo>
                <a:lnTo>
                  <a:pt x="11826" y="14940"/>
                </a:lnTo>
                <a:lnTo>
                  <a:pt x="12191" y="14721"/>
                </a:lnTo>
                <a:lnTo>
                  <a:pt x="12556" y="14478"/>
                </a:lnTo>
                <a:lnTo>
                  <a:pt x="12921" y="14235"/>
                </a:lnTo>
                <a:lnTo>
                  <a:pt x="13262" y="13943"/>
                </a:lnTo>
                <a:lnTo>
                  <a:pt x="13578" y="13651"/>
                </a:lnTo>
                <a:lnTo>
                  <a:pt x="13894" y="13334"/>
                </a:lnTo>
                <a:lnTo>
                  <a:pt x="14186" y="13018"/>
                </a:lnTo>
                <a:lnTo>
                  <a:pt x="14430" y="12702"/>
                </a:lnTo>
                <a:lnTo>
                  <a:pt x="14673" y="12361"/>
                </a:lnTo>
                <a:lnTo>
                  <a:pt x="14892" y="11996"/>
                </a:lnTo>
                <a:lnTo>
                  <a:pt x="15087" y="11631"/>
                </a:lnTo>
                <a:lnTo>
                  <a:pt x="15111" y="11631"/>
                </a:lnTo>
                <a:lnTo>
                  <a:pt x="15135" y="11582"/>
                </a:lnTo>
                <a:lnTo>
                  <a:pt x="15135" y="11534"/>
                </a:lnTo>
                <a:lnTo>
                  <a:pt x="15330" y="11096"/>
                </a:lnTo>
                <a:lnTo>
                  <a:pt x="15500" y="10658"/>
                </a:lnTo>
                <a:lnTo>
                  <a:pt x="15622" y="10195"/>
                </a:lnTo>
                <a:lnTo>
                  <a:pt x="15719" y="9733"/>
                </a:lnTo>
                <a:lnTo>
                  <a:pt x="15744" y="9709"/>
                </a:lnTo>
                <a:lnTo>
                  <a:pt x="15768" y="9684"/>
                </a:lnTo>
                <a:lnTo>
                  <a:pt x="15768" y="9636"/>
                </a:lnTo>
                <a:lnTo>
                  <a:pt x="15768" y="9611"/>
                </a:lnTo>
                <a:lnTo>
                  <a:pt x="15744" y="9563"/>
                </a:lnTo>
                <a:lnTo>
                  <a:pt x="15792" y="9174"/>
                </a:lnTo>
                <a:lnTo>
                  <a:pt x="15817" y="8760"/>
                </a:lnTo>
                <a:lnTo>
                  <a:pt x="15817" y="8371"/>
                </a:lnTo>
                <a:lnTo>
                  <a:pt x="15817" y="7957"/>
                </a:lnTo>
                <a:lnTo>
                  <a:pt x="15719" y="7105"/>
                </a:lnTo>
                <a:lnTo>
                  <a:pt x="15671" y="6667"/>
                </a:lnTo>
                <a:lnTo>
                  <a:pt x="15598" y="6254"/>
                </a:lnTo>
                <a:lnTo>
                  <a:pt x="15500" y="5840"/>
                </a:lnTo>
                <a:lnTo>
                  <a:pt x="15403" y="5426"/>
                </a:lnTo>
                <a:lnTo>
                  <a:pt x="15281" y="5013"/>
                </a:lnTo>
                <a:lnTo>
                  <a:pt x="15135" y="4623"/>
                </a:lnTo>
                <a:lnTo>
                  <a:pt x="14989" y="4234"/>
                </a:lnTo>
                <a:lnTo>
                  <a:pt x="14819" y="3845"/>
                </a:lnTo>
                <a:lnTo>
                  <a:pt x="14600" y="3480"/>
                </a:lnTo>
                <a:lnTo>
                  <a:pt x="14381" y="3115"/>
                </a:lnTo>
                <a:lnTo>
                  <a:pt x="14138" y="2774"/>
                </a:lnTo>
                <a:lnTo>
                  <a:pt x="13870" y="2458"/>
                </a:lnTo>
                <a:lnTo>
                  <a:pt x="13578" y="2141"/>
                </a:lnTo>
                <a:lnTo>
                  <a:pt x="13262" y="1849"/>
                </a:lnTo>
                <a:lnTo>
                  <a:pt x="12970" y="1582"/>
                </a:lnTo>
                <a:lnTo>
                  <a:pt x="12629" y="1363"/>
                </a:lnTo>
                <a:lnTo>
                  <a:pt x="12288" y="1144"/>
                </a:lnTo>
                <a:lnTo>
                  <a:pt x="11948" y="949"/>
                </a:lnTo>
                <a:lnTo>
                  <a:pt x="11583" y="779"/>
                </a:lnTo>
                <a:lnTo>
                  <a:pt x="11218" y="609"/>
                </a:lnTo>
                <a:lnTo>
                  <a:pt x="10828" y="487"/>
                </a:lnTo>
                <a:lnTo>
                  <a:pt x="10463" y="365"/>
                </a:lnTo>
                <a:lnTo>
                  <a:pt x="10098" y="268"/>
                </a:lnTo>
                <a:lnTo>
                  <a:pt x="9709" y="171"/>
                </a:lnTo>
                <a:lnTo>
                  <a:pt x="9320" y="98"/>
                </a:lnTo>
                <a:lnTo>
                  <a:pt x="8930" y="49"/>
                </a:lnTo>
                <a:lnTo>
                  <a:pt x="8517" y="25"/>
                </a:lnTo>
                <a:lnTo>
                  <a:pt x="8128"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 2"/>
          <p:cNvPicPr>
            <a:picLocks noChangeAspect="1"/>
          </p:cNvPicPr>
          <p:nvPr/>
        </p:nvPicPr>
        <p:blipFill>
          <a:blip r:embed="rId5"/>
          <a:stretch>
            <a:fillRect/>
          </a:stretch>
        </p:blipFill>
        <p:spPr>
          <a:xfrm rot="191261">
            <a:off x="5412189" y="503968"/>
            <a:ext cx="2922524" cy="2277351"/>
          </a:xfrm>
          <a:prstGeom prst="rect">
            <a:avLst/>
          </a:prstGeom>
        </p:spPr>
      </p:pic>
      <p:sp>
        <p:nvSpPr>
          <p:cNvPr id="11" name="Google Shape;121;p24"/>
          <p:cNvSpPr txBox="1">
            <a:spLocks/>
          </p:cNvSpPr>
          <p:nvPr/>
        </p:nvSpPr>
        <p:spPr>
          <a:xfrm>
            <a:off x="611560" y="672216"/>
            <a:ext cx="4871392"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1pPr>
            <a:lvl2pPr marR="0" lvl="1"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2pPr>
            <a:lvl3pPr marR="0" lvl="2"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3pPr>
            <a:lvl4pPr marR="0" lvl="3"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4pPr>
            <a:lvl5pPr marR="0" lvl="4"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5pPr>
            <a:lvl6pPr marR="0" lvl="5"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6pPr>
            <a:lvl7pPr marR="0" lvl="6"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7pPr>
            <a:lvl8pPr marR="0" lvl="7"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8pPr>
            <a:lvl9pPr marR="0" lvl="8" algn="l" rtl="0">
              <a:lnSpc>
                <a:spcPct val="100000"/>
              </a:lnSpc>
              <a:spcBef>
                <a:spcPts val="0"/>
              </a:spcBef>
              <a:spcAft>
                <a:spcPts val="0"/>
              </a:spcAft>
              <a:buClr>
                <a:srgbClr val="434343"/>
              </a:buClr>
              <a:buSzPts val="2000"/>
              <a:buFont typeface="Inconsolata"/>
              <a:buNone/>
              <a:defRPr sz="2000" b="0" i="0" u="none" strike="noStrike" cap="none">
                <a:solidFill>
                  <a:srgbClr val="434343"/>
                </a:solidFill>
                <a:latin typeface="Inconsolata"/>
                <a:ea typeface="Inconsolata"/>
                <a:cs typeface="Inconsolata"/>
                <a:sym typeface="Inconsolata"/>
              </a:defRPr>
            </a:lvl9pPr>
          </a:lstStyle>
          <a:p>
            <a:r>
              <a:rPr lang="fr-CA" sz="2400" dirty="0" smtClean="0"/>
              <a:t>Création d’une fausse nouvelle à partir d’une nouvelle réelle</a:t>
            </a:r>
            <a:endParaRPr lang="fr-CA" sz="2400" dirty="0"/>
          </a:p>
        </p:txBody>
      </p:sp>
    </p:spTree>
    <p:extLst>
      <p:ext uri="{BB962C8B-B14F-4D97-AF65-F5344CB8AC3E}">
        <p14:creationId xmlns:p14="http://schemas.microsoft.com/office/powerpoint/2010/main" val="383592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05776" y="1318077"/>
            <a:ext cx="3608721" cy="3042600"/>
          </a:xfrm>
          <a:prstGeom prst="rect">
            <a:avLst/>
          </a:prstGeom>
        </p:spPr>
        <p:txBody>
          <a:bodyPr spcFirstLastPara="1" wrap="square" lIns="91425" tIns="91425" rIns="91425" bIns="91425" anchor="t" anchorCtr="0">
            <a:noAutofit/>
          </a:bodyPr>
          <a:lstStyle/>
          <a:p>
            <a:pPr marL="444500" indent="-407988" defTabSz="901700"/>
            <a:r>
              <a:rPr lang="en-US" dirty="0" smtClean="0"/>
              <a:t>Pub déguisée </a:t>
            </a:r>
            <a:r>
              <a:rPr lang="fr-CA" noProof="1" smtClean="0"/>
              <a:t>en la faisant passer pour du contenu et ainsi attirer l’attention </a:t>
            </a:r>
            <a:r>
              <a:rPr lang="fr-CA" sz="1200" noProof="1" smtClean="0"/>
              <a:t>(École d’été sur les fausses nouvelles, UQAM 2018)</a:t>
            </a:r>
          </a:p>
          <a:p>
            <a:pPr marL="36512" indent="0" defTabSz="901700">
              <a:buNone/>
            </a:pPr>
            <a:endParaRPr lang="fr-CA" sz="1200" noProof="1" smtClean="0"/>
          </a:p>
          <a:p>
            <a:pPr marL="444500" indent="-407988" defTabSz="901700"/>
            <a:r>
              <a:rPr lang="fr-CA" noProof="1" smtClean="0"/>
              <a:t>Souvent présentée par des influenceurs</a:t>
            </a:r>
          </a:p>
          <a:p>
            <a:pPr marL="36512" indent="0" defTabSz="901700">
              <a:buNone/>
            </a:pPr>
            <a:endParaRPr lang="en-US" dirty="0" smtClean="0"/>
          </a:p>
          <a:p>
            <a:pPr marL="444500" indent="-407988" defTabSz="901700"/>
            <a:r>
              <a:rPr lang="en-US" dirty="0" smtClean="0"/>
              <a:t>Impact?</a:t>
            </a:r>
            <a:endParaRPr lang="en-US" dirty="0"/>
          </a:p>
        </p:txBody>
      </p:sp>
      <p:sp>
        <p:nvSpPr>
          <p:cNvPr id="113" name="Google Shape;113;p23"/>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La publicité déguisée</a:t>
            </a:r>
            <a:endParaRPr dirty="0"/>
          </a:p>
        </p:txBody>
      </p:sp>
      <p:sp>
        <p:nvSpPr>
          <p:cNvPr id="115" name="Google Shape;115;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14</a:t>
            </a:fld>
            <a:endParaRPr/>
          </a:p>
        </p:txBody>
      </p:sp>
      <p:pic>
        <p:nvPicPr>
          <p:cNvPr id="7" name="Picture 4">
            <a:extLst>
              <a:ext uri="{FF2B5EF4-FFF2-40B4-BE49-F238E27FC236}">
                <a16:creationId xmlns:a16="http://schemas.microsoft.com/office/drawing/2014/main" id="{DFFD25E2-B101-4230-825F-036A36C20366}"/>
              </a:ext>
            </a:extLst>
          </p:cNvPr>
          <p:cNvPicPr>
            <a:picLocks noChangeAspect="1"/>
          </p:cNvPicPr>
          <p:nvPr/>
        </p:nvPicPr>
        <p:blipFill rotWithShape="1">
          <a:blip r:embed="rId3"/>
          <a:srcRect r="2430"/>
          <a:stretch/>
        </p:blipFill>
        <p:spPr>
          <a:xfrm>
            <a:off x="4925290" y="431302"/>
            <a:ext cx="3790735" cy="2860528"/>
          </a:xfrm>
          <a:prstGeom prst="rect">
            <a:avLst/>
          </a:prstGeom>
        </p:spPr>
      </p:pic>
      <p:sp>
        <p:nvSpPr>
          <p:cNvPr id="2" name="ZoneTexte 1"/>
          <p:cNvSpPr txBox="1"/>
          <p:nvPr/>
        </p:nvSpPr>
        <p:spPr>
          <a:xfrm>
            <a:off x="5048691" y="3397117"/>
            <a:ext cx="4072017" cy="230832"/>
          </a:xfrm>
          <a:prstGeom prst="rect">
            <a:avLst/>
          </a:prstGeom>
          <a:noFill/>
        </p:spPr>
        <p:txBody>
          <a:bodyPr wrap="square" rtlCol="0">
            <a:spAutoFit/>
          </a:bodyPr>
          <a:lstStyle/>
          <a:p>
            <a:r>
              <a:rPr lang="fr-CA" sz="900" dirty="0" smtClean="0">
                <a:latin typeface="Pangolin" panose="020B0604020202020204" charset="0"/>
              </a:rPr>
              <a:t>Instagram PO Beaudoin: </a:t>
            </a:r>
            <a:r>
              <a:rPr lang="fr-CA" sz="900" dirty="0">
                <a:latin typeface="Pangolin" panose="020B0604020202020204" charset="0"/>
                <a:hlinkClick r:id="rId4"/>
              </a:rPr>
              <a:t>https://www.instagram.com/p/BqnME-ihFKJ/</a:t>
            </a:r>
            <a:endParaRPr lang="fr-CA" sz="900" dirty="0">
              <a:latin typeface="Pangolin" panose="020B0604020202020204" charset="0"/>
            </a:endParaRPr>
          </a:p>
        </p:txBody>
      </p:sp>
    </p:spTree>
    <p:extLst>
      <p:ext uri="{BB962C8B-B14F-4D97-AF65-F5344CB8AC3E}">
        <p14:creationId xmlns:p14="http://schemas.microsoft.com/office/powerpoint/2010/main" val="5805512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05776" y="1318077"/>
            <a:ext cx="5350400" cy="3042600"/>
          </a:xfrm>
          <a:prstGeom prst="rect">
            <a:avLst/>
          </a:prstGeom>
        </p:spPr>
        <p:txBody>
          <a:bodyPr spcFirstLastPara="1" wrap="square" lIns="91425" tIns="91425" rIns="91425" bIns="91425" anchor="t" anchorCtr="0">
            <a:noAutofit/>
          </a:bodyPr>
          <a:lstStyle/>
          <a:p>
            <a:pPr marL="444500" indent="-407988" defTabSz="901700"/>
            <a:r>
              <a:rPr lang="fr-CA" noProof="1" smtClean="0"/>
              <a:t>L’o</a:t>
            </a:r>
            <a:r>
              <a:rPr lang="fr-CA" noProof="1" smtClean="0"/>
              <a:t>bjectif est de générer le plus de clics </a:t>
            </a:r>
          </a:p>
          <a:p>
            <a:pPr marL="444500" indent="-407988" defTabSz="901700"/>
            <a:endParaRPr lang="fr-CA" noProof="1" smtClean="0"/>
          </a:p>
          <a:p>
            <a:pPr marL="444500" indent="-407988" defTabSz="901700"/>
            <a:r>
              <a:rPr lang="fr-CA" noProof="1" smtClean="0"/>
              <a:t>Utilisation de titres vendeurs, de photos accrocheuses</a:t>
            </a:r>
          </a:p>
          <a:p>
            <a:pPr marL="36512" indent="0" defTabSz="901700">
              <a:buNone/>
            </a:pPr>
            <a:endParaRPr lang="fr-CA" noProof="1" smtClean="0"/>
          </a:p>
          <a:p>
            <a:pPr marL="444500" indent="-407988" defTabSz="901700"/>
            <a:r>
              <a:rPr lang="fr-CA" noProof="1" smtClean="0"/>
              <a:t>C</a:t>
            </a:r>
            <a:r>
              <a:rPr lang="fr-CA" noProof="1" smtClean="0"/>
              <a:t>haque clic vers une page peut permettre de générer des revenus même si les gens ne cliquent pas sur les publicités</a:t>
            </a:r>
          </a:p>
          <a:p>
            <a:pPr marL="36512" indent="0" defTabSz="901700">
              <a:buNone/>
            </a:pPr>
            <a:endParaRPr lang="en-US" dirty="0" smtClean="0"/>
          </a:p>
          <a:p>
            <a:pPr marL="444500" indent="-407988" defTabSz="901700"/>
            <a:r>
              <a:rPr lang="en-US" dirty="0" smtClean="0"/>
              <a:t>Impact?</a:t>
            </a:r>
            <a:endParaRPr lang="en-US" dirty="0"/>
          </a:p>
        </p:txBody>
      </p:sp>
      <p:sp>
        <p:nvSpPr>
          <p:cNvPr id="113" name="Google Shape;113;p23"/>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Buzz ou infos-scandales</a:t>
            </a:r>
            <a:endParaRPr dirty="0"/>
          </a:p>
        </p:txBody>
      </p:sp>
      <p:sp>
        <p:nvSpPr>
          <p:cNvPr id="115" name="Google Shape;115;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15</a:t>
            </a:fld>
            <a:endParaRPr/>
          </a:p>
        </p:txBody>
      </p:sp>
      <p:pic>
        <p:nvPicPr>
          <p:cNvPr id="7" name="Picture 4">
            <a:extLst>
              <a:ext uri="{FF2B5EF4-FFF2-40B4-BE49-F238E27FC236}">
                <a16:creationId xmlns:a16="http://schemas.microsoft.com/office/drawing/2014/main" id="{DFFD25E2-B101-4230-825F-036A36C20366}"/>
              </a:ext>
            </a:extLst>
          </p:cNvPr>
          <p:cNvPicPr>
            <a:picLocks noChangeAspect="1"/>
          </p:cNvPicPr>
          <p:nvPr/>
        </p:nvPicPr>
        <p:blipFill rotWithShape="1">
          <a:blip r:embed="rId3">
            <a:extLst>
              <a:ext uri="{28A0092B-C50C-407E-A947-70E740481C1C}">
                <a14:useLocalDpi xmlns:a14="http://schemas.microsoft.com/office/drawing/2010/main" val="0"/>
              </a:ext>
            </a:extLst>
          </a:blip>
          <a:srcRect l="11047" r="15260"/>
          <a:stretch/>
        </p:blipFill>
        <p:spPr>
          <a:xfrm rot="202196">
            <a:off x="6799606" y="676022"/>
            <a:ext cx="1620843" cy="1319663"/>
          </a:xfrm>
          <a:prstGeom prst="rect">
            <a:avLst/>
          </a:prstGeom>
        </p:spPr>
      </p:pic>
    </p:spTree>
    <p:extLst>
      <p:ext uri="{BB962C8B-B14F-4D97-AF65-F5344CB8AC3E}">
        <p14:creationId xmlns:p14="http://schemas.microsoft.com/office/powerpoint/2010/main" val="1775086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05776" y="1318077"/>
            <a:ext cx="5350400" cy="3042600"/>
          </a:xfrm>
          <a:prstGeom prst="rect">
            <a:avLst/>
          </a:prstGeom>
        </p:spPr>
        <p:txBody>
          <a:bodyPr spcFirstLastPara="1" wrap="square" lIns="91425" tIns="91425" rIns="91425" bIns="91425" anchor="t" anchorCtr="0">
            <a:noAutofit/>
          </a:bodyPr>
          <a:lstStyle/>
          <a:p>
            <a:pPr marL="444500" indent="-407988" defTabSz="901700"/>
            <a:r>
              <a:rPr lang="fr-CA" noProof="1" smtClean="0"/>
              <a:t>Fausses informations sur une personne, un groupe, un événement, etc. </a:t>
            </a:r>
          </a:p>
          <a:p>
            <a:pPr marL="36512" indent="0" defTabSz="901700">
              <a:buNone/>
            </a:pPr>
            <a:endParaRPr lang="fr-CA" sz="1200" noProof="1" smtClean="0"/>
          </a:p>
          <a:p>
            <a:pPr marL="444500" indent="-407988" defTabSz="901700"/>
            <a:r>
              <a:rPr lang="fr-CA" noProof="1" smtClean="0"/>
              <a:t>Basée sur des informations non fondées provenant de sources peu fiables</a:t>
            </a:r>
          </a:p>
          <a:p>
            <a:pPr marL="36512" indent="0" defTabSz="901700">
              <a:buNone/>
            </a:pPr>
            <a:endParaRPr lang="fr-CA" noProof="1" smtClean="0"/>
          </a:p>
          <a:p>
            <a:pPr marL="444500" indent="-407988" defTabSz="901700"/>
            <a:r>
              <a:rPr lang="fr-CA" noProof="1" smtClean="0"/>
              <a:t>Porte souvent atteinte à la réputation, à l’honneur</a:t>
            </a:r>
          </a:p>
          <a:p>
            <a:pPr marL="36512" indent="0" defTabSz="901700">
              <a:buNone/>
            </a:pPr>
            <a:endParaRPr lang="en-US" dirty="0" smtClean="0"/>
          </a:p>
          <a:p>
            <a:pPr marL="444500" indent="-407988" defTabSz="901700"/>
            <a:r>
              <a:rPr lang="en-US" dirty="0" smtClean="0"/>
              <a:t>Impact?</a:t>
            </a:r>
            <a:endParaRPr lang="en-US" dirty="0"/>
          </a:p>
        </p:txBody>
      </p:sp>
      <p:sp>
        <p:nvSpPr>
          <p:cNvPr id="113" name="Google Shape;113;p23"/>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Rumeur</a:t>
            </a:r>
            <a:endParaRPr dirty="0"/>
          </a:p>
        </p:txBody>
      </p:sp>
      <p:sp>
        <p:nvSpPr>
          <p:cNvPr id="115" name="Google Shape;115;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a:p>
        </p:txBody>
      </p:sp>
      <p:pic>
        <p:nvPicPr>
          <p:cNvPr id="7" name="Picture 4">
            <a:extLst>
              <a:ext uri="{FF2B5EF4-FFF2-40B4-BE49-F238E27FC236}">
                <a16:creationId xmlns:a16="http://schemas.microsoft.com/office/drawing/2014/main" id="{DFFD25E2-B101-4230-825F-036A36C20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196">
            <a:off x="6799606" y="728037"/>
            <a:ext cx="1620843" cy="1215632"/>
          </a:xfrm>
          <a:prstGeom prst="rect">
            <a:avLst/>
          </a:prstGeom>
        </p:spPr>
      </p:pic>
    </p:spTree>
    <p:extLst>
      <p:ext uri="{BB962C8B-B14F-4D97-AF65-F5344CB8AC3E}">
        <p14:creationId xmlns:p14="http://schemas.microsoft.com/office/powerpoint/2010/main" val="1619107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963279" y="1419622"/>
            <a:ext cx="5120889" cy="3042600"/>
          </a:xfrm>
          <a:prstGeom prst="rect">
            <a:avLst/>
          </a:prstGeom>
        </p:spPr>
        <p:txBody>
          <a:bodyPr spcFirstLastPara="1" wrap="square" lIns="91425" tIns="91425" rIns="91425" bIns="91425" anchor="t" anchorCtr="0">
            <a:noAutofit/>
          </a:bodyPr>
          <a:lstStyle/>
          <a:p>
            <a:pPr marL="444500" indent="-407988" defTabSz="901700"/>
            <a:r>
              <a:rPr lang="en-US" dirty="0"/>
              <a:t>Décontextualisation </a:t>
            </a:r>
            <a:r>
              <a:rPr lang="en-US" dirty="0" err="1"/>
              <a:t>ou</a:t>
            </a:r>
            <a:r>
              <a:rPr lang="en-US" dirty="0"/>
              <a:t> retouches </a:t>
            </a:r>
            <a:r>
              <a:rPr lang="en-US" dirty="0" err="1"/>
              <a:t>d’images</a:t>
            </a:r>
            <a:r>
              <a:rPr lang="en-US" dirty="0"/>
              <a:t> </a:t>
            </a:r>
            <a:r>
              <a:rPr lang="en-US" dirty="0" err="1" smtClean="0"/>
              <a:t>ou</a:t>
            </a:r>
            <a:r>
              <a:rPr lang="en-US" dirty="0" smtClean="0"/>
              <a:t> de </a:t>
            </a:r>
            <a:r>
              <a:rPr lang="en-US" dirty="0" err="1"/>
              <a:t>vidéos</a:t>
            </a:r>
            <a:r>
              <a:rPr lang="en-US" dirty="0"/>
              <a:t> pour </a:t>
            </a:r>
            <a:r>
              <a:rPr lang="en-US" dirty="0" err="1"/>
              <a:t>fabriquer</a:t>
            </a:r>
            <a:r>
              <a:rPr lang="en-US" dirty="0"/>
              <a:t> </a:t>
            </a:r>
            <a:r>
              <a:rPr lang="en-US" dirty="0" err="1"/>
              <a:t>une</a:t>
            </a:r>
            <a:r>
              <a:rPr lang="en-US" dirty="0"/>
              <a:t> nouvelle </a:t>
            </a:r>
            <a:endParaRPr lang="en-US" dirty="0" smtClean="0"/>
          </a:p>
          <a:p>
            <a:pPr marL="444500" indent="-407988" defTabSz="901700"/>
            <a:endParaRPr lang="en-US" dirty="0"/>
          </a:p>
          <a:p>
            <a:pPr marL="444500" indent="-407988" defTabSz="901700"/>
            <a:r>
              <a:rPr lang="en-US" dirty="0" err="1" smtClean="0"/>
              <a:t>L’image</a:t>
            </a:r>
            <a:r>
              <a:rPr lang="en-US" dirty="0" smtClean="0"/>
              <a:t> </a:t>
            </a:r>
            <a:r>
              <a:rPr lang="en-US" dirty="0" err="1" smtClean="0"/>
              <a:t>est</a:t>
            </a:r>
            <a:r>
              <a:rPr lang="en-US" dirty="0" smtClean="0"/>
              <a:t> </a:t>
            </a:r>
            <a:r>
              <a:rPr lang="en-US" dirty="0" err="1" smtClean="0"/>
              <a:t>souvent</a:t>
            </a:r>
            <a:r>
              <a:rPr lang="en-US" dirty="0" smtClean="0"/>
              <a:t> </a:t>
            </a:r>
            <a:r>
              <a:rPr lang="en-US" dirty="0" err="1" smtClean="0"/>
              <a:t>repartagée</a:t>
            </a:r>
            <a:r>
              <a:rPr lang="en-US" dirty="0" smtClean="0"/>
              <a:t> hors </a:t>
            </a:r>
            <a:r>
              <a:rPr lang="en-US" dirty="0" err="1" smtClean="0"/>
              <a:t>contexte</a:t>
            </a:r>
            <a:r>
              <a:rPr lang="en-US" dirty="0" smtClean="0"/>
              <a:t> et </a:t>
            </a:r>
            <a:r>
              <a:rPr lang="en-US" dirty="0"/>
              <a:t>sans les liens pour </a:t>
            </a:r>
            <a:r>
              <a:rPr lang="en-US" dirty="0" err="1"/>
              <a:t>retourner</a:t>
            </a:r>
            <a:r>
              <a:rPr lang="en-US" dirty="0"/>
              <a:t> aux sources </a:t>
            </a:r>
            <a:r>
              <a:rPr lang="en-US" dirty="0" err="1"/>
              <a:t>laissant</a:t>
            </a:r>
            <a:r>
              <a:rPr lang="en-US" dirty="0"/>
              <a:t> </a:t>
            </a:r>
            <a:r>
              <a:rPr lang="en-US" dirty="0" err="1"/>
              <a:t>alors</a:t>
            </a:r>
            <a:r>
              <a:rPr lang="en-US" dirty="0"/>
              <a:t> place à beaucoup </a:t>
            </a:r>
            <a:r>
              <a:rPr lang="en-US" dirty="0" err="1"/>
              <a:t>d’interprétation</a:t>
            </a:r>
            <a:r>
              <a:rPr lang="en-US" dirty="0"/>
              <a:t> </a:t>
            </a:r>
          </a:p>
          <a:p>
            <a:pPr marL="36512" indent="0" defTabSz="901700">
              <a:buNone/>
            </a:pPr>
            <a:endParaRPr lang="en-US" dirty="0" smtClean="0">
              <a:solidFill>
                <a:srgbClr val="FF0000"/>
              </a:solidFill>
            </a:endParaRPr>
          </a:p>
          <a:p>
            <a:pPr marL="444500" indent="-407988" defTabSz="901700"/>
            <a:r>
              <a:rPr lang="en-US" dirty="0"/>
              <a:t>Impact?</a:t>
            </a:r>
          </a:p>
          <a:p>
            <a:pPr marL="444500" indent="-407988" defTabSz="901700"/>
            <a:endParaRPr lang="en-US" dirty="0"/>
          </a:p>
          <a:p>
            <a:pPr marL="444500" indent="-407988" defTabSz="901700"/>
            <a:endParaRPr lang="en-US" dirty="0"/>
          </a:p>
        </p:txBody>
      </p:sp>
      <p:sp>
        <p:nvSpPr>
          <p:cNvPr id="113" name="Google Shape;113;p23"/>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La manipulation d’images</a:t>
            </a:r>
            <a:endParaRPr dirty="0"/>
          </a:p>
        </p:txBody>
      </p:sp>
      <p:sp>
        <p:nvSpPr>
          <p:cNvPr id="115" name="Google Shape;115;p2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a:p>
        </p:txBody>
      </p:sp>
      <p:pic>
        <p:nvPicPr>
          <p:cNvPr id="116" name="Google Shape;116;p23"/>
          <p:cNvPicPr preferRelativeResize="0"/>
          <p:nvPr/>
        </p:nvPicPr>
        <p:blipFill>
          <a:blip r:embed="rId3">
            <a:extLst>
              <a:ext uri="{28A0092B-C50C-407E-A947-70E740481C1C}">
                <a14:useLocalDpi xmlns:a14="http://schemas.microsoft.com/office/drawing/2010/main" val="0"/>
              </a:ext>
            </a:extLst>
          </a:blip>
          <a:stretch>
            <a:fillRect/>
          </a:stretch>
        </p:blipFill>
        <p:spPr>
          <a:xfrm rot="123228">
            <a:off x="6778489" y="513511"/>
            <a:ext cx="1604128" cy="1699669"/>
          </a:xfrm>
          <a:prstGeom prst="rect">
            <a:avLst/>
          </a:prstGeom>
          <a:noFill/>
          <a:ln>
            <a:noFill/>
          </a:ln>
        </p:spPr>
      </p:pic>
      <p:sp>
        <p:nvSpPr>
          <p:cNvPr id="2" name="Rectangle 1"/>
          <p:cNvSpPr/>
          <p:nvPr/>
        </p:nvSpPr>
        <p:spPr>
          <a:xfrm rot="152217">
            <a:off x="7028957" y="2271039"/>
            <a:ext cx="1103187" cy="253916"/>
          </a:xfrm>
          <a:prstGeom prst="rect">
            <a:avLst/>
          </a:prstGeom>
        </p:spPr>
        <p:txBody>
          <a:bodyPr wrap="none">
            <a:spAutoFit/>
          </a:bodyPr>
          <a:lstStyle/>
          <a:p>
            <a:r>
              <a:rPr lang="en-US" sz="1050" dirty="0">
                <a:solidFill>
                  <a:srgbClr val="6F6F6F"/>
                </a:solidFill>
                <a:latin typeface="Pangolin" panose="020B0604020202020204" charset="0"/>
              </a:rPr>
              <a:t>www.times.com</a:t>
            </a: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2154" y="3126841"/>
            <a:ext cx="1560405" cy="780202"/>
          </a:xfrm>
          <a:prstGeom prst="rect">
            <a:avLst/>
          </a:prstGeom>
        </p:spPr>
      </p:pic>
      <p:sp>
        <p:nvSpPr>
          <p:cNvPr id="4" name="ZoneTexte 3"/>
          <p:cNvSpPr txBox="1"/>
          <p:nvPr/>
        </p:nvSpPr>
        <p:spPr>
          <a:xfrm>
            <a:off x="6516216" y="3918453"/>
            <a:ext cx="2267819" cy="461665"/>
          </a:xfrm>
          <a:prstGeom prst="rect">
            <a:avLst/>
          </a:prstGeom>
          <a:noFill/>
        </p:spPr>
        <p:txBody>
          <a:bodyPr wrap="square" rtlCol="0">
            <a:spAutoFit/>
          </a:bodyPr>
          <a:lstStyle/>
          <a:p>
            <a:r>
              <a:rPr lang="fr-CA" sz="800" dirty="0">
                <a:latin typeface="Pangolin" panose="020B0604020202020204" charset="0"/>
                <a:hlinkClick r:id="rId5"/>
              </a:rPr>
              <a:t>https://www.meteomedia.com/nouvelles/articles/les--fake-news--de-la-meteo--nos-photos-preferees/111567</a:t>
            </a:r>
            <a:endParaRPr lang="fr-CA" sz="700" dirty="0">
              <a:solidFill>
                <a:srgbClr val="6F6F6F"/>
              </a:solidFill>
              <a:latin typeface="Pangolin" panose="020B0604020202020204" charset="0"/>
            </a:endParaRPr>
          </a:p>
        </p:txBody>
      </p:sp>
    </p:spTree>
    <p:extLst>
      <p:ext uri="{BB962C8B-B14F-4D97-AF65-F5344CB8AC3E}">
        <p14:creationId xmlns:p14="http://schemas.microsoft.com/office/powerpoint/2010/main" val="1272943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755576" y="293427"/>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5B5B5B"/>
                </a:solidFill>
              </a:rPr>
              <a:t>La manipulation </a:t>
            </a:r>
            <a:r>
              <a:rPr lang="en" dirty="0" smtClean="0">
                <a:solidFill>
                  <a:srgbClr val="5B5B5B"/>
                </a:solidFill>
              </a:rPr>
              <a:t>de graphiques</a:t>
            </a:r>
            <a:endParaRPr dirty="0">
              <a:solidFill>
                <a:srgbClr val="5B5B5B"/>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2" name="Espace réservé du texte 1"/>
          <p:cNvSpPr>
            <a:spLocks noGrp="1"/>
          </p:cNvSpPr>
          <p:nvPr>
            <p:ph type="body" idx="1"/>
          </p:nvPr>
        </p:nvSpPr>
        <p:spPr>
          <a:xfrm>
            <a:off x="505764" y="1150827"/>
            <a:ext cx="4281596" cy="3152700"/>
          </a:xfrm>
        </p:spPr>
        <p:txBody>
          <a:bodyPr/>
          <a:lstStyle/>
          <a:p>
            <a:r>
              <a:rPr lang="fr-CA" sz="1800" dirty="0"/>
              <a:t>Laisse place à une interprétation erronée (dans ce cas-ci, </a:t>
            </a:r>
            <a:r>
              <a:rPr lang="fr-CA" sz="1800" dirty="0" smtClean="0"/>
              <a:t>voir l’axe </a:t>
            </a:r>
            <a:r>
              <a:rPr lang="fr-CA" sz="1800" dirty="0"/>
              <a:t>Y</a:t>
            </a:r>
            <a:r>
              <a:rPr lang="fr-CA" sz="1800" dirty="0" smtClean="0"/>
              <a:t>)</a:t>
            </a:r>
          </a:p>
          <a:p>
            <a:endParaRPr lang="fr-CA" sz="1800" dirty="0"/>
          </a:p>
          <a:p>
            <a:r>
              <a:rPr lang="fr-CA" sz="1800" dirty="0" smtClean="0"/>
              <a:t>Biais politique de la chaîne, manipulation des graphiques pour créer un effet ou erreur humaine? </a:t>
            </a:r>
            <a:endParaRPr lang="fr-CA" sz="1800" dirty="0"/>
          </a:p>
          <a:p>
            <a:pPr marL="127000" indent="0">
              <a:buNone/>
            </a:pPr>
            <a:endParaRPr lang="fr-CA" sz="1800" dirty="0">
              <a:solidFill>
                <a:srgbClr val="FF0000"/>
              </a:solidFill>
            </a:endParaRPr>
          </a:p>
          <a:p>
            <a:r>
              <a:rPr lang="fr-CA" sz="1800" dirty="0"/>
              <a:t>Impact? </a:t>
            </a:r>
          </a:p>
          <a:p>
            <a:endParaRPr lang="fr-CA" dirty="0"/>
          </a:p>
        </p:txBody>
      </p:sp>
      <p:pic>
        <p:nvPicPr>
          <p:cNvPr id="6" name="Image 5"/>
          <p:cNvPicPr>
            <a:picLocks noChangeAspect="1"/>
          </p:cNvPicPr>
          <p:nvPr/>
        </p:nvPicPr>
        <p:blipFill>
          <a:blip r:embed="rId3"/>
          <a:stretch>
            <a:fillRect/>
          </a:stretch>
        </p:blipFill>
        <p:spPr>
          <a:xfrm>
            <a:off x="4775595" y="1236515"/>
            <a:ext cx="3658580" cy="2176181"/>
          </a:xfrm>
          <a:prstGeom prst="rect">
            <a:avLst/>
          </a:prstGeom>
        </p:spPr>
      </p:pic>
      <p:pic>
        <p:nvPicPr>
          <p:cNvPr id="3" name="Image 2"/>
          <p:cNvPicPr>
            <a:picLocks noChangeAspect="1"/>
          </p:cNvPicPr>
          <p:nvPr/>
        </p:nvPicPr>
        <p:blipFill>
          <a:blip r:embed="rId4"/>
          <a:stretch>
            <a:fillRect/>
          </a:stretch>
        </p:blipFill>
        <p:spPr>
          <a:xfrm>
            <a:off x="5147970" y="2067694"/>
            <a:ext cx="3568055" cy="2094293"/>
          </a:xfrm>
          <a:prstGeom prst="rect">
            <a:avLst/>
          </a:prstGeom>
        </p:spPr>
      </p:pic>
    </p:spTree>
    <p:extLst>
      <p:ext uri="{BB962C8B-B14F-4D97-AF65-F5344CB8AC3E}">
        <p14:creationId xmlns:p14="http://schemas.microsoft.com/office/powerpoint/2010/main" val="40918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5B5B5B"/>
                </a:solidFill>
              </a:rPr>
              <a:t>La manipulation de textes</a:t>
            </a:r>
            <a:endParaRPr dirty="0">
              <a:solidFill>
                <a:srgbClr val="5B5B5B"/>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19</a:t>
            </a:fld>
            <a:endParaRPr/>
          </a:p>
        </p:txBody>
      </p:sp>
      <p:pic>
        <p:nvPicPr>
          <p:cNvPr id="3" name="Image 2"/>
          <p:cNvPicPr>
            <a:picLocks noChangeAspect="1"/>
          </p:cNvPicPr>
          <p:nvPr/>
        </p:nvPicPr>
        <p:blipFill>
          <a:blip r:embed="rId3"/>
          <a:stretch>
            <a:fillRect/>
          </a:stretch>
        </p:blipFill>
        <p:spPr>
          <a:xfrm>
            <a:off x="2555776" y="1234817"/>
            <a:ext cx="5418070" cy="2679498"/>
          </a:xfrm>
          <a:prstGeom prst="rect">
            <a:avLst/>
          </a:prstGeom>
        </p:spPr>
      </p:pic>
      <p:sp>
        <p:nvSpPr>
          <p:cNvPr id="7" name="Ellipse 6"/>
          <p:cNvSpPr/>
          <p:nvPr/>
        </p:nvSpPr>
        <p:spPr>
          <a:xfrm>
            <a:off x="2987824" y="2774362"/>
            <a:ext cx="1296144"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p:cNvSpPr/>
          <p:nvPr/>
        </p:nvSpPr>
        <p:spPr>
          <a:xfrm>
            <a:off x="6965734" y="1215775"/>
            <a:ext cx="864096" cy="4198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ZoneTexte 7"/>
          <p:cNvSpPr txBox="1"/>
          <p:nvPr/>
        </p:nvSpPr>
        <p:spPr>
          <a:xfrm>
            <a:off x="5269680" y="3991858"/>
            <a:ext cx="2772531" cy="338554"/>
          </a:xfrm>
          <a:prstGeom prst="rect">
            <a:avLst/>
          </a:prstGeom>
          <a:noFill/>
        </p:spPr>
        <p:txBody>
          <a:bodyPr wrap="square" rtlCol="0">
            <a:spAutoFit/>
          </a:bodyPr>
          <a:lstStyle/>
          <a:p>
            <a:pPr lvl="0">
              <a:buSzPts val="1400"/>
              <a:defRPr/>
            </a:pPr>
            <a:r>
              <a:rPr lang="fr-CA" sz="800" dirty="0">
                <a:hlinkClick r:id="rId4"/>
              </a:rPr>
              <a:t>https://ici.radio-canada.ca/nouvelle/1139423/musulmans-caq-signes-religieux-enseignement-laval</a:t>
            </a:r>
            <a:endParaRPr lang="fr-CA" sz="800" dirty="0"/>
          </a:p>
        </p:txBody>
      </p:sp>
      <p:sp>
        <p:nvSpPr>
          <p:cNvPr id="9" name="ZoneTexte 8"/>
          <p:cNvSpPr txBox="1"/>
          <p:nvPr/>
        </p:nvSpPr>
        <p:spPr>
          <a:xfrm>
            <a:off x="2563477" y="3972019"/>
            <a:ext cx="2772531" cy="461665"/>
          </a:xfrm>
          <a:prstGeom prst="rect">
            <a:avLst/>
          </a:prstGeom>
          <a:noFill/>
        </p:spPr>
        <p:txBody>
          <a:bodyPr wrap="square" rtlCol="0">
            <a:spAutoFit/>
          </a:bodyPr>
          <a:lstStyle/>
          <a:p>
            <a:pPr lvl="0">
              <a:buSzPts val="1400"/>
              <a:defRPr/>
            </a:pPr>
            <a:r>
              <a:rPr lang="fr-CA" sz="800" dirty="0">
                <a:hlinkClick r:id="rId5"/>
              </a:rPr>
              <a:t>http://horizonquebecactuel.com/islamisation-du-quebec-2-000-islamistes-se-reunissent-a-laval-et-clament-leur-refus-des-lois-quebecoises</a:t>
            </a:r>
            <a:endParaRPr lang="fr-CA" sz="800" dirty="0"/>
          </a:p>
        </p:txBody>
      </p:sp>
      <p:grpSp>
        <p:nvGrpSpPr>
          <p:cNvPr id="5" name="Groupe 4"/>
          <p:cNvGrpSpPr/>
          <p:nvPr/>
        </p:nvGrpSpPr>
        <p:grpSpPr>
          <a:xfrm>
            <a:off x="611560" y="2073175"/>
            <a:ext cx="6987778" cy="1638300"/>
            <a:chOff x="199067" y="2497531"/>
            <a:chExt cx="6987778" cy="1638300"/>
          </a:xfrm>
        </p:grpSpPr>
        <p:pic>
          <p:nvPicPr>
            <p:cNvPr id="2" name="Image 1"/>
            <p:cNvPicPr>
              <a:picLocks noChangeAspect="1"/>
            </p:cNvPicPr>
            <p:nvPr/>
          </p:nvPicPr>
          <p:blipFill>
            <a:blip r:embed="rId6"/>
            <a:stretch>
              <a:fillRect/>
            </a:stretch>
          </p:blipFill>
          <p:spPr>
            <a:xfrm>
              <a:off x="1948095" y="2497531"/>
              <a:ext cx="5238750" cy="1638300"/>
            </a:xfrm>
            <a:prstGeom prst="rect">
              <a:avLst/>
            </a:prstGeom>
          </p:spPr>
        </p:pic>
        <p:sp>
          <p:nvSpPr>
            <p:cNvPr id="4" name="ZoneTexte 3"/>
            <p:cNvSpPr txBox="1"/>
            <p:nvPr/>
          </p:nvSpPr>
          <p:spPr>
            <a:xfrm>
              <a:off x="199067" y="2579915"/>
              <a:ext cx="1833417" cy="1384995"/>
            </a:xfrm>
            <a:prstGeom prst="rect">
              <a:avLst/>
            </a:prstGeom>
            <a:noFill/>
          </p:spPr>
          <p:txBody>
            <a:bodyPr wrap="square" rtlCol="0">
              <a:spAutoFit/>
            </a:bodyPr>
            <a:lstStyle/>
            <a:p>
              <a:r>
                <a:rPr lang="fr-CA" dirty="0" smtClean="0">
                  <a:latin typeface="Pangolin" panose="020B0604020202020204" charset="0"/>
                </a:rPr>
                <a:t>Voici le paragraphe présent dans le texte de Radio-Canada qui a été coupé du texte d’Horizon Québec actuel…</a:t>
              </a:r>
              <a:endParaRPr lang="fr-CA" dirty="0">
                <a:latin typeface="Pangolin" panose="020B0604020202020204" charset="0"/>
              </a:endParaRPr>
            </a:p>
          </p:txBody>
        </p:sp>
      </p:grpSp>
    </p:spTree>
    <p:extLst>
      <p:ext uri="{BB962C8B-B14F-4D97-AF65-F5344CB8AC3E}">
        <p14:creationId xmlns:p14="http://schemas.microsoft.com/office/powerpoint/2010/main" val="355540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2" name="AutoShape 2" descr="data:image/jpg;base64,%20/9j/4AAQSkZJRgABAQEAYABgAAD/2wBDAAUDBAQEAwUEBAQFBQUGBwwIBwcHBw8LCwkMEQ8SEhEPERETFhwXExQaFRERGCEYGh0dHx8fExciJCIeJBweHx7/2wBDAQUFBQcGBw4ICA4eFBEUHh4eHh4eHh4eHh4eHh4eHh4eHh4eHh4eHh4eHh4eHh4eHh4eHh4eHh4eHh4eHh4eHh7/wAARCAEbAf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7joMce9UWzzzmrs5+Ss6RiD7V+pyXuo8NEM4JbIqJsAZqY9CTVOTcSR2zXLICvNjcc5FQSSKg69jT7g7c0/w7pVx4h8TaZoVqWE2oXMdurDnbuOC34DLfhXLVqqEXJ7I1jG9kU/F2heILHRLTWLzRr+3066IFvdSwlY5cjI2nvkCsnXPhp8RrKwuNTvPBetw2MEZmlna2OxEAyWJ9Mc59K+of27FXTfhb4a0qzjSO0GoiEJ/dRIG2gfkBWh+xz8So/GXgubwPrsnnappEPlp5pz9pszwM+pXO0+209zXhSzOvKiqyirXsdnsYc3KfCwf5gpbvV0Gaazn8joiEt7Cu0/aV+Gs3wx+Jd3p0CP/AGPen7TpchHHlE8x57lD8v0we9SfALwjP438RN4ftw4a9/dvIAD5UfV5OeOFz+JA74rsq4tPD+1iQqdqiuYfhP4c+P8AXNHh1TR/B+s39jMSI7iC3LI+Dg4P1yKpyJPZXE1ldxtDcwSNFNG3VHU4Kn3BBFfcP7RnjrTPgx8G7bw/4Z8uz1K4gFhpMKfehjUYeb/gIPU9WYe9fA1tdFogWZmPck8mvn6M3O9zpmkjaE3qxqrqFxiIruzxTNNt9Q1K48jTrG6vJf7kETOfyAqj4ngv9Nc2+oWd1Zy9Ck8TRn8iPStna+4k9DCupt0v0NamnTYiU5rBYkt1rVsrW9ZBGtrPuYjblCKiFVSeo5rQ6G3lPljce9d/8Kpi1pr4BIBtOcfQ15opkhQRzAq68MD1Bru/hhOF0LxAzFldocJkY3fL29a4s2V8K0vI2wL/AHqNzwVpuseIPhFqGkaBp91qV9LO+yC3iLuwBGTx0ri/E/hXxR4T+zf8JLoN9pP2nIh+1R7DJjrge2a+iP2AhFNd6jIzfvIbVygz6yKCf0FcL+274q/t74zvo8Mm620O1S2XByPNb55T+GUX6qayyyHsm7dWVjZcyt2PnfxG266U/wCzXqv7I7FfH7zFgqRQMSSeBXk+tRT+b5jQyiMD7xQgCui8DnxbpWlahe6RompvbXMXlveRWshVF7/MBjvXRXSnNoxj8KPonx38c5dN8U/ZdFhjubSAlZXb/lof9muW+LHibwz8QPD8Gt2EwtNdsRtntZODLGeuD3x1rxN7puN24NnkHrVrTrHVdWJXS9Ovb5wCdtvC0hwOv3RXQqMUlIhyvoTPcbYSSeMVzuozb245ya19XhvbJXtr2zubSdcgxzRlGGOvBrItLO4u5cRqxyeTjirlOMY3bKp05SYaU0hkZVBOfSus8O6NqGpajb2NlZz3t5cyCOC3hTc8jnsBU2i6KkEKl1UsRkk19CfsYabazfFq5nljLSWmkzSwkjhGMkSE/wDfLsK8yeMlUlyo9OHsqEb2uzp/Bfwv+Jdp4XtodS0K3F2mF2i/j+72J9CO4rzLXfiFDaXNxYx6fPJcQSPC4ZgoDoxVh78g16z+0p8WPHPg/wCIaaL4b1KKxs0s45GX7HHKXZiSSS6nA4xxjpXzRL515e3F9c4Z7iWSeRgMDc7FmPsMmsKtdU9DmS522zZvPH2tyBkhhigVvQZNZtv4p1wSkG8kCt15psWjahds39n2d1d7RuIhiZiB+AqnPbS207W9xDJBKCQUlQqwI6jBrnlXna5ooR2NkTrfENdTyTE4wJDuya6TWPAer6Lo1nqmsaHLp1vfSmK2FyuyRyF3ElD8yjHqBWP8Llb/AIWP4YJP/MWtv/Rgr6a/a+dU0nwySM/6bN/6Krpw+Kqqm5KTMqkFzJWPl660yBV4iRW7behrOkTy1IGADxXVXn2dossAAfWuevbe3YMYrkf7pFe3gM3fLaZzVcOr6Hn2oOUlkP8AtGsZ2xkZre8QW8kLOfvZPGKzW8OeI2sjqC6FqjWm3Pnizk2YzjrjFep7enLW6OX2LuP0d8yV1unyYUc1xGivtlKtkEHBBHINdbZNjB+ldFNLcxqaOxo6hJ/okn+6a5bw048ufn/lqa3dUkP2N8Z6Gub0JZYYZDLFJHmTOXQr/Os5pe0RcV7p06zDZw2MCnQyHPBOaZa6Zq1zZveW+lX01qgO6VIGKL35OMdKrGbyztIYEdQwwR9RW8JRk7JmTutWjVWYjCnmlaZT8o4Pes4S7u/51Y0+xvr9ythZ3N5LydsETOcDr0FaOyWrErvY1fDzZ1q3BOec1kfGy+zq2n2+4fKhatTQYri31+K3u7eW3mQkFJUKsD9DXH/F2WS58XLDCjSNFCOFBJ/SvDzRp1I22O3DpqLM7TJsuT6VsNN+6znrXNaY0kTbZo3jb0ZSP51qPKzIAqs5x0UE1gkuUvqR3M5MnUipreT5V57Vi3VwyTbXDBgehGCKsWs0roNiO+Ou1Scc1payuI9P8Hy7PhD4kfON07DJPXgVD8FZhHpPiduv+jDg/Q1V0V5Lf4I6oZFZWku2BBBB7VJ8ELS/udI8RGCzuJRJbAIUiJ3HBxj1r5OpByjWt/Me0mly+hxGlzMHkZGIO44xxxU8Oh654n8QW2k+HtMudTv2RnW3t03OVXliB7Cs/T4LqzaWC8gmt5Qx+SVCh/I179+wtE8/x6llEe8W+jTszY+4C6DP5kD8a+jcuWlFroeS3ebR5lr3gzxb4WsbefxL4d1LSYpnMcT3UJQOwGdo98Ams+1J2kHivev26PFA1L4k6d4bhfdDo1pvkH/TabDH8kVPzNeDW6857U4Sco3ZMlYR2IJx0pRyny5zijGWIqZFXb7Yqk7Amz2SbxU2g/DfQJo2AuEtx5QPc1y3iH4jaT418PXWleIIo7G/VN0MijKMw6fSuH1vWbm+trW1lb91ax+XGo7CuRvj++79eaw9jGbfMi+Y1bHO7g5GKKfpcarGMntRXXF2Rk0me3zfcGfSs6bAJ46VozcqBVC6Ta3FffS+BHlIrlwaglOFPvUxz6VFOARXJMaMi9cqTWx8MvFsfgvxpaeJZNLGptapJ5cJlCAOy4DZwemTWZdRKwPPNUJIemOK4q1JVIuEtmbwk4u6O0/aL+MNx8TdJ0vT30RdMisZ3nyJ/M8xiu0dhjAz+deRfD7xfqvgXxzp3ifRyPtVlOGKE4WaM8PG3sy5H69RWhrkfyrkcYrj78bbglc+1csMJThTdJLQ1525cx+gPxv8O6T8dPgHDr3horPexwf2jpTfx7wCJID6E4ZSOzAelY/7HngS3+HvwrufG3iJTa32qQm5fzRhre0XlFI7FvvEdfujqMV5n+wF8QNQtfE938O7oST2F7FJe2pLZ+zzJjeP91h+o969k/ag8QXUJ0zwnboEtLmP7XckdZArYRMegOWPrhffPzGJVSheg3pe52xtL3j5U/as1LWPFviw+LLxpPscuIba3JB+yxjO1PTJyST3JPbFV/2W/hafil44+x3kksWi6aq3GoyRthmUnCRKexYg8+gbHNeha3o0GtaDcWNwmRIp2nuD2Nen/sBaJ/ZHgPxR5yILttcMMhB+bYkMe0H/AL7Yj/erONRqFkO19Tp/iD8WPhb8BYbbwrZ6URdeUrjTtMhUGNDna0rnHJwepLHr0Oak8A/Ez4U/tA6feeHbrTEnuUjYyabqcC7ynQyRMM5xxypDD9a+EfjrrF5rPxg8W3140vmtq08YWQ8qqOUUfTCjFP8A2fdYvNE+N/g/ULJ5hINWhiZYzy8cjbHX8VYj8auVBKnzdQT1Nj9qP4Tt8KPiE1jaSSTaJqKNc6bJIcuqZw0bHuynv3BBr7q+NVpbf8KRfFvECVs8kIM/6yOvOv2+9B0/WPB3hdry/ttPePU5I0uJugDQsSPxKL+leufEy3Wb4XxW7NlSbQZ+jp/hXKxs+F/2hPBkmg+IRrFjExsb8knaOEk9Pxr68/ZWs4/+Gb9E+0WsZmFvcZ3xjd99/WuamtYbgeVcQxzIOQrruGfxr1b4b7B8PZxGoVQ9yFAGAOTT9o3FRZnTW7PjP9nL4if8Kq8Iap4iOjpqjgG3ZfP2EAsrcHBzyP0rxnWdaufEHiu/128bdcahePcSH/adskfrXSaEC3wP1PIPE+ck+4rhLDPmRHH8Y5/GjLJuTqJ9DpxcbKLXU/VDxJo/hG+8AIfFtpZHR7WCG8ufPQCMCHbIC3qAVBx36V41b/th/Cu31UaXFpeuQ6dG3lpdJaIECjoRGG3Bfwzjt2ro/wBr27ns/wBlXWXt32NJBZQsfVXmiVh+RNfm4SxbnJNCRmfTnwH+H8Px2+MXiHxZrcbReHbe9a7uYU+QzNI7GODI6AKPmI5wO27Ne7/Er9oH4c/B/Ux4L0Lw+19cWe1JrXTVjggtjjhS3QtjGQBxnk54qD9gHT0tfgjc3W1Enu9WmeQfxDaqKufwA/A1V1X9nLwdqGp6nfXfjpJLrULmS4mkkihaQO7FjgluMZx9BVzld+QRS6nV+DvF/wANv2iPDN5pOpaL/pMUeZrK8VfPiU9JYpF5wD3GMHqOmflzx58O5PA/jTUfDk2JltnDwTYGZYXGUcjscZB91NfS/wAJ/gz4X+HvjGHxJZeOmu5I4ZIjDI0SK6uMYJB6ZAOPUCuQ/avk0+48c6TLayxSvLpreZJFIGBKyfKDg8cMfzrlrX5GbJpS93Y8EFsq/KVxxivrn9m7xtoGqaFpfg2ys7uPVdM0pWuJXhRY3CMqHawYk8sOoFfKksWJTzj8a9k/ZCGPidqH/YFl/wDR8Nc+Hk1Kw6mqueufE34r+DvCOvTaJrWm6jcXn2cPvgtY5FwwOBlmB/SvlT4Z6poeh+OtN1LxFpcOo6Qsm25ilh8zy1I4kCDO4qcHGDkZ74r0D9qtQ3xVl9fskX/oNYfwb+FupfEPULmVrn+z9Gs2CT3OzczuQD5aDpnBBJPABHXNFSc5VVGK2CMYqN2eqXv7THhywk+zaP4Q1KeyiGEbfHB+Sc4FdZ4R8S+BPjt4av8AT9Q0Uia3AW4tbkDzYQ2dskci8jkHBBByOffnrj4c/AXwxMdO13VIpLv5UYXerusit7rEVAJ9xXYfCHwZ4B8PajqWq+CNV+2C7ijhnjF4s6xhGYjp8wJJPUnpXTDnv7zRm+W2h8p6b4fk8J/H2x8MyTGf+zvEMESyEY3oXVkJ99rLn3zXun7aEnlaH4Zb/p9m/wDRVcH8T40/4antpNvzf2xYjP4R19HeO/Ben+Ktd8Pahq0oaz0OeS7NsygrNJtATcT/AArgtjuQKinTXLKPmOUtUzzf4H+DtP8AA/gm48eeNo47e5lt/NCzpn7Jb9QNveR+OOvIUc5z4L8VvE9z448Rza3NCttbRqY7O1QACCHOeQOrHqx9eOgFfTvxu0u2+InwbmvfDt4L9ISuoWjW8hKXIjJ3KMfe43Y9wK+Q9NRLnULW1W4RFmmjXe3KgFh19qmreKUY7Dhrds+ivgt8NfCfgHwGfiJ45toGv2t/tjNdRiRbGIj5VVeQZCCMkc5IA98iX9sTwjBrP2afwnrsenbypu98ZcL6+Xn9M17J8YvBdj418EJ4butcbQ7L7RE7SIqEOEB2x/NxjOD6/KK8NvP2VfA93G0cvxHufmxkqsAP867Yct/eMma/7RHws8I/EP4dH4leBYbQanFa/bkntU2JfwAZZXUfxgAkHG7IKn2+Q7N8qN1fob8HvC2gfDjwHD4Qt/FCarawySukt1LGGCuclcA4xkn86/Pm+t0g1a7gt+IYrh448nPyhiBz34Fe3k85ScqfRHFi47SLCv8Av7b3mj/9CFfov8RbPwdF4WudS8YWVk+kacReTedFuQFOVJUfeOTwvOTivzmjQia2PX99H/6EK+1/21XlX4DagscjJvvbZWwcbhvzg/iAfwqc0p82IhDv/mVhn7jZzOmftZ+CP7XXT5PDmrWOlghEuh5Z2LxyYl5AHPQnpU/7WXw10HX/AADL8QtCgij1OyiS4kmtwAl5bNjJYD7zAEMG64yO/HxbArSfMoPBr758Fqb/APZDgjvC0v8AxS0ycnnCROFHHoFH5VOLwqwUoVKb6hRquqmpHzb+zJ8L4/iN4snn1YyLoWlhXuwjbTO7Z2RA9QDgkkcgADjINe/fEL47eAvhRqZ8IaJ4fe8mswFnt7BUghtzgYXdjBbGM4HHc54qD9hmxig+D1xejYZrvVJWkx94bFRAD+A/WsLXv2aPCOra3f6pefEi6NxeXMk8uVgOGdixHX1NZVq1Oripe3b5V0RUISjTXJudx4I8a/D34+aLeaZdaU0V/bIGktbkL58IPSWKQdge4xg9RgjPy9ZW998Hv2zNOtdZkWe0ku0gE7qNs9pcKUVyOgIJyR/eQ19F/CP4J+F/h14zh8TWPj2S8eOGSFoJTCiurjkEg+oB+orxD/gorLZHx34R1PTriF7g2EqtLFIGxslBTp6FjXBW9nztUm+XzN4c1ve3Or/4KF+G44YvC/iq2gRFDy6fOVXAyf3idO/En5VU/wCCfXhZbrVfEvi26gV47eKPT7feuRuY+ZIefQBB/wACNeh/F5o/ij+xvH4ihUSXA0231RQBnbLFjzV9z/rFrD8Hs/wr/YdutaVmt9R1Oxe5jdThvMujsiIPXIQoR6dqrn/dcvmFveueXf8ABQvwqukfEjSPE1rCI7fWLHypNowPOhIB/wDHXT9a9L/4J8eGre1+G2u+Kr2GM/2heiGNnQHEUKckZ/2nYH/cqf8Aant4/iT+ydpHji1RXntI7XUzt52h1Ecy/gWP/fNa99N/wqX9iVEX9xfvogjTHDfaLrqR7jzGb/gNJzvTUR21OP8AgbY6V8YfiHr2qa1bw3ekDUri/Fow+SVVcRwKR3UAA474A6ZFeu+N/jFofgfxJd+ErPw7cXD6ZaRzzCApDFGr5KqgxzwPQCvmf9mzxtJ8OfDekeIF0661CzuJntby3txmQxs3DqO5UgHHcZr6p1DS/hv8W7QXMc6NfmDYJ4SYL2NOu1kYZIHoykA9Oa86DbjL2e92dM1aS5trHnvxG+LXwt8ReAr5/GHhfzb77GZbGzu4dxuX6BYp05UhmGeVIGSM4r5a+AnxV/4VP46vte/sV9Ya8042fkLLs2gyI+7ODn7mPxr6m+IfwP3eFv7NmkfU9Mtn8xJ4F23UA7kr0cf7vOP4TXh3xh0fwj8N/CK2+hwQz6tqiBY52O9xGRkuD246fWulVHFcrRyve55r4w8SXXjHxfq3ii7j8uXUrpp/LzkRg/dTPsAB+FQW/wDq6zNJVmtlySTWrCu3FepayRjdiqBuOKeTgU7Z34qCdipx3qWCZm3DYdh3rNmTfJxknNXLolpz+OaggR/PCqSSSB71LajqyqdOVWXLE0bGJgBgkcUV0Wm6escS7l3NjnIorjnj0nY+gpZL7q5nqemzK2cVWlGSO/FW7hulVLj5QD0r9Tfwo+IT0Kzrl8jpTHhGDlc+lTxfNUrBQK5ZK4GNNa456+1Q/ZwwPy4/Ctl4wR0/Goli61k4XLTscd4gtvlH0rg9Ti2yHHqa9R8QwbUHHauB1W3G8kr39KylT1LvoepfsOKR+0Dpx/6cLv8A9Ar6F/aYi8zx1pHtprf+jTXyj8C/GjfDn4iWfiZNJ/tRo4ZYBbfaPJz5gxndtbGPpX0v4q8R3HjzVbPWLjSo9O8u0ESxJcmbOWLZJ2Ljr6Gvks6pyjX5mtGehh5JwObhtdtv0r0H9mzU4dL13VdCnKxLqjLdQHpumRdrr9SgQgf7DVgCy22x+Xt6VUtrB+GjeSGaNxJFLGdrxODwynsR/nivKWxomeXftcfA3xZp3xB1PxZ4b0W81fRtWmN0xs4zK9tK331ZB82M5IIBGDU/7HnwK8T3nxD07xp4q0e80nSdHkFzbpdRmKS5nA/dgKfmCqcMSR2A716Xc/tNa14Hv5NH8beFl1IoN0F/ZziFpkz/ABRkEZ9SCPoK434hftoapeadJaeC/CqaXcuu37bfTiZo/dYwAM+5JHtXTzVZQ5baFWQf8FGfGVtearoHgS0lSSWy3X16B/AzjbGp99u4/RhX0fody3xC+AWj6hpkokubzTLeePDBf3yBSyHsDuVl9M1+YGq6lqGtaxc6pql3NeXt3K0s88zlnkcnkkmvoD9mn40a78N7GTSbjyr/AEF90/2SYkMkhxny3GSue4IIz2HWpVCThzITklue76pqstjrFvp6eHdfupriTy9sGnStsb0Y7cD65xXtfhXS7rSPAxtb4r9raOWWYKchWbJ2/gCB+FfPGp/ti2rWciaV4FuReYwhur5fLB9SFXJ+nGfUVPpv7Ruv2Hwg/wCEi1zw3BqtzLLJG7R3xg+8xwAvlHAUEDqTx1rCovZJOelxwjdvlPmm1i8r4ATyL/HcAH8xXA2a/PGf9ofzr1I2nk/s2xMyjL3oXkdfmrzy2tZGmVY42Z88KB1oyhr98/NmmOdlTPvL9sn/AJNR1X/d0/8A9KIq+LfhP4DudS1CLU9UtWW0XDRK44c/SvqbxF4+1T4lfDdfDOseDItGtXktndn1EzO6wyI+NnlL12Y68Z71madpaK0cMMYWNBwqjAApOXQhK56T+zVqVvYPqPhdwsXnEXdquMBgFCSKPcYVv+BH0ry744+B7vwnFqywaBNc2s0jtaXNvbGRdjknDFR8pXJBzjgCtk20tvLFcW8skFxC4khljba8bjoQf8g9Dwa6O9/aFbw1C9rrWlQaxcxbQ7Ws3ku2QOqMCufXDD6Chuy1GldnzZ4b+GXxC1fS7zVtO8H372dpEZXaWHyzIB1Eavgucc4A7cVg2l5MufLAj55AGK+h/Fv7UOsX1i0Hhnw7BpUrpj7VdT+e8Z5+6gULkcckke1eEKtxqN5Ne3UrTT3ErSyyP1d2JLE+5JNcFdx0szohfqgillb52Yk/Wvc/2OZDJ8TtRz/0BZf/AEfBXkVtpu4BccV33wh8QXPw+8S3GuW+kpqfn2bWhia5MO3Lo27Oxs/cxjHfrWdGSU02VUi2rI3f2o4xJ8VZc9fskX/oNepfsvGGT4S3NhZOIb2K8uFmfOSHcBkf6bSg/wCA14f8S/ENx408VPr0+mppxaNI/JSczfdHXdtX+VP+H/irWfBuqtf6ROgEqBLiCVS0cygkgMARyMnBBBGT2OK1VaMarfRi9jJxMLVfC2v6Tq72Or2GorqJlYO32Z3Nw/dgwB3568E8Gvff2YPBWueH31bW9XsjYxX8UUUEMoxK2xmJdl/hHzYGeeOg4qD/AIaAdYU3eD8y7M5GofIG9M+Xn8cVh6P8cPE8ev3l9faXb3trNEiQWSXBgjt8EktnY5diCAScdOAOlXF0YS5uYHRrSVuU534mQhv2m4JdpyNasee3SKvSv2uNe1XTPBVjpOmzm3j1ed4bt1++0SpuKA9gxwD7ZHevJfEWuXOtePh4vOmxwSrew3QthOWB8vZ8u/aOu3rt4z3rX+LPjq4+IEGmwXGhxaaljK8mVvDMZCy7cY8tceueaXtopSszRYablG6Oh/Y98UeXb6h4HvJCQmbzTw3908SoPocNj/ab0ryv43+BpPB/xGvrW2jAsblvt1gMfKEZslP+AvkfTae+KPDVxd+GfEun69p4BuLKYSKrMQHXoyEgHAZSR0OM57V2nxL8ff8ACwbayWfw1Bp1xZyMVuFvjMSjD5kx5S9SFPXjFKFVVKdm9UVUoOnUuloz1Hx7pUfxo+BdtLo8kT3riO8t1c7QLiPKyRN6HmReehINfDXjjwl4zTWf7Cg8H67HdBvmjWwkLNj02jBGT1Bx719B+AfFHiHwNcz3GjOk1rKQ1zZT5MUpAxuGOVbHcegyDiuxv/2orXT7ZnufBVyZETJKX6lM46AlAevtXfha3vqSV2cM42uj5L8UfC3xx4GsdM1DxVo11YQ6gCYmZw2xhzsfB+V8c4POPpUVtD8oGOa9F+K/x08U/E+P+x5rS20jQ/OD/Y4WLtIR90vIQC2OuAFHtXJWlqOOma+0y6nVcL1YpM8fEzjzaMgjgw0B9JY//QhX2Z+2anmfBC7T1vrf/wBCNfIl2nk24kVQxjYPjOM4OcfpXp/xJ+P8nxQ8DSaEfCCaSr3CSGb+0vOI2E8bfKXr9a5Mfh6k8XTcFdL/ADNaE0qUk2eGR2DKnyjtzX3V8PV2/soQr6eG7kf+OSV8a20GeNufWvaNE+N1zpHwvXwKvhOOdRp8tiLz+0SvDhhu2eUem7pu7da0zbC1a0YKnG9mLDVIwb5mdD+w54ktotN1bwfcSKlw0i31ohGPMUqFkA9SCqn6N7V5P8d/hJ4g8JeNNSu7bSbu80S7uJLm2ubeJpERXJbY+B8pXJHPGMc1zWlTXuj3trqGmXUlpe2rCSGeM4aNh3H+HQ9DXvnhn9pzUoLJYPEXhZL65UAGezuPKEnqSjKQD9Gx7Cor4LEYbEOvQjzJ7oqnWpyhySdrHiPgn4X+OtUb+2rPwrfnT7MGWZ5ofL3qOoRXwXOOcAHgcVgfH7w9FFZ6bq1nEvksSjlBxzyDX0tc/tE6v4g1ODRfD+gRaS08ZZ7uefz5EA67E2hc9OST9KxPEng9fFXhW901stcSBpkkc5YyfeyT6k/zr57H1akq3NUjyvsd9OKjBdi9+wrqsfif4K694F1F8rZzSw7e4t7hD0/4Fv8AxNZn/BQLW7fRfAHhXwDp2I4nfz3jU/chgQJGv0JY/wDfFeT/AAW8faj8GvGGoXn9jf2klxbG1ubM3Bg+YOCr7trcjDDGP4jXOftG/EC6+J3itPEVzp39mRxWyW8Fp9o84RhSSTu2r1JzjFaUqDnVUraEuVkfSf7FV7ZePP2ddX8Cauxkis5prGVARuEEy7lYemCz4PqtY/8AwUM8QJHonhzwXasEEhe+njUYARB5cYx2GS+P92vDf2Yvizd/CfW9VuI9HOsW+o26RPbfavIAdGyr52NnALjGP4utO+N3jW7+JXjO58UXVl9gU20cEFqJzN5KIOm7C5yxZug5NU8LKFVu2gvaLRHYfC7wj4z8RfC/SLHwI0SasiPd75pNiqit0yQRliQBn35FdF4Pbx3C13H8RdBu9NvrKRBBI9s2HPZldcjOemDVHwv428RfC34LeGfEXh3yDLOqx3UFwm6K4QEkBgMEEZOCCDya9e+Ff7RN54z8N3WozeDYLeWxYLOF1H5DxncN0fA9sk/Wvnafsp0ZO9ve1fnc9OpzqorK+h6R8HL7XLzSZxqrXktum0W8t3Gyy553LlhuYDjk89snrXyP+1f4Oc3A8XWRElmLy5tpVjckRKJ32HHbuMdBxXc/Eb9qDWr+K60rwhpttpucxtqLTmaQevljaoU+hO76V4k/jDW4NCudFu5mvdOuofKeGY5x6EH2r1lh5uKkjzJyWqOQ0OMfZhxz9K0Qu3OOlQ6YoSI4GOauHaRgc16XKzFDWwBVC5JY4Aq625iQBXa+APhxqXiGRbi4je2s88uy4LfSolaK1DfY4TRfD15q14I7eFiP4n7AVck8L3Ol+ITFcfdXlTjrX1B4e8GadpNqkEEaLt68cmsr4n+DbW80U31oqrdW654/iXuK8fG1ZNXjse3lFWFGsuZbniyIka8c+lFNG4PhlwR1zRXn3UtT7LkO0uhjJNV2XeuD+FWrsjd+FV3b0FftjVkj8diIkaj71DKO1MBOOpp4b2rn6lDMcYwcU5YwQSBxQQBU8I46U1AL6nO+JFAQVw2tRZI2jgmvQvEsOUA9K4rU0BO09qUoWK5nYpeFrP7T4isocZDSqDgV9Y6FYhYYlC/dQCvmj4cwq3jTTwwz+8z+lfWejwfIvHavjuInapFHoYT4WDWg8g1WsLQbjxXQCBWiOBUFhCvmHC14Bu0eSftE+DBr3g97m0hBvbIGRCOrL3WvkO9g2I3y8g8+or9FNWt1cGN1DIRgg9wa+NPj74U/4RnxXcrbx7bK5UzQnHAz1H4V20KttDRLQ8s06ES3arzjdXfW9mFt1AGOMVyXhaAy35IGcV3vyiHA64rupQ92xx1Z+9YyYrceYTgV6f4mhC/s32MgBBe96Y7hq8+jjwxOK9Z8TWYb9nTRIZsoZbwsOxAya8LPqqgqSf8AMj1snw8qknpozC1iyCfsx6dtJ3PeKR/33Xovwk8A+GT4btdZt4xdXDr8zyc7G7jFcx4gth/wzdoyqvC3ij6fMa0vgX4hbTdcXQ7t9ttfjEWTwsgH9a8fL8W7zXeTPbxeWKVDnW6PQLqyCSbdoH4Vf0/TwG3beorU1OzzcFsdxWha2yqyqBXrR1dz5xu2hz9/aIu3dgKOSa+evH1gq+J7+JJA22djk+/P9a+j/FVjNeWd1a27MsjREIVODmvmbWFu5tTmnmkd5SxDluuRxzUYm9jShuZSWnOBkn2rb0m3I2qVwRWz4A0aPU7qdZFDBFGPau5Tw3bW6Y8tSfXFcKpu2p0qSlKxx9nDkDI54rasYF5Bq+dHiSYDdtzW3baNahAdxP8AWocrHTGmYK6ar4KjOasxaFH5e5l5rolghjTaijimsrM3oPSsZSZ206aMM6eq9EBPuKDpyAbtgzW28fqKjmTdHkdBUamlkZcdou37o/Kori0RQ3AFdItmqx44ziqdzZh0OG+tUkzOU4pnMzWowTjiqtnFi529ATXTzW0SpsVv61jXEPk3G4cjNVFtMym1JFiC3TzSvZuOa8v+J+lvb213t+5GQ/HcZ6V6VPMY5YZF+6evsazfEenx6sADghgQ2enSvTw1VU6ikeTVpvVHhWgIskuf9riu1srYcHjPFYceg3ejaw1rcL8ob5GHRl9a6iy6Cv07BVFVgpR2Z83Xi4ysyDVoV+wygddvpXN+D4QdM997c/jXXa4v/EslPT5eK5zwWinTvmIxvOD+NKa/fr0FHY2I7ddoKjFTtbfJk9angRVPXPtVr5WytdUUQzJW33dV5pJo8ptxj3rSaLB3KePSq7AMcY5reKbM3qaXwstPN8dliMiK2JHsTX0L4bgCyjA6ivEvgxB5niq/kbGViVele+6DFtnUcGvzjNp82Ll6n0zjanBeR4R+014JjsLyLxHYw4huPluAo4V+zfjXzt4hhxEFGSc+lfof4t0ey1nQrrTb5N0M0ZU8dD2NfCHjjw5d6Tr9xpFyCJIZTyf4l5wfyq8DWd+VnNNXRieHbDCl2Hpite9h2WczY/gNWdOhWOIIo6UawMaZP67DXpVXeLMopOSPRvHUSj9mDwn5jYYlSBj73WoPgOhPwY8cdeIyc5wM7fWtX4mxqn7Mng6RWDAJGflHH3aq/A7aPgT47baQyqRg8j7lfnak/qVT/GfS2tWXoeT6DF/xL4SRz1PvUuoqu1QORVjR4iunQq3Hyg0y+j559K+6hH93G58vN3nL1KVruQt6HpWnYWc19cR29rE8sznCoi5JNaHgXwpq/i7UvsWk2pfaw8yQ/cjHqa+oPh18OdJ8H2iSBBc6gVG+dxnB7gegrOpXVNGipyvqjifhf8HorQR6t4mCyyAbktuqqff1r0e1WNbhoIY1WNfuhRgCt+5/d2btjk1iaUubl2PJry6lSU2dMYpIS4gdSCtEFoLhSswJRuCD6Vo3JCpuPYVj3GqGM4QAVm1pYavc8H+Mmhp4f8QM9vn7NcHcvHCnuKK734n6Q3iTRyg5kRwy+3IzRXkVac4yaR9hgcwh7FKpLU5CeLcaqOMHFX5zg1Tl+Y1+6te6j8wTIdjHOKcoZRg8GnrwpNNf5ua57DFiXLg9eaurg4+UVQtg27IbgjpVtSRWkSTH8RdOlcPqY/eH6V3ev44+nSuH1NDvJWiauyr2RrfCu2afxzY7VPyncfavrTSY8RDHYV8u/BhD/wAJtEe+yvqfR8/ZQW6nNfB8RTviVHsj2KEOWkvMvovyn6VXtE23FXkBCn6VWiH+keleKi7EOqKME14/+0b4VTXvhxd38Me69sB5sZHUr3H5V69rTlVOKxtVjS40O5t5ACskZVh65FXB2Y1rofCHg1ADJJ6t09BXVx/vJBGoJJrOutKk0bxZqOkxxuSs7BAePl6iuo0CxaNxJMoLAdc8V2VcYqMNHqepgciniJe0qaRHQ6atvGrzcue1ep/EOFF+B3hfbgDzsjP0NeeX53TRJx82eK9J+JZMfwf8KWuFC7t/TrgGvjc1rSq1afN3PqY0KdBRjBWMu5kEv7Mlq2ATFqOOf9+vOYtRmt9Ss7yBtrwurrj1FegzskP7LLSbRltQJGfXfXm2mxeYgcrngGscDG7mvNnVh0nB3Pr/AELUrbxD4ZsdVt2VjMimQD+Fh1H51qQYN2qqM14h+z74hNrrUmg3L/urtd0Qz0kHb8RXutlDtu5JG44zX0dKd0fD5jhnQrNFSEL/AGoxPavm/wCM8cel+OrxIQNszeZ8vQ5r6NljlkgvWhYCXyWKMexAOK+Q/EU9xf37XVxI0juxJLHJHPSlX+E5qK1O++E8iLcJlvmlfmvV9TWFVbAGa8V+H1wsNzbqxwu7J/KvVbu8TyItzZeTp7Vzp+6bKPvqxlXDBZPoa0bCbdAnPtWZesHkPIzVnSJFX5WPfpXE9WelGy3NdY3IyFzS+XOroVizk4Ix0plxqgt4wETgDk7c1jXfia4AIjUn3C9KqMLle3sdHc2xiUb8At0Gar2Hkm0czAZyykVxs+vXzncY35YAMenNdFo1rcXNs299pwScGqceUqFTmLmo6rbRWSyFwrdD9awRr5uS8MEDsucbh3rL1uCWG8EThpB5nQd62dOVlZza2CzOkeQCdij2z3NaU0pI5qi94nSG6aLdJEUX3rO1AEyD5QFHQisiLUfHeq6g0Eug2unWiORvEhYkeozWrbabqSsy3k4mUchsYIqZpExTRVnXdFgngEGi2XDZ61LcLtOCOKS3G5tqr9alfCU0ZviewgurIsyKJU+ZGxXLW8ar711Xi2byYIwvA2Fmz3IPArkrRtxz05r9C4W5vq/kfN5tZVB/iAr/AGXIP9k/yrlvCIzpabf7x/nXTa//AMgyX/dP8q5rwef+JdHg+te1N/7R8jzlsdCcgbu9W7U7s57iqyRs59qtwIdw46V2R6Ej0jxndg+lQ7Rvz0qzI25emMVRmdlbI9a2WwmtTt/gjBu1fVpgeFKr+le7aFH+/B6V4x8B4X+yapOR9656/QV7ZovEn4V+YY53xM/Vn01XZeiLWpsdrKO9eJ/tC+CBfaSPEtnCWu4PlmAH3k9fwr2uZvmP1p628N3bPbzqrxyKVZSMgisoS5Xc5uh8Iw7EX5u/NZmu3AWxmH+yTXoPxy8It4N8TzJGhFhckvbMOg9VryXUpmkhm49hXsKp7Si5GcEvaI92+L2+3/Zv8FWrNkOiNheAflpPgfEsfwD8dSuQu5ypbOc/uxxil/aCby/hT4AsdpLi2ViM442DtR8LAF/Z18bBVywkPTqfkFfCWtlzf9/9T6GzliXFdjzWzUC2jA7KKlbTp7gjaMDAJJ9K0PB9j52mwXF10KghP8a2dUaOC1LKAOOgr6XFZjyU1GPY3y7h+0/aVvuNr4K+IIPCnjG1tQ2LW6IjnJ9T0NfUuoLG0aSRYIbGCO4r4c052bUVkyQwO6vq/wCDnihfEXhdbG6k/wBMtAFbPVl7GuHD1nWTcjrz3LoQgqkEb2uMsdqFHXFY+j/6160PEJCJ5e7JqtocLspYL1PFdCVmfJp6EuoAi2Y9q5d4mYk46mu3v7Mm0yVxWNHaIrjjipd7lxkkV9F0r7RIFZQRyaK6XR4lRjj0oqnRT3JdVp6HzfPxVMYLc8VcuhkhqplQzcnFfrv2UfPoc55K1WnbBwG7VZdYwoC5OKYsa9cdaysihLXORzV1Yyx3A8VCnkrj5sGrCSkcYyPWnEUzG8RLtxz2rib9/wDSCDXc+IuVz7Vw1+mJmPTmmxLsdN8Jr6Oz8c2ZkYIkpMZPuRxX1VZrsRVXleoNfE9lJJb6lFKhIZTuBHavsD4a6wniHwlaXiHMqKFlB7MK/L88xClmco9kj7KrgJU8DTqd0dUzYGPSq8HMpPNSkEkk1FBlXZjXOjybmfrL5mIrJvZMW+31rT1IbpGZulYd224/TpVFxR4n8bvD8sGvwa9DDkXCiMso6EVzOkxvFaqJCSe5r6J8SaEuveFbix2/vSpaJh1DCvna9jutP863myJIMrJu45FcWJTupH2mSYlVqLpPdEcDfataYg5SMYr034zP5Hw98IWvRjGWx7YrzHwrFugNyRzKc9e1el/HRi3hDwbJ/wBMCP8Ax2vFxv8AEpvzPQrr94kZt98v7Kg6Dde/+z1wumxbLOPd1Kiu+8Rrs/ZZ01SD+8vRwP8Af71xxRY7INjGEH8qeXq/O/NioP3X6lPSdTl07xnp11auQ1tKsmPp2r7H0rUINW0ODU7Vh5dzEHX2PcV8PaVmXWJ5twO3NfSH7NHiL7bpt54ZnkLSW2Z4QTztJ5H516OHqcs7M4M/wnPSVSPQ9QslKxOc4LDbz0r5K8W6Vcadr99ptyu2aCZvxBOQR7YNfYPl7YyuMAGvOPjP4Ztbi0i8Qx24NxCvkynb95T0J+ld9aPNE+NpTszwPw/LJBcKM4PSvQvtUlxcWWX4Q8j1rLbRbOOffEAVcdfQ96sxwtbyJ8wYA5BrhjpoeioaKSNWaX96frT7ebDZbgA1WLAy7vWtfT7Fbq3fZhmUZA9a5XpI6pe8irN4ls7W5NvGr3E4HzKiFsVmR67rOsX5sbPwrKsSn5rm4bYn4KK7fSo7RbUKttGhHX5cZNaKSMBiGFV98V1RaMHEwLDSIG02QX8QSUfdCHjNWtEZo2eIHg8VdvY2Ro2mbIcnp2rIa4WHUQkbdG/Osps6aULFXxXAUulmGR/Sp/Dl5GLbZOoZ1Py+pqbxjEfs0Uyduo+tYPh+QG+CnOTxWdOryuxdSkpM7Z5Li6UR28GwepFVb+38iEbmBbuK0rKby4trL9KyfEE3HHrROTepKpqJymquFnHOeatacqPEjZHXBxWTeu0sxrZ8KQrNJJG7Y2qG4rNt2DlOY+K0iwC0EKlVYsMZ9q5Sx3GNGwTmuo+MUim8sbY4DfO2PbgVzumKxCIegxX6fwxFxwS8z5DN/wCOxNdUjR5mcn7p/lXN+DVA0yJh6103if5dHmz12nFc54NG7SovbNerL+P8jg+yjprVuWWrkYXHORxVaJAqhu+KsIduK647AyVU656VUmjXeeMjNWJXAO3uaaEZ5UXuSBWq0RG7semfBRQmlXcO0gi5bn14r13SU2xE964TwHp6WtsEiH+swx/Ku+tkKIVHpX5hi2niJvzPo29ERs25jUkEvlk1DL8pJxVGe/RVIVxvXgisUZ2OJ+Pnh0eLPC01tEmbu3HnQHHO4dq+P7zT5orOTzxtcHaVI5BzX3FEzXd0FY5zxzXivx4+Gb6eJdbsW/0Sdx5qBfuMT1rb6wqNOXNsaUaXtKsYlT9pZZBongm3iG5/seCo642CrHwmjaP9nnxa3SSSdtygcj5QKt/H392nhWw4LixG4nsABU3gCJYPgf4oxkq1wcj8BXws67eB5f71/wAT7mnhIQiqvXT8zgNPYQ2EEajog6UzxG4W1VD1NLpnzxLnoKoeIZN9wFByFXFe7UleOp6sbuSK2kR7rosB2wK7rwT4guPDfiS1vYpNsWds47FTXJeHoTsLlTg81V1iSa51EWkWQCOaqjJwsx1qSrp03sfYnlRa5Db3FnKJElAbeOmDXR6dpUVrGu3lgBXj/wCz/wCJj/Zy+HrqQedAP3BP8Q9K9ts2LqSzc+gr1IyTR+b5hhnharizM19lW3wBjtXNRfNKo5ro/EP+qJPPNc9aH9+PrSS1ORPQ6DS4fLXOO1FWbUEgD2oq2J6ny1ccms2fcrd60JlbORVO6Ddq/WpbI8NNWGI3y5pwQ5z2zSQq3JxUgbawGTjNZFEkUUYPz81bjC7OKrIy9QasxfdGKqJEmY3iFflxjnAritURlkrvNcxz9K4vUf8AWkHpTk0k2XRjzzjFdTGg3fbxyDgdK9q+AHib+ytX/sy4fbb3RCgE8Bq8YtELagcccV09oHtkjkjba6EMpHGDX4vmFX2uNnUXc/Y6mFUsDCk+x9iEZbOeKhIwrNXNfCjxInibwvFI7A3VuPLmH0711E/EZ9c120pqUbo/OsRRlRqOMjF1Y7Uz61z02SpPfNbeuNtix3rFZPkB9a1CC0NzQeiA/WvJfj94VeHUDrVvH/o1xhZ8DgN/9evW9DX94BnitTxPpNvrHh+402dQUmXGSOh7GonHmhY3wOLlhsQprY+RbeSOCIpGuFAwAO1d58dFK+HPCEXf7GW/QVxHi2wutE1G6sZgA8TFc4688Gu1+PrtHpXhSMYMi6cMj8BXyuPfLXppn3rkqkoTjsybxbBt/Zx8PW5BO66Q/wDjxNcBqh8vTSG/u9fwr0v4pARfCbwfZqm3ftbr7c/zrzPxH8tltwMbavLJc1ObXcvDQbj8zm/Da7Zp2PIxXe/CzXJfDnjK21VV+SP5ZV/vIeorhdCBXzT1DfzretEY28jDIJ4FdcZe+d2IpKpGUJdT7Ne6juLNbmA745VDIRyCD0qPVtNF94euLKVQRLERz2OOD+deffAHxGuo6GNDunDXNiMpnq8X/wBavV5QGjIzxivZpzU4o/McZhpYas4s+Y7RJ47i5sLpSJYZW49D3FWUsfO1SJizBViP0Ndb8SNCVNfW+tso0qEyYHUrj+lY1q5fylWMeYo2g+oNcVeDi7nZhqilHlZmXluyloxncpxWh4U1IW8rQvkNVTVjNBd7bhVVj6HORVLaTdK8Zw1cs7XR1U10PQ4pYXUFcc84q7Ac9Olcbp95JGVWQnFdFZXg2ZDZppmiiXPETJHpRdmAKqW5rzjQLua/1UyyYCM+1TXZeJZHu9OmgUhmdSAK8p1O+1TQRZrDp8hmMoG1gecnrmplqVFWPZNQg8+3eGQKdiHP5VwFvdLY3rTRsrbTjHrVq81HXbqFXW3dQ643A8VzWn6TdQ6rLNO8zRtztfop9qWiHzHpunarFe2obcAwHODWdr837skGsnRLWe3vD1ERqXXXdXABz9aJWAxdx8w/WrNnrFpowmvL6ZYYRHgsT3qqOSfU9a4z4zYHgqb2mjx+dbYOkq1eMHs2YYmbhByRn6x4m/4SbXpb1V2xD5Ihnnb61s6a/wBzp71594RHyIcfw13emMMhRX63gqMaFNU4bI+GxFSVSblLqP8AFx3aRJt67TWJ4KjK6bEren9a1/FkgXR5s5JCn+VZHg2Rjb24K8bfSlL+O/Qm3uo6L955u0dKsELgZxUflOX8wHinTdgK7ICZK0auVfPQVJYFRqcDOflVwTUcKFU5qnqjm1j84f316n3FGKmqeHnN9EXhYOrXjBdWfRngxGOwnugNdXE2a5bwi/8Ao8V1/wAsniVgfbFa9xciR9sDHFflilzScj360eWbj2Ha9NsgOw4PTiuZgWR5Du5Getbd9GzW+W4x1zWYHUNxWqMtDR0ez2yCVucdKn8UWtvqGg3FndRh4pBgg1NpOSg9Mc1LqaBrJ81niFelJDg2ppo+ff2gYW/4S/RUXJEVngemOlT/AA8LTfBfxbE27as5K56DgV3PxR8Krrtmb625u7SIlT/eHcVwnw8Vx8EPFJkjaOX7U28E+mK+JqRcMHG/c++o4iFSkqa3VjgdFX/RtzfQVl6iu+6bHStWxk26WD1PvWZAvmz+vJzX0DtJI9iCtubdhF5Vh25HGKyrdVN5LIB82etbxXZZhT6Vj2S5eYnj5jTuZx1bZd0zVbvS9ZttQt5WV4HDYHGR6V9Z+CPEMGt6Fb6ha/8ALRQHGclW718ipDtPmSZB7CvQ/gv4uOia59hupD9iuTg5OAjdjXXh6q+E8jOcvWJo80Vqj6F8QtttcEgk1h6XEzTDjr3rU1Iia1RE5ZyCPoat2lnHZxqHxv712Lc+Ba5dGaFnHwM8UVLZc89aKG9SbNnyfc9BVRiO9T3LHdjtUYClhX65LZHhrYRCAD6VDs8yTPpVhoww2qaikBjPrWRcRkSsZeOgNaEY4Haq1uyrySM1cUhl3ZGKaM5bmNrh/lXGahIGn6Yxk12eu8H8K4nUB++PPrWOMn7OhOXZM9DKqbqYqEV3RDpsJkv2YDjgV0V6PLt6y9Ci/el26k9K2dTQeQdtfilO822+p+w1ntE6P4OeJm8Pa7H5jkWlwfLlBPHsa+i7uSOSJZYpNyPyMd6+R4o2itc5wcgg1798HPEy634fSwvplW5tBgZ6uvrXZhnyOzPlM9wV17aJv6/wiis4r+7XjtWl4iljmnHljCjH41QZcAV6DPm4uyNvw+qlhkc10VwuYxWL4cQbh3rfuV4AoTM5as8V+PvhCO90+DWrWIiWNgtxtGcrnrWP8UP7O/4WN4Q0/VGiisItPMkxk4QKAOua9v8AEM+laT4Xv9S1mZIbOCMvLI/QAV8O/GL4iS+PvFr38cH2bTokEFrF/GUH8TH1PXHavFx+XPEV4yjtY9/A5p7Gjyze2x7D8Y/i14D1LSYNA8PaS+oPZgCK8YeXFH/udz+WK8fm19rxAkyrtPUAVyUJyOnXmrKZz7V34TLqOHp8qOCWcYm9oOyOjhvreEYVcjr0rSt9dsliWNldc9T1FcrAcDrmnS9OODW31anvY3p59i1pJ3PS/AfjW28P+JLXVIrpRscB0PAZD1H5V9daVqmn6vpsd9pt5b3cEqhlaKQMAD64r87pVbHWtHwl4p8ReENTj1Lw9qs1lKhyUU5ikHo6HhhRCmobGGMxzxbUpLU+2fGFn9ojMi/eiY8exGDXlE+ofYNZltNgyjfiK7L4RfEO1+I/h+4uZYEtdTt8JfWyn5QSOHXvtP6VgfE/wre2erxawkTzW0rDzNgyUboQf505w5lsc1Ko4SMPXLtLpIZA+XyRj2qvbyfOGPUVBdz6Rd6hdRafdJPPahFm2DG0sM4xTYnKvtbj0ryKkOWR7FGpeKZ0cWJIwc9u1T29wYCBk4rKs5SpwOavyI20HawH0qWdCkaom3SJIex6VLrCwyxKGRWJ6ZHSsVJGXbyeverF3dFmRieFFON2KbsdDpgUWSK204HTHSs7XorRoiu4LJ1wDXm/xA+Imp6PH5ejabNeADEkiHAU+leM6h8TfFE/iCHUZZmg8pubcE4Zc8g5rojRujD2lmfTENyQhBOSg496h1IGaFZeoIrA8I6omvabHfWrbo5VBz6HuDXUx25SyMbc4Fcs1Z2NoO+pz7Jtrg/jTLjwky8ZkuI1x+deiXa46eteX/HCRf7HsYM4Z7jd+AH/ANeu3KafNjIepy42TVGRznhRW8tccDH9K7ewRlw3XniuI8MHMSjHJHFd9ZH9wjV+sUmfEPVlTxXhtHn9dtZvhg+Vaw46YFavivb/AGRI2OSKyvD6/wChQn/ZFYP/AHj5Gq+FHTyzBQNvOaaoLndg81JEq/Z+QCcU2KToDXdBGTLX8AOe1c542uCdNjVeGMox9K6aORdpBGQe9cd8QWYzWkEZwCdxrzuIK3ssuqPyPZ4bpe1zGmux9F/ArWv7e8IJayMDd2X7twerLjg13MNqIXLsuCegr5l+E/imTwvr9tdqxNuSI7lezIeM/hX1RJNBd28N5AwkhdQ6sOhBr81ws+ZH0Od4P2FZyS0Zl6xJi1ORk4rAT5pFArZ1iQGFzWTYrvuVAPeuxHho6nS4/Ltge+BmptT2/wBmyN2ApYBtt0HtUes8aLKe/A/Worv93IcPjRnRfOxPqv8ASvP9f0S30DwJ4ouYcCG9Yzbf7rYwa9FtQogbj+GsjxLpq6p4PutMLYFxGwzXzWIpc+XQtvdHt4as6eNeunU+UbGT/iXZbjrirGix7nyfWi+sJdNc6dOjbomKnPoDVnSj+9CjAAFdkD7xTU4c0epoXrfuzjsKpWEJ555Y1auWypFPsVBII7CtUZJ2IrtcHaO1QqHSB3jYq3Zh2qS7JMpI7mq2vym10njhiKm/K7o0W1u59C/BjxdHrWjxwykT3lmAkrls5HY138txLd3WF+7mvkP4G6/PoniJJG3fZJW2znPYmvr/AEl4XSKSLBVwGUg5yO1erTmpRVj4PPMA8PXbWzN2BfLt19e9FVZ7jHfAoqWeGk7HyoVyetV3QA5zVpxiqsjc1+wy2R4S2HqRs4zTJ2DADPPrQxAj44aqwdyxX3rK2oIsQw85Y7quom1cVWjbAFWIW3GqiRIxtfYE/QVx171ORg5rstdADNn0rjdYcB1xXl57NwwFR+R73DUefMIJlzRlK+Wc9T6VsXi+YiqOOay9MyqRHp0OK3PL3bX7V+R0kj9QrSuyo0YVAvUVa8L64/h/xBa3ittTcFdfUGo7gc1g6wfmX863adtDnnTVWDiz6eEyXqQzREMkihgfrU11DiVVxXDfBjXhq+gx2sr5ltmCcnkivRbtA14oU8cCu2lNSifCYui6NVxZseH4grDitm4X5xjtWdoi4uAveqHxc8Sx+Dfh7rPiTAMlpbN5Kn+KRuEH5mtEcnU+Yf2ufiNJr/iBvA2k3DrpmmPm9ZDxPcf3fov8/pXg8KY9c1IJZ555J7lzJPM7STOxyWZjlifxNXoY4upIoerKtoRRJJ6kD61ci7DP61IiwKBnH51NG9vkDincmw0cHipn6etKAuPlxSHGOuD6UK4W1Kso4qpMODVuQqG2mqM7Y6Gh6LUGdD8L/Gtz4E8cWWtRsz2e4RXsOT+8iJ+bj1HUV7p8Y/2mPCcXhu607wKZtQ1SdPLW4mgKRQAjlxn7zDt718rXzM52IjMzfdAHJrvfg78Gb/xfcDUNaM1hpat02ESS+wz0HvWbqpGsaMn0Oc+EfiObT/GKreXTGHUMxzNI2cuTlSfx/nXvs8bLiReSOoq5qnwZ8C2cCR2OlyQupDCXzSz5HfJrdsdBWOHbPJvGOpHWvMr1o1H7p61Ci4R1DwZDaMpnuUVj23dBWpr1zAdsa7QPasy+mh0+28uFVUKK55b+a5u85yN3esuhetzp1t0khBBHrmqGq28lxatDFIsbEEbiOlS2Vw2NpPFJeB2RghwxHFJS5WbW5kcDYwanpV5LaAW908mQDJgdeerdDWP4h8AX2sXEdzq19o0CK+77PaZlmdfQsBgfrXerLbSL5GrxFXXpKBV20ufDNnbiSFjcTDkgISc10KsSsNFO5W06GHRdJt7SCBYIyoKoBjAFalvf+fGw54UZ4rB1C8n1C7M7RFV6KvoK1LGBoLJpJPlZh0Nc1Sd5G3LZEMuXbPbNeOfHmRjq2mW4OFSJ3I9yQK9hMirEefevGfiwq6h4pCs3zRRKOO3evXyJxji4ykeXmDvSaK3hJcJFnn5RXdWf+pAGcVxXhpfKZFJ6cV3NgMxjng96/TaDjNXTPjpRlFmf4pfGlyAn+E1V0FD9ihHfaKs+L026RM2eAKb4dH+hQkc5UVnb9+zTmVkma0TsEPNJB+8lA6Y5qxHb7x8vFTC1ZAGVRn1rvgjFskjh/dDmuI8auX162hB4UDpXcxQyNncSK4PxGvm+KWx/AQK+b4vm44Hl7tH1PBsObHuXZMvaWnDg9696+BPipb3TZPDGoTBZIBugZjyyd1/CvD9NTbE0jAD0NNttevdH1m3vLGQLLFIGH9a/O6D5Wfe5jhliabgfVOuvCP3MXPrVbRrfddbscd6ZoGoW/ibQYNWtj5ryINw/ut3Fbmi2ckKF3XGa9WMro/OqsJUpOLL4xgL2AqDX2C6Ie2WGPzqynzenWqPitgthHHnguKyxTtRl6BS1qIgt/wDj398UsiItog9jSwYEIxTbk/uUHtXiP/caXqj1Lf7VI8f+NPhN/skPiC1hyo+SfaOnoa8tsF2K8vfPAr6+tdKt9X0K4026UNFPGVOe1fK3jvTLjwrrN5pc0ZeSN/3YA+8Oxrrq0/Zy8mfQZBj/AGsHQk9VsUJH+XDHH4VatMJEzg4BGKxdOgvriXzLrAz/AAg9K2biRUVYl7CleyPoJrl0K4+eb8ayfGsgxHFnoOc1rWSkz1z3igtdaoYU9RzjpUSi2iYSbmP0DfHYfuuGZjgivoz4B+KvtmlromoSbr+Afu2Y/eT/AOtXhmkWYjt1Crjir+m39xouq21/bSFHhfdkdx3FdNGfLocOZ4eOKpOPU+rZZpXcqRx9aKy/Cmv2niTw/b6nZgfOMOM8hh1orsab2Pz2pTlTk422Pn+VjuHNQP8A1qwF+cE1Hcbc+3tX7BLZHzwu1HjzkZqCKJfNOanhXanPSpIlTkYrJiFRFwOKdHGVkyOBSbfehWbOM5FXAlrQydeHzOPUVwWtZGoxx+o6V32sKWnEa8lsCuf+I+lx6TremqFwZYAxOO9fO8V11DASh3Pp+E43xyfkxLXO5FPPStyMN5Kj25rFtv8AWqfU1vJzGB7V+ZUlofotUrTcCsDVV3yjPpXRXAVQc1zl+2Z2NbEQNz4Z6w2h+JLc9IZm8txnuelfSGlkzzxmvj+e4mhvImhJ3Kwb8jX1f8MNQTVtEs75mG7YA+fUUsPLlm4ngZ/hbWqI7rSlAvjzzXzT+3X4ouk1LQ/CMEuLcRNfXKK33mztQH6cmvpbSMfb3avir9smW5uvjdqMcn3YLWBIx/s7c/zJr0kz5ZHjz36QjHzO/oK1dIt7m+AkmPkx9lH3jWbpFiBL5jqC2eCT0rqbaPyguMc0JD5ixbWNrCv3Qx7luTUj2tpjIUZ9qhaTGee9QyTN1zTZKZZWFI+k24ehqGdGYllbA9qrNIzfSvWfgR8GNb+JMh1Ke4bS/D8bbWuimZJmHURg8H/eNTKfIhN66Hkf2W/uLpILW2luZpG2okYyWNes+E/2f/EGp2aXWvX8Wlo+CIUHmSgfXoD+dfRc/wALfAvgPTYZNF0oPfLgfbLhzJKT65PA/Ci6v/LtgsZJY8E1wYjEs9HC0FOPMzkfB3w+8I+GIfJsdOjlnx81xcYeRvxPT6CupTyYcRxhUHQKBin6RYtMDM7YB6VUkiK6wEZsjccV58pykd8YxWxJc6e9wCxz6ise7tnjkKtJgCu2ZUSDj0rzP4iauLCRvmwTmkoFuRjeKWjBMayAnPNVvC1nHLdM0gyoFYYvG1CUFAze5GK6DRZhZtzjnrXV7NtGXNqa9/bpassiL8hPPtVPX9a0bR7BbrUr1Yd4+RANzOfYCpvEfiDStO0C4vbxshV+WMdXY9AK+etYv7jVL17y7cySH7ueiL2Ue1EKHO9TOtiVSWh6rb/Enwm1yFnhvQmfvmDI/Q5ru9Cu9B1qxN1pNxaXEfdo8AqfQjqD9a+XpOF3dadout6j4f1VNT064MLqRvXPyyr/AHWHcVvLCJR0OalmMpStJH03dRpG33VOO2Ko69MFjSNWHzYrl9N8UNqVjDdRsQJUDAE8j2NSzX8kx3yEsQMDNcvsXc9CdbS5aupSECKNzEgADufSvLfjRpM2g/EaazmOJHtIZj7Fl5H4GvfPhB4bk13WRrF0h+wWL7huHEko6AfTqa8x/bGt/J+KdhOODNpi5/ByK7qMHDVHkV6vM7HmFjdywsGDHjtmuv0TxPDsEdyhU4+XFcJbt/k1aAJHHB9RXqYXMK+FleL0OeVKElqjt/EWoW17pM0ULkuw4GKsaDJFHYwL5iBgo4zzXDRswHLE/Wn+dIoGxyD9a9CnxDUjU5pROd4OLPWrCTKsevHapo7kNLtZQB615ZZavf2w/d3Uij0zkVq23im7jAMgjlPqeDXt4fiLDS+LQ5p5fJao9KhAZcgcV5zqg8zxVNgZ+c5rStPHPlgLLZgjuVasuC+tJ9TlunJTzHJGe2a8jifH0cZRhGi72Z9Fwm4YTETdR2ujofL2aei4GTzWRLbhnZsnP0rbaa3lt18qVHGOxqq0LMRxXx9rH3lOcZ6pncfAzxQPD+sjTL6Vv7PvGwTnhH7H8a+lNqeR8vQjivjKSNlxtyCOhHrX0V8EfGH9u6ENKv5d2o2i45P307H8K6qNTofOZ3l1/wB9Bep30S7fmxxWD4sl3JAvYyCtq7uViXyhy3oK5nxO5JgJOB5gp4vWjL0PmKC/eo0EYLEM9KbeMFtwT6VW1GUQW0R5ALdarand7tHaZGGVIArxJytgqXqj1YQviJnXeGm/cjn+GuD+PPhCLWNKbWLVF+2Wa5fjl1711Ph6dhYo+7Hyg0zUbiS7zbsSVfIYeor3akFOFjz6FeWGrqpHofKat5YIHXOPeoJW+frXZfFPwy+geIXeND9knO+M46eorhp5MyDFeU1ZtH6LRrRxNJVI9S9p/wB5m6YrDtoxca3JIeQOlb0R8u1O4fMVNY2hFVuJnYjIPFaRWqGpWbOij2wxe2OK5vXtR2t5aMD6kdq0Lm83s6LziuavYmmvNgXqaH8WgqSu9T1P4AeNG0rVZtPuj/oUqE5Y8Kw5orl9JtUtLdFjUAkZOKK7qdZKNrnlYrLoVarkkdOxXJLUwyICflzS3S7ctmq6MA1fsz+FM/Kr2uidJAQflpc/rSDbjg00DDZzWLEPkfatR2zEnmo5X+bDVLBgfN61rTREhkVubvW7eHGdzrxV79oDRWRdJvwvyxgxkge3FT+CoPtHjCA9VT5q9P8AiN4fj1/wJdxCMNPCvmR+uRXxHFsueapeR9Jw/V9hWjUZ826dIGlUY59K3I34AzWHZxmG7+YbGXgqexrUSUHOSK+GgraH6RUfYkvPuiueuvmdvStu4k3QE547VgXLKiN1yeBWjIgUI0zOzn7vSvYPgLr3k6jLpMzny3w0Yz3ryQLtQDvWv4avn0nU4L5G+eNwcetZX1TIxtFV6LifZeg8ySSMOvrXzD+234cdPGukeI4ygivrQ28gyM74zkHH0Ne53HjrS9E+Hs3i26YG3SAPsHV5DwFHuTXxh498Xa14x8RTazrM/mTy8JGD8kKdkUdgPXvXqUnzJH53Ug6cnFmFaW6rjaOlaKfdFQWi4UZ61MzqpxWj00Eu5HP0/GoSeTzxT5HzxVa7m8iMEdW4H1qSWd38EvA158QvHNro8YZbJGEt7IB92Mds+p6V+hOkabY6HpFtpOl26W9rbRiOONBgACvEf2KfDNvpnw+m14qpudQlO9++F4Ar1nx/4jt/C3ha/wBfumAW3iJUE9W7CuWc23dipxdzjPitrCPqKaZCwJjAMpB7+lcrv2oMk81x/hfVLzXLdNYvn3T3rmU+wJ6V1+rosdgHjJLCvPqPmke7SXJBI6DSdRtY7VVZhmsS9ull1ndH/erJ0W48+QozZZe1W7grHqCYAzS5UFzopXk8vHNeSfEkeffpG/IzzXq3nbouR2ry/wAVR/aNaYHoGq0CM3SLPOGAworD+I/iJfDNpFcFNwaTaV9a7bT4YxGI0ILe3avOP2ldJkXwxDNGN5SRScdea6IauxlWbUTz/wAQ+NX1y5jMjrFbL/qomboT3+tVmmaNjHJGpb/ZNZOmeFW+wxXV1NJHIy7gu3p6VseHNOtIdWjl1K+CWW8C4lcFjGhPLYHJx6D1rqg1seTOUnuQtKrL6Vn3T5B9K1fiBdaGniKV/DAl/sokCMStlzgcsfr1x2qjpNg+qXiwxgYHzOGbGVHUU5ySRphqMqtRRR6T8NbO5bwpayNGRvLMHYfw54r0/wAD+BdU8T38aRwyQWAIM12y4UL6L6k14rrPi3XFgSziaK0gjIRVhUcAdBX1r+zn8ULfx74d/si9jhtNf06MebCihEuIxx5qD+Y7GuanZs9fMMHWwtNOR3em6VZaRpsOm6fCIreBdqgd/c+pr5I/bR4+IejHPI04gj/gZr7GuFKg4r4q/bJuvO+KlnDkYg01B/307H+ldVrHgwld6nkNu/73Ga0oWG33rIVhvGP0rQtW6ccU2jZlwn8aT60q46mlJXjkVPKO40Nj1p8WWY0xuCKUPtwanlQNlxIeM7qk2bcfWorKTIO7PtVo8nHNOMSGCSNGPlYj6Vet9cvIMfMJAOzVRI4qNhir5IvobU8XWpO8ZHVWOt2t6PLkHkzY6E8H6VteF9bm8P8AiC21W1kKmNvm54Ze4ry64Zo5BIua2NL1Asiwsx2uPlyehrKdK2qPocDnKxD9jWW/U+2dC1DT9c0qHV7Jt8MqBs56HuPwrF8US757aOMZHmCvKf2f/F76ZqH/AAj+oPtsZyWiYn7r+n417CLm31bXIbTyPLjj+YH+9XLj8RGlhpSkcNXASpYq3Qz/ABSz74IxnpnrVacA+GbktwQwx+lHxIvF0u6SYKWRB0qEyCbwm8o/idW49OK8JV4VcFS5e6/M6lRarSl0aOq0YkaSmO6ip4Iw04Y9qi0z/kGRD2H8qsR8Rs3p3r6pNJHhVF7zOf8AiJosfiPR5bNQPOT5omx3r5rvrGS0vnhuFKvGxDKa+qLLMl5+NeU/HnwyLe6/tywhYxyALOFHRvWuDEUvto97I8d7KfsZ7M8nnuFEcjdQBxWFYNvlc7yv41eum8qBw7ZODxWTpW+e4Ij5Gayj0PrY0nqbkMSjLZJ+tM060aa9aQrwOma1rKzIjxIR0/OrYjjhT93jNXszO/LoMRfnIHQDtRT412KXbjNFS2S5GtKcnGeCKpSBg+F4NWooy0MMoOQUH8qY0fzc1+34eXtKEJLqkfjFVctRoSKKTqTgVZVdqAHrRD8uFqSfbtytWyblKePLE5FOjyqd801j+868ZpzMN2OtVBEM6b4ZQeZrk8xU5RRg17Rom2QeTJhkIwQa8s+F1viGe4xwWAr1Lw+oZ81+c8RVefHtdj28MnGij58+MXhhtC8WSzQx7ba5JkQgcA9xXGbm3iNeeOtfTfxa8Orr+gSiNR9ogG+MkZ6dq+ZirQ3DKfvDII9DXzteHK7n32UYz6xQ5Zbodft5cGBycYrn3ZprgYGQvWtbUpMR56Vl6Yd6vL7kVzt6npRQ99ytxTljeUhO2etSFdzcVpaZAN4IGRmi1y72Ri+Pte1BtFsvDT3DGzgf7QYweN56Z+n9a4W2VpLgnHHoK2fF1x9o1q4OejbRx2FUrCMIjvXpUo2gj85x1X2mIl6kxUAbelatppKT2yyM4VduSc1js2eppxvrlItkbkKBjFaXMUMuxHbu5ZvkXPzHjNZGlbtU1MTMoEfmBEUZ+bnr+dNnt77Upys822LOAi8Zr6m+APwPtNGsrDxX4r1O2EbqDaWdsqytn1LdAfpWFZ+7ZA1dHvHwgtIPC/w50TRJPluDArOg6hm55/OvAf2xfiTDf6pF4I065R4rZw95tb+IfwmvYfiN4q0Hwbpc0klwtvO0e1ILeTfdSZ/2jwg9wK+eNF1LwNf3c0+oeAdOkWWQu80s8kk5Ynqzk81x1NrG2HSTuzrvCq+X4dslXjES/wAq7LTG+1WpR2DdqrabH4RuNJi8jT7uyjAwvky7gv50+xl0mymxb3s0oz9115rJQdjt9qtjEmWTSdYZ2BCbvzFZ2o+MLC31IKWZ3zxgcCu61u2tNQ09iMb9vDV4f4w0VNIuZtRk1DZAhLPvj4WpUG9jRtLVnqEfi2KaD92M5Hp0rAt9JuvEWqNdTSulojHocbzXj+i/EuzuNah09N0dvI+0zMAAfwr33SPFGh2HhzzRcwKduFBYDNaSpNIUKqBIbWwcQwxhSnp1rj/inc211YJBMFODuOelVfEfj/SLOVds3n3U5/dwxHJJrivEOsXWovuuGUL3UdquEXcxrVVYxtWlVzhQAoGBj0rltXm2xSAZA7nNa9/cBv3aHkfpXN6vHJPbGGHJZjyfau2ETzmYlhIZp2ByR1rpfDU7Qa1DJ07Hms7TdNa0RizBmbuB0HpU9upW+2qcHjpWdfSB7eRRTxB6x4M8FTeMPFEloZlgsbYrJdSnkqhPRR3J5Feg/wDCB6r4b8W22seBrxlezffbrIcEDujHuCODUX7MK2b+INQ0u+lke8vbFZo37ERk5H5MK98ttGhgkLIMipopctx8QVKixLpt6G1oGsHXNBiv5LZ7O4I23Nu/3oZB95fceh7iviD9ql3m+MupufuRwwxDn0Un+tfZd1e/2bKl2ebfIjucD7qHjf8Agf0r40/aZGfiTq1wSCHuioIPGABj9K1W54MVY8ztugrStzxk1m2vOBWjF0xWjHuW1kwgHf8AlTOZLjK/dXvTou1XFC+XjAH4Umyyu1Rvw34VYaLPIbrVZ1ZWw3WpewmWbNtzg88VfRvrxVCzwF+tX4yp6U4jQ8jcfamOuO1PU0r9celO5MijdhdpB9KhtZAkULZx5b5/Wn3rYUseKotLm0OPU/zrWKuRF8skz0adzb23nRFgwXepX17V7L8APEEniOeOa5aRrmBCj8dfQ14rb3C3PhiK5XndDj8RxXsf7KWnzJa3N2zBUkfIXFfK5/LloOJ+gy5Z4dVXvYvfHG/MeoRWa/8ALVgvuK7fR7Oz/wCEIRJEDYjByfXFcD8eMQ+I7N5VBQuoJx716HpaM/grKoG/ddM18cq044aKT6mEkuVDfD9282niOTkocA+1aUrbbVvSsDw2cQMv+10rau8/ZsDjNfptC7w8W+x8lWt7aSQzSeZi2eRS6/Ba6hp89hdDdHKhU0mlgxyHOORVkQiWYnrk1as1ZmTbjJOJ8mePtGk0nVLuyWN2kBIjbsR61S0G0SztY96jzCOfXNfSPxW8Ex67pn2u0jAvbZSVwPvD0r59kUw3G2QEMpIIx0NeZOHJOx99lePWLoJPdbl2JnlI/hA9qsiNfLw7DNU1uBjABzikefYpLt9BTudTTuVfEN/5EaxRYPNFYl/cedMzMc80Uvi1RtCkrand6FMZNKtyBx5YxVvCs/NUPC2W0OA57YrQVa/aMmnz5fSl5I/F8fHlxdReY7yxSSr8hHtTS+04/WpAVEeSea7mciM6QEZ65psasw5q5I6+xpqAM21eSTWkdBNXZ6R4Bh8nQ1P985rv/DZC81x+hw/ZtNt4+R8ozXYaGu1F75r8mzKr7XGVJeZ9FGPLSSNC/dc7Tzv4P0r5w+Mnh3+ydfe6tV229wdwOOjdxX0JdtvuAcnArnPiFoUeueHZ4hHumRd8ZxzkVhKPNGx25Zi3hq6b2Z8p+IZvLtQgOWOBim2CeXAq+o5NN8SQtFqn2WXhomO8e4p1q2UznIry5fHY/QVZwUkXbZT1IrYskEcRY+lVdNg3JvYHAp99dKqGNMH1FNbmT7HmWsOW1KYnu5/nUsI22/FS6rATqcoK4G7INNfaiYGPpXpwd4n5xiqbp15J9yqzfNgUxicelSuMjhcc1HIuFGRxQyENVeprtPh18RNW8NothNePPYI2VgkbIX6VxqqNvWqWoWSToT0bsQalxTYbH01pnh7w18RbGTVLbUrn7a33w0mSh9CvpWFqnwy8Q6Ox+zRJeRdd8bc/iK8j+FWoa54f15JtL1B0ZuGjY/Kw9CDX0taeLNQvbG1jezYXshwwUgIPfNZzopspTaRyHhxdc0q4EV7aTx27fK2e3vWnqU1rHIZIJG3k9M966DXNK1SOLfqF3b24bkjfubH0qvpU3ha2mFnYwTa1rLj5bdecHtnso9zWToDVV3L3h68ka1EtwrImP4+MivCv2lfGVneN/YemqPKzmZweuOgruPiRPqvhHTbrVPE2oQjULwEW1vAcpboP+Waj+Zr5c17U5NSv5p2JO9t2TWkKCW5rKs2jOBwcrkGrsN5qF08Vu11O6qwwC5wKo12fwq8P2+r+IrZtQvUsrBZAZpnTcAPStJuyuY3Nnw1aW0Dy380imYtthjL5ZV9TVvUrn7yoGaQgkBevA61614x8MeGYNHEsVvDJIylobxUAZz6gjj04rwi/urhnlm5WQ7lO04BHQ1jRu9WVNkE87MxVWPPXHQ0yNtpqvA4aL5ck9M05mOOldRne6Lu4MvpTbZS14jDFVU37t3J9qsWsnk3aSEFhnkZ7VlWi2tDty3EvD4iMj3f4BTCH4kaFN0MttPFk+6f/AFq+ptIlE7sjAZFfIfw/vI9N8V+F9QjkzD9ujU/7sny/+zV9X2Yks9TVeoLYNYxdlY9jiaClXjUWzRYu7ULLNE3MciMuOvUV8W/HezMdukjMWkjuwhLdSMMP6V9yalH++jkA4Jr4x/aRgMJuY+Btvh/7NRF+8j5pI8dt/lxjvWhFWdak8d+avwmupglY6PwJpy6x4ltNLMBna53JHGOCzkcAe+a7aX4T+JLuLUZtNtdp08p51vcPsf5s/dPRuhrz7w1q1xoeswaraMyXNvloXXGUfHytg8HBr1Pwv8dtXsdNurHW9Ng1M3TDzLnOyRV56Acd6zcXc0VrHlByrMp+8pIP1FV5N3mY6mpXKCR/KzsLsVz1wTxUbt8/TpVkscGKY+lSpORwvSoGOaYagRfjuSD1/OpxPu64rJqwmcHmqiwINWmGwjPJ4AzVMEbY7fcMngZ6VBqMyicyTEBU6ZPU1Rt5ZLqfeVYRL0NbwIuotNnrdxZ/2b4dt7NGDhV+Zgcgk9TXv37MMobQAqqcDrXzLoWqNfaKLN2LPCflz1219X/s76abLw1HukQllz8tfHcSO0LM+8jVhUwPMjmf2gLiN9dsbPpLLMoX35r07RLdR4NWMk58rH6V43+0ubi28TaLeRx+ZGl8mQvU9sV7Ho8kh8I7tuG8rj8q+TnH/Z4S9R1I2oxt5GDoMixymEnHPHvW/ct+6WuN06T/AImqhm2/OcV1L+ZcOFjVtor9Jw1S+Gh6I+Tr0v37JdPkDXSr2zW4m0HCqM5qrpenbXDt1x+Va0MSLKD1p+0M3TGwwEycjIxXz58d/CTaPqx1mxtytpct8+0cI9fSm0KC3bFcl49tbfXNCudKkUMsqkA+h9q5615HXgMRLC1VJbHyI17HGDnhu9Zt7fNM3y5CirviPR5tD1O4srpJPMhYjkfe9DWbpul3EuJLglATkCsE29D9Cpck4qaejFs4HuWKqMgdSaK6jTLOCJAqjPrRXRGFkTKuk7Iv+C23+Hofqa2C4U4rmvAVwZNCG3orEVvEjcD71+t8Ny5srpeh+M5xG2Oqeo6ZdxqO53CPGasYYjK1TuGYvtbpXr21PPuM7epq/okZkv4Ex/EDVIA8Yya1fDG4atGcZ5pVpclGUvIqmrzR6fGMeWPpXT6d8tup9Aa5iPqn4V0sDGOz3e1fjrfNNtn0cxytuk/GrUJ5KnoR0NUrTcx3VaBxLitkYS3Pm79o/wAMHTdcGq2qFYLk/OQOjVwWnhcxQY+bHNfUPxR0X/hItCuNPVQZQCyZGcEV8x6Xbtb39x9oOGhJQk+o61xYik1JTPuMlxntsPyS3Rq3k4hgVFPPfFZYbJJ6571HfXYkuAucn60iMABz1rFs9Wxl6/bgBLpQcfdc/wAqwpCDn07124hjuLWSGQZVhjpXKX2nTWcpDYdP4WFddCrHlsz5TPsDPn9rBadSmMZ6UpAPBpCpDHJoGc10HzkWNKYqOQYXPSpXOAdxH51nX+oQRjy925vQUWNR05xhkOCO4q3pvivXtHKtY6tdQhei7tw/I9q5y41JsMq5GfSs64uJWwWbn60a9BNXPZLP4r3GpTwQ+IrtxbpgSSW4AfHqM119/wDGjwf4S0RovAVuftk3+slmTc7H+8T1NfMbMcY3Z+lMouFkdH468Ya34u1Rr/WLyS4kP3cnhR6AdAK5wc0VJAu59o6mk2MsafZvOchS3YD1r0rT449L0eOHhflyfc1zWi6XcziGO1IV+rOR90Ve1ma68ua2EpnaLAL4wCfSsn7wjS/4SrULPT5dNinZ43cvApORE5GCR6ZH8qyIY2EY8z5m5LH1NZlkkhcSTZLdh6VtLwo9a0gkloKRi6ZmC/ubRmBGdy+taDovTFZ+pnyNbtZeQG+U1rMm7kAjNV0JsQqFyKinUZJHarPl7f8A9VQyrz1oTE20zq/CWotPokturYuLF1liPoAcj9RX2j4f1eLVbTT7/OftMEco/ECvgrw5e/2frUcjEiOQ+W+O4NfVPwS1w3XheOxdiZ9Kl8sn+9ETlfyyR+Fc0ouO59BVr/XMHG+8T6Bvoy9isi87SGzXx3+1hEsd9dLjrdq2fY5/xr7E0WVbzSMHnI618j/tjWptdZCHpKiSj/voiknZ3PD2Pnu27fWtCIkdqoW1X4a6mEdiytKaatPHIpAxyNxjFIfvZ9qBjmii4xTwKQ4p1IagBFXmpv4M9+9RqPTJ5p8zBIWJ9OlUkIw7m0E1wTMxKZyAKGQxptjXaAeKsLuZtzjjtipUVSCccehFbRZnKzNDwCzDVYbCSMN9rlWNm7gGvuz4TaXb6foaRRrgKgGTXwPY3U1hfw3lsdssLh0PuK+3Pg34utdX8EWepQ5czLiUA8pIOGU/5718lxVSm1Gp0PocsruphnQjujnvj54fh1S/06bzmhMd2jBh0yDXoukRwp4Y2ndgR+ntXJ+M9RtrnXbG0kiLBiXyemRXf6Z5Z8PljgLtJFfDKc3Dlvotj38S+TDwTPNrCGOTXIepHmV6Xa2salNoxivN52+y6p5sRwUbcPzr0HSbsTWyzA8sowPSv0XLJOrg4SPm8b7lY24olVeO9RgASc+tNglx1PWorqXY3XFdkKbZwzmTX10Fhf6VzJlDTnpmrl/MzQnDVheb+9HPOa6VRVzB1Divjd4J/tKyHiC1TdLbj98o/iX1xXh5kZpljTPoK+wSUls2glAaN12sCOoPWvmz4neGR4a8QyNCpNpOS8JHb1Fc1ej7OSkj6jIMyc/3E36GVZKsahe/fmiqlhJuz60UKSZ9FKLuVfh42zTZYP7rfrXTjkjOetZttpLaJ4j1TTiAAs2UH+ya1kSv1TheHLl8V5s/JM7lz42Ul1LUUi7AAOcVRuRiUnFX7cBRzzUFyAWPevd0PMKyu20cCtzwdIp1dVKjcQT0rFVe9XvBd9DH44gspWA3xEj615We1/YZfUn5HdltF1qyXY9XCYeL/axW/c5W0jVe45rJkT/S4V9MVr3A3FEz2r8shrqevU0ZZtk2QL9KU/60fSh22xhaap5GetdCMXuUZlaS+ZV5ycV8/wDx08NHQfEInt/lt7sbmx2avoqFQszHqSa4z4p6GviTQb2NFDTxJuhbHQipqQ54tHoZZinh66fRnyxbM02ovngJxmrati88vPCio7KFrWS7EkZBVyCD6iqumTGe5kk56968y1nZn6Elzax2N6I/L+NN2suoplBKGUqExnJNOgXOD2rW8DRi98e6VaMhZWm571hiHyQbM60bwd0eazAJK0cnBBwR6GopYyyna1SeL7afTfE2qWc2fMhvJozn2c1itPNn/WMoHbPFe3Ss6aa7H5nWXJVkvMS9gvNxw424/Osq5haI7mcEnpx0q9eySSoQJGz2A4rOTT7yZ/x6NTYIoyTA5HbPWoHOT1yK1Ro93/zyWmPo93u+WOjlC5mUVsx6DdOcFVQY7mpl8Oz7sNIgHr1osCZgVb0uNpLlVXkkgAetab+G7o42SRn1PTFdJ4H8N+Tfte3mGjg+ZRjqaTQXNjYNB0NfOkH2u4UfKf4c9qwnupbxEjZlVgPnBAGT2rQv7j7dr0t1cYaO2Hyr23HoPwrnLppbi8zEvmMzc49O9ZxjqLmLEY3T7R1B5q8GHrUaxDeGWMJwOAKU+4rZR0FcyfFI/wBHilBwVf8AGtizcSWqSKchlHes7xDE0ulttAJBDcdak8Mzebpyp12fKaQF9hVaRcnnjirr4A9KryrihEsz5gysCOx617d8DNdW38U28MjYi1KLyHz03Y+U/n/OvFZx1rrPCN1JbpZ3ERIkhk3Ag8gg5rKtHS57uQwVSc6T6o+6/htfGZZ7GT/WQHBB9K+fP26oNmsaXIM4a0YH6hx/jXrPw31XzPFcN1Gf3WoWySY68lQf51wf7d1j/wASvR74Dp5sZ49gf6VjHU83FU/ZzaPkm2q9D1/KqFuOa0YK6+hgidF4pwXjmkSpdvyDjmpbGNAxRjcRwetWFToeKjkGJu2KV9QDaKNopaOMGhAJwBgVFqB/dso69jUoHtVLVGO0ANhu3NUTcrhzvEajtU4HyY5Bqvaqscw3Nudh1zV5ug6VUWNoryIVHFdV8OPiNr3ge+AtJBPpkkga4tJBkMOASp7HFctMxVT6VSnuI1+Xa5J9qqpQpYiDp1FdE0qs8PU9pBn2BqV2PENxo2q6JPHNbXe1w+eiEcj6g8V6HZ6jcRacNP8AkOEwT7etfMn7KviYr4gufDV3u8q5QzWe8/ccfeA+o5/Cvfb2O5S+ingkKjynDj19K/Ks4wcsBXdPp0Pu8JVjjaMZHmvxV17UfDviGzmcqLZ5NzsOhGeRXuvhea3utGtby1YPHJEGVh9K8E/aOX7T4asmZQHLgt9cVqfsy+NA0P8AwjF5IQCgNqWP5rX2PDs08JynFmeAdSj7WO6PdzdNuA5oupN4DHNRuu2T5uBUM0u5ht5Ar6GKPkW2Q374t3OawoW3TDnvxWpqTHyfasq1X98PrVLcFqjo7VHeMAc1neNfCFn4j0KSzkAMwG6Jz1Vq2tPG1d3XirKMWb0qakVJcoU6kqU1KO6PjrX4brQdSm065iKTxOVII/WivaP2gvCf9oWsesafCDeqQsgA++CetFeLUcqMnHlufoOBzWjWoqVR6mB8SNNMXiQ6lGvyzIAx9xXPg8ZFehePrU3GjGQclD1FeaxSFTtJr9Z4VqqeC5ezPy7MYv2nMWN7haQt60nb3qWJBgZFfRWsec2RnpXCyaq+n/ENLxGOIGUEA9s816BPGqxFs9BmvHbu6Emt3UjHlpTtNfJcbV3TyxwX2mj7HgvCqtWqN9EfZOjOL61tL5ekiq1a0g/0he4A7VwnwQ1wan4ZSxlbM9sAuCe1d8kb+aW2nFfn2Cqc9NXIx9J0q0osWU7mX604jn8KimIEiL3qwn3/AMK7kcJSun8sFuaq2AEkUwYZDAg1Z1XiMmqdi+2zdvU8Ux+aPm/43aL/AGL4nuJraNltbn5l443d64Xw7FiH/aJ5r6a+Nnhwat4GMkcYa5hPmKe/Ar508PRnbPJIoGOAPSvPxdO07o+/yPGe3wzT3Roj5IWI7Cul+DsKr4wh1GQYFrC8rEjvXHahdAReVG3LHHHauz8EFrTwrqV/nDyyw2ykdgW5rycxbVJ2PSrO1NnmfxTglh8b64LgfvTeySE+obkH8jXG53CvVfj6Xb4jX3mRhVFvDtOOo2DmvM5VXAPevcy6TnhoPyPzXMFy4iRBHGC2TzV23j5BqK3j3fNVsZH5V0s573HUo9Kao+WlUHJwM00MkUY75pwG44FMEbEgCrMMRDc4p3EyWxt2lkCKM5rX1SdLGxNvHjai7nPqfSl0yNLS2N5IOcYQeprmtfumnl+z7slm3N/Sodhoo3lwqWUan78h3yn1Y9BWpoFiIoPtEinzJOcEYwO1Z1jbi+1VYuDHb/Mx9TXTNx3FOKC4bE/uigRxnPyigHinLzVE3Kl/ZRSRHCjpXLaFCbO6ngOQpO5a7VvunrXK3Q8vUMLjJapZV9C7yx2qCTQYGJ+YZ+hp1srEVb2jbk01Yhsyrq32oWPFa/hxmFgrgDIkYZqleY2GtHw6N2mEAdJTj8hWNf4D3+Gf98+R9GfBfVNzaO0jc258on2zkfzro/217H7V8NbO9UZEF0pyP9pGFeV/Cq+8ksoYgowYV7f8fbY698AryZAXMUaTeuMf/rrkpMM9o8mIdj4It84GavQH+VUoRhRVyKu/oeHF6FyHG/mrI5FVoY2wDzVlc45GKTWlyxV6gVFJzKCKlXO7pUMn+uz2pJAOYc0Ae+aAvOc5p3GRxVEXFNYmsOVLN2HFbbcDjPSuc1+TG7PShhGz0DT2aSQNwMGttE4ya53Q1aSPAByTXX2luBGGbrjkUiyn9mDD5qhktIxn5Rmtry1x0qN40bPyitIsiSRmaZfX2i6nb6lpkxt7y3ffFIoztP09McV9HfCP4q2vi0DStVVbPXEQ4HSO5Hcr6H/Zr53uYF5K8VSQ3VjdxX1lM0NzAwkikXqrDmvOzTKqWPpvmWp25fmE8LLlWx9F/tKo3/CLwtGMbZBnHvXm3hBrjS47XUIX2SxEOpHY16D4/wBVTxb8JNJ1r5d9yI/NUdnBw361yQtRHaoqgYCgdK8bJISoU5QktmffYaSrYe3c+nPB2uxeKvDEF9bt++2hZl/usOtbFvYuoGWFfPnwj8UP4Z8QJHM5FjdEJKpPAPY19KxtHLCskbAowyCD1FfR0p8yPh81wTw1RtbM5/WE2xEVm2Khp1+tamuN1A7mqOlr+/zW8Ty09DoIvlh9Oakgb58VGP8AUinQDqTSbBoytVQ3d00TcoPXpRTL662XLBcHmipcE+hSlJLRnN6pD9o06eLGcocV5FcW7RzsDkc17SigxYPpXlniZPJ1aWP1bivp+Dq/LVnSfU5cwjeCkZcK/PzV+GMYFVoflYYq2JQOK++Z4j2Kmtt5OmXEnohNeIR7pL8MP4nJOfSvYPG9yI/DtywOCV28V5ZpMe65Jx0PFfnfHlZP2VJebP0zgWi6eGqVX1PS/hXr82h63BOzfuZCFk+lfUEFzHPZpcKQY2UNkelfHmn/AHABkYNe/fBjxMuo6SdJvJB5sIwoJ+8tfEYZ+yl5M3z7B8/72J28LfaLvcv3RV5FO/2qa2ghRC0ahfWhQBXsxPjjH144iwKpW3zWyKBnJq14hYYqHRkMkkY4Kg0Pcu2hc1S3juPKspOUZfmH4V8q/ETS28PeKbzToFKwu5eM44IJr6m1qYLe/KeeleUfH3w811osOu28fz25xKcclTWdaHPBnsZLifY11F7M8KmjZZoj15/Wuq0zUdQttN+wQxRtCZkmIP8AeHSuagVmZXbr7V01iCEBPcV5M4RqK0j7yok4oyvjVrkeuavaXP2RYLhLNY5XH8eCcfkK8wBMsxVemeTXefElNnkShctIpT8BXF28awQ+/X8a9LCQVOkoo/N85io4tkkW1TtFTBS30qC2Qsxb+9V0DHWtmcESJhhTipUXOM/jSGpogvANNDY+JeM9KuafA1xdRxLzuPJ9qrZ5ra0n/Q9NmvyPmYFYzQJFfxLdRw5jj4igGMDua4szMfNvpN3zHCk+vbFamrvJculrHlnkYDHWoJreOTWYNPXmG1w0gHQms2rsq1kanhy0+y2KFh+9l+Zzj1rQnOAR3qQY25FVnDMxOO9arQkevQU5etMHSnK34GnZhYkPSuW14bboScgA9a6c1z/ihcDgHBFSx30sT2DZUYPYVa52etZ+inNqnOelW55NmR3oTM5IqXbEhu2K2vC6ltJZuM+a38qxwN4bg10PhdF/smUekrfyrKv8J9Bww/8AbDr/AALcNBf4zwwIr6h8P+XrXwr1bTJzuSbT5kOeedh5r5O8NziPVYAxG3ftP0PFfS3wl1AnTLuzlIOIpAR7FTXn0dz0+Jo++mfCNtzCnrirlry4qvCFVmj7K7Lz7E1e09Mz8LxXpJ3Pj0jZiRfLHAz9KeYxx6UsYwAKfjnir0HewzylJ4FZ0wPnsvoeK1gpFZUo/fsf9qktGU3dFiKEFVbmn+QM5yRUtvzGp44qQ7e/WmZlOSH5c+g9a5PxCAziMdWbH61192QEOPSuN1idY72IHu9S2VBGzpVqiNGiKAqjnFdEEAwMVmaIvyh2XqK1CwzinYYFeKYwp4OaRutLZgyvLGGGBVOWHHUE1okVE8YIxiruZtHQ+DtUkl0IeG3mCol19oiUnsRyBXUzRnbtFeXOrROJIyVZeQQcEV3PhzWxqVj5cx23cY+bn7w9a8+pQUbtdT6/I8zUoKjLdFi8+UbV/wD1V7j8EPGK6jpB0W/cm6th+7JPLp/9avCLybn7wJqDQ9bvNK1+21C2lKPE/IHQjuKmnJpnr4/B/WqTVtT6w1OVJZNqgjBpdLQecT7dKqeGdUs/EGgxajZssnmAZAPIPcVuWFj5KmRs5PQV6Udrn5/UpypScJbliQ7VAFNd/KtnkOMgUyXcZPam3v8Ax5lfap6kowFWS4nJ9yaK1NLtxkmitFawzEh5TrXA/EKx8m/S4/vDrXfW3QVznxLRfsMR2jPNdmQVHTx1O3XQjErmptHngPzCpQMNmoV+9Uy9a/VJaHzhzHxHuNmlJAp++w49a4/RYgCzAenNdL8TelqvbBrC0P8A1DfWvyXjKo55jGL6I/XeFqahlia6mtp67VLHpzVvQPEU+jeJbaaEkIrDf9M1Gv8Ax5VixgG5/OvnmvdPWqQVVOMj7I8PajFqWlw3kcgZZFB4rQ4boa8t+BlzPJ4daN5WZFf5Qe1epf8ALNfpXfhKjnDU/OsdR9jWcUc/4i4NT6J8g3DsKg177pqfSB+4P0rpe5zvYo6rJuvd3vR4js49R8PzadJyJo9ppmo/8fqfWr9mN9+ityOOtNb2HzODUkfJ19pc2n6/NYTgp5Tkc9x2rUjdVdUGMYrsP2greC38aK8Mao0kQ3kd64FCf7RRc8bK8rEL2dTlR+kYGs6+HjJ9jB8fO0tzEh5VUyAPWuMnbgIvU12fjPon1riAzG85NehRXuHwudR/2yRoWi7VGcVLKyqN3aooCSDSy9DVnmofFhsH8asheBVa0ORVsfdFNFD4YzJKkY6sQK1vEMiwRw2MZwkS/MPeq/hpVbV4sgHHI/I1Q8Qsxu7sliTk0mJFDT5Io5LvU5MFYFwv+8elO8Nxf6PJdPzJPJuJPp2rPnAXwpbKvAlnJkH9410dkoWNVAwAowPwpQ1kMthflP0qJjU38B+lQN1rWSJFVcjrShfehPu0HtUX1C+oo96yvEa77cE9cYrUNUdZA+wMcc0MaMfw87eQ8Z/gJGRV18u5Hesbw2zefdLnjcK20AMhyKSM5D0XanIrc8Lg/wBmXGP+ex/kKx2+7+NbPhb/AJBk3/XY/wAqzxHwnvcMf758i/ZMYrtWH8LBv1r334e3wg12aHdhZ7bzFz0OVz/WvAB/r1r13w3JIs+hSKxDNYruPrwRXBRep9FxHBSpRkfMl8uzVbuPGAJ5P/QjV7TF+b6iqmrf8h69Hbzm/nV/S1AJwK9OGyPhJrllY1AvFPX7wpiVIKqxBIMFST1FYcsg8xmPrW23+pb6Gucbv9aVtSkacEreSOOak3k+9QRfcp9MTIb2TbCcHnrXGTqZtZQHkAlvxrrNR+4R2rl7MA6q/wBP61m9zSK0OmtroxRqMdqn+3SMPlXr7VQj5xVy0HJ+laMkkWa5bjav41OnnkfMwBoi6fhUknC0mA0JIc/OTT8NjBNLB9ynGlcloz76V0JCdcU2zmuoH8xJGRh0KnFWWRWlJKgmnMqhBhRyOadr6ChJwlzRepsaRq63m22uvln6K3ZqvnTpmlORgE/pXHTkq3ykj6V3+hyyT6LbyysXdo+Se9cdWnys+2yLMp4i8JrY9A+BfiaPw9rY0m7kxZ3bYBY8I9fR7srpwc5HWviu/ZlwykqykEEdjX1Z8MLq4vPA2mT3UrSytCMs3U06E21Y5eIMFGLVRdTZZszbfSi7X9wRUuB5p4702/8AuiurofKsgsflX86KbCSE4oouVY//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1491630"/>
            <a:ext cx="3049593" cy="1714596"/>
          </a:xfrm>
          <a:prstGeom prst="rect">
            <a:avLst/>
          </a:prstGeom>
        </p:spPr>
      </p:pic>
      <p:sp>
        <p:nvSpPr>
          <p:cNvPr id="5" name="TextBox 5">
            <a:extLst>
              <a:ext uri="{FF2B5EF4-FFF2-40B4-BE49-F238E27FC236}">
                <a16:creationId xmlns:a16="http://schemas.microsoft.com/office/drawing/2014/main" id="{82FA5CAE-5094-45FF-BC71-FED08A2FEE12}"/>
              </a:ext>
            </a:extLst>
          </p:cNvPr>
          <p:cNvSpPr txBox="1"/>
          <p:nvPr/>
        </p:nvSpPr>
        <p:spPr>
          <a:xfrm>
            <a:off x="3491880" y="3204722"/>
            <a:ext cx="2436604" cy="21544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latin typeface="Calibri" panose="020F0502020204030204" pitchFamily="34" charset="0"/>
              </a:rPr>
              <a:t>https://me.me/i/youre-fake-news-10722226</a:t>
            </a:r>
          </a:p>
        </p:txBody>
      </p:sp>
    </p:spTree>
    <p:extLst>
      <p:ext uri="{BB962C8B-B14F-4D97-AF65-F5344CB8AC3E}">
        <p14:creationId xmlns:p14="http://schemas.microsoft.com/office/powerpoint/2010/main" val="2911779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5B5B5B"/>
                </a:solidFill>
              </a:rPr>
              <a:t>Manipulation de citations </a:t>
            </a:r>
            <a:endParaRPr dirty="0">
              <a:solidFill>
                <a:srgbClr val="5B5B5B"/>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20</a:t>
            </a:fld>
            <a:endParaRPr/>
          </a:p>
        </p:txBody>
      </p:sp>
      <p:sp>
        <p:nvSpPr>
          <p:cNvPr id="2" name="Espace réservé du texte 1"/>
          <p:cNvSpPr>
            <a:spLocks noGrp="1"/>
          </p:cNvSpPr>
          <p:nvPr>
            <p:ph type="body" idx="1"/>
          </p:nvPr>
        </p:nvSpPr>
        <p:spPr>
          <a:xfrm>
            <a:off x="889689" y="1347614"/>
            <a:ext cx="3489601" cy="3152700"/>
          </a:xfrm>
        </p:spPr>
        <p:txBody>
          <a:bodyPr/>
          <a:lstStyle/>
          <a:p>
            <a:r>
              <a:rPr lang="fr-CA" dirty="0" smtClean="0"/>
              <a:t>Fausse nouvelle </a:t>
            </a:r>
            <a:r>
              <a:rPr lang="fr-CA" b="1" dirty="0" smtClean="0"/>
              <a:t>zombie</a:t>
            </a:r>
            <a:r>
              <a:rPr lang="fr-CA" dirty="0" smtClean="0"/>
              <a:t> (Jeff Yates) c’est-à-dire que cette citation revient chaque année lorsqu’il est question d’immigration</a:t>
            </a:r>
          </a:p>
          <a:p>
            <a:pPr marL="127000" indent="0">
              <a:buNone/>
            </a:pPr>
            <a:endParaRPr lang="fr-CA" sz="1050" dirty="0"/>
          </a:p>
          <a:p>
            <a:r>
              <a:rPr lang="fr-CA" dirty="0" smtClean="0"/>
              <a:t>Changer des mots de la citation ou attribuer une phrase à la mauvaise personne (comme ici)</a:t>
            </a:r>
          </a:p>
          <a:p>
            <a:pPr marL="127000" indent="0">
              <a:buNone/>
            </a:pPr>
            <a:endParaRPr lang="fr-CA" sz="1000" dirty="0"/>
          </a:p>
          <a:p>
            <a:r>
              <a:rPr lang="fr-CA" dirty="0" smtClean="0"/>
              <a:t>Impact? </a:t>
            </a:r>
            <a:endParaRPr lang="fr-CA" dirty="0"/>
          </a:p>
        </p:txBody>
      </p:sp>
      <p:pic>
        <p:nvPicPr>
          <p:cNvPr id="3" name="Image 2"/>
          <p:cNvPicPr>
            <a:picLocks noChangeAspect="1"/>
          </p:cNvPicPr>
          <p:nvPr/>
        </p:nvPicPr>
        <p:blipFill>
          <a:blip r:embed="rId3"/>
          <a:stretch>
            <a:fillRect/>
          </a:stretch>
        </p:blipFill>
        <p:spPr>
          <a:xfrm>
            <a:off x="5308649" y="1215775"/>
            <a:ext cx="3121778" cy="3052405"/>
          </a:xfrm>
          <a:prstGeom prst="rect">
            <a:avLst/>
          </a:prstGeom>
        </p:spPr>
      </p:pic>
    </p:spTree>
    <p:extLst>
      <p:ext uri="{BB962C8B-B14F-4D97-AF65-F5344CB8AC3E}">
        <p14:creationId xmlns:p14="http://schemas.microsoft.com/office/powerpoint/2010/main" val="3742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5B5B5B"/>
                </a:solidFill>
              </a:rPr>
              <a:t>Manipulation de citations </a:t>
            </a:r>
            <a:endParaRPr dirty="0">
              <a:solidFill>
                <a:srgbClr val="5B5B5B"/>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21</a:t>
            </a:fld>
            <a:endParaRPr/>
          </a:p>
        </p:txBody>
      </p:sp>
      <p:pic>
        <p:nvPicPr>
          <p:cNvPr id="3" name="Image 2"/>
          <p:cNvPicPr>
            <a:picLocks noChangeAspect="1"/>
          </p:cNvPicPr>
          <p:nvPr/>
        </p:nvPicPr>
        <p:blipFill>
          <a:blip r:embed="rId3"/>
          <a:stretch>
            <a:fillRect/>
          </a:stretch>
        </p:blipFill>
        <p:spPr>
          <a:xfrm>
            <a:off x="888327" y="1215775"/>
            <a:ext cx="3121778" cy="3052405"/>
          </a:xfrm>
          <a:prstGeom prst="rect">
            <a:avLst/>
          </a:prstGeom>
        </p:spPr>
      </p:pic>
      <p:pic>
        <p:nvPicPr>
          <p:cNvPr id="5" name="Image 4"/>
          <p:cNvPicPr>
            <a:picLocks noChangeAspect="1"/>
          </p:cNvPicPr>
          <p:nvPr/>
        </p:nvPicPr>
        <p:blipFill>
          <a:blip r:embed="rId4"/>
          <a:stretch>
            <a:fillRect/>
          </a:stretch>
        </p:blipFill>
        <p:spPr>
          <a:xfrm>
            <a:off x="4283968" y="1457843"/>
            <a:ext cx="3448383" cy="1514260"/>
          </a:xfrm>
          <a:prstGeom prst="rect">
            <a:avLst/>
          </a:prstGeom>
        </p:spPr>
      </p:pic>
      <p:pic>
        <p:nvPicPr>
          <p:cNvPr id="6" name="Image 5"/>
          <p:cNvPicPr>
            <a:picLocks noChangeAspect="1"/>
          </p:cNvPicPr>
          <p:nvPr/>
        </p:nvPicPr>
        <p:blipFill>
          <a:blip r:embed="rId5"/>
          <a:stretch>
            <a:fillRect/>
          </a:stretch>
        </p:blipFill>
        <p:spPr>
          <a:xfrm>
            <a:off x="5319128" y="2139702"/>
            <a:ext cx="3115047" cy="1924353"/>
          </a:xfrm>
          <a:prstGeom prst="rect">
            <a:avLst/>
          </a:prstGeom>
        </p:spPr>
      </p:pic>
      <p:sp>
        <p:nvSpPr>
          <p:cNvPr id="7" name="ZoneTexte 6"/>
          <p:cNvSpPr txBox="1"/>
          <p:nvPr/>
        </p:nvSpPr>
        <p:spPr>
          <a:xfrm>
            <a:off x="5303724" y="4037347"/>
            <a:ext cx="3059945" cy="461665"/>
          </a:xfrm>
          <a:prstGeom prst="rect">
            <a:avLst/>
          </a:prstGeom>
          <a:noFill/>
        </p:spPr>
        <p:txBody>
          <a:bodyPr wrap="square" rtlCol="0">
            <a:spAutoFit/>
          </a:bodyPr>
          <a:lstStyle/>
          <a:p>
            <a:r>
              <a:rPr lang="fr-CA" sz="800" dirty="0" smtClean="0"/>
              <a:t>Jeff Yates</a:t>
            </a:r>
          </a:p>
          <a:p>
            <a:r>
              <a:rPr lang="fr-CA" sz="800" dirty="0" smtClean="0">
                <a:hlinkClick r:id="rId6"/>
              </a:rPr>
              <a:t>https</a:t>
            </a:r>
            <a:r>
              <a:rPr lang="fr-CA" sz="800" dirty="0">
                <a:hlinkClick r:id="rId6"/>
              </a:rPr>
              <a:t>://ici.radio-canada.ca/nouvelle/1094986/non-ceci-nest-pas-une-vraie-citation-de-wilfrid-laurier-sur-limmigration</a:t>
            </a:r>
            <a:endParaRPr lang="fr-CA" sz="800" dirty="0"/>
          </a:p>
        </p:txBody>
      </p:sp>
    </p:spTree>
    <p:extLst>
      <p:ext uri="{BB962C8B-B14F-4D97-AF65-F5344CB8AC3E}">
        <p14:creationId xmlns:p14="http://schemas.microsoft.com/office/powerpoint/2010/main" val="7526708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5B5B5B"/>
                </a:solidFill>
              </a:rPr>
              <a:t>Désinformation à caractère politique</a:t>
            </a:r>
            <a:endParaRPr dirty="0">
              <a:solidFill>
                <a:srgbClr val="5B5B5B"/>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22</a:t>
            </a:fld>
            <a:endParaRPr/>
          </a:p>
        </p:txBody>
      </p:sp>
      <p:pic>
        <p:nvPicPr>
          <p:cNvPr id="14" name="Imag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00" y="1419622"/>
            <a:ext cx="3415478" cy="2688664"/>
          </a:xfrm>
          <a:prstGeom prst="rect">
            <a:avLst/>
          </a:prstGeom>
        </p:spPr>
      </p:pic>
      <p:pic>
        <p:nvPicPr>
          <p:cNvPr id="15" name="Picture 5">
            <a:extLst>
              <a:ext uri="{FF2B5EF4-FFF2-40B4-BE49-F238E27FC236}">
                <a16:creationId xmlns:a16="http://schemas.microsoft.com/office/drawing/2014/main" id="{DBC375B1-9305-43A6-9128-8BCD358B9E38}"/>
              </a:ext>
            </a:extLst>
          </p:cNvPr>
          <p:cNvPicPr>
            <a:picLocks noChangeAspect="1"/>
          </p:cNvPicPr>
          <p:nvPr/>
        </p:nvPicPr>
        <p:blipFill>
          <a:blip r:embed="rId4"/>
          <a:stretch>
            <a:fillRect/>
          </a:stretch>
        </p:blipFill>
        <p:spPr>
          <a:xfrm>
            <a:off x="4932040" y="1385959"/>
            <a:ext cx="3199757" cy="2722328"/>
          </a:xfrm>
          <a:prstGeom prst="rect">
            <a:avLst/>
          </a:prstGeom>
        </p:spPr>
      </p:pic>
      <p:sp>
        <p:nvSpPr>
          <p:cNvPr id="6" name="ZoneTexte 5"/>
          <p:cNvSpPr txBox="1"/>
          <p:nvPr/>
        </p:nvSpPr>
        <p:spPr>
          <a:xfrm>
            <a:off x="1149366" y="4108286"/>
            <a:ext cx="3059945" cy="461665"/>
          </a:xfrm>
          <a:prstGeom prst="rect">
            <a:avLst/>
          </a:prstGeom>
          <a:noFill/>
        </p:spPr>
        <p:txBody>
          <a:bodyPr wrap="square" rtlCol="0">
            <a:spAutoFit/>
          </a:bodyPr>
          <a:lstStyle/>
          <a:p>
            <a:r>
              <a:rPr lang="fr-CA" sz="800" dirty="0" smtClean="0"/>
              <a:t>Combattre les </a:t>
            </a:r>
            <a:r>
              <a:rPr lang="fr-CA" sz="800" dirty="0" err="1" smtClean="0"/>
              <a:t>fake</a:t>
            </a:r>
            <a:r>
              <a:rPr lang="fr-CA" sz="800" dirty="0" smtClean="0"/>
              <a:t> news: </a:t>
            </a:r>
            <a:r>
              <a:rPr lang="fr-CA" sz="800" dirty="0">
                <a:hlinkClick r:id="rId5"/>
              </a:rPr>
              <a:t>https://www.bbc.co.uk/academy/fr/articles/art20181105161401751</a:t>
            </a:r>
            <a:endParaRPr lang="fr-CA" sz="800" dirty="0"/>
          </a:p>
        </p:txBody>
      </p:sp>
      <p:sp>
        <p:nvSpPr>
          <p:cNvPr id="7" name="ZoneTexte 6"/>
          <p:cNvSpPr txBox="1"/>
          <p:nvPr/>
        </p:nvSpPr>
        <p:spPr>
          <a:xfrm>
            <a:off x="4911253" y="4091600"/>
            <a:ext cx="3059945" cy="584775"/>
          </a:xfrm>
          <a:prstGeom prst="rect">
            <a:avLst/>
          </a:prstGeom>
          <a:noFill/>
        </p:spPr>
        <p:txBody>
          <a:bodyPr wrap="square" rtlCol="0">
            <a:spAutoFit/>
          </a:bodyPr>
          <a:lstStyle/>
          <a:p>
            <a:r>
              <a:rPr lang="fr-CA" sz="800" dirty="0" smtClean="0">
                <a:solidFill>
                  <a:srgbClr val="6F6F6F"/>
                </a:solidFill>
              </a:rPr>
              <a:t>L’inspecteur viral</a:t>
            </a:r>
            <a:endParaRPr lang="fr-CA" sz="800" dirty="0">
              <a:solidFill>
                <a:srgbClr val="6F6F6F"/>
              </a:solidFill>
              <a:hlinkClick r:id="rId6"/>
            </a:endParaRPr>
          </a:p>
          <a:p>
            <a:r>
              <a:rPr lang="fr-CA" sz="800" dirty="0" smtClean="0">
                <a:hlinkClick r:id="rId6"/>
              </a:rPr>
              <a:t>https</a:t>
            </a:r>
            <a:r>
              <a:rPr lang="fr-CA" sz="800" dirty="0">
                <a:hlinkClick r:id="rId6"/>
              </a:rPr>
              <a:t>://journalmetro.com/opinions/inspecteur-viral/1056881/non-justin-trudeau-nest-pas-le-fils-illegitime-de-fidel-castro/</a:t>
            </a:r>
            <a:endParaRPr lang="fr-CA" sz="8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rgbClr val="6F6F6F"/>
                </a:solidFill>
              </a:rPr>
              <a:t>Désinformation à caractère raciste</a:t>
            </a:r>
            <a:endParaRPr dirty="0">
              <a:solidFill>
                <a:srgbClr val="6F6F6F"/>
              </a:solidFill>
            </a:endParaRP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23</a:t>
            </a:fld>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8850" r="17350"/>
          <a:stretch/>
        </p:blipFill>
        <p:spPr>
          <a:xfrm>
            <a:off x="4670069" y="1313706"/>
            <a:ext cx="3168352" cy="3000333"/>
          </a:xfrm>
          <a:prstGeom prst="rect">
            <a:avLst/>
          </a:prstGeom>
        </p:spPr>
      </p:pic>
      <p:grpSp>
        <p:nvGrpSpPr>
          <p:cNvPr id="6" name="Groupe 5"/>
          <p:cNvGrpSpPr/>
          <p:nvPr/>
        </p:nvGrpSpPr>
        <p:grpSpPr>
          <a:xfrm>
            <a:off x="611560" y="1347614"/>
            <a:ext cx="3744416" cy="2016224"/>
            <a:chOff x="611560" y="1347614"/>
            <a:chExt cx="3744416" cy="2016224"/>
          </a:xfrm>
        </p:grpSpPr>
        <p:sp>
          <p:nvSpPr>
            <p:cNvPr id="3" name="Bulle ronde 2"/>
            <p:cNvSpPr/>
            <p:nvPr/>
          </p:nvSpPr>
          <p:spPr>
            <a:xfrm>
              <a:off x="611560" y="1347614"/>
              <a:ext cx="3744416" cy="2016224"/>
            </a:xfrm>
            <a:prstGeom prst="wedgeEllipseCallout">
              <a:avLst>
                <a:gd name="adj1" fmla="val 54402"/>
                <a:gd name="adj2" fmla="val 42816"/>
              </a:avLst>
            </a:prstGeom>
            <a:noFill/>
            <a:ln>
              <a:solidFill>
                <a:srgbClr val="6F6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6F6F6F"/>
                </a:solidFill>
              </a:endParaRPr>
            </a:p>
          </p:txBody>
        </p:sp>
        <p:sp>
          <p:nvSpPr>
            <p:cNvPr id="5" name="ZoneTexte 4"/>
            <p:cNvSpPr txBox="1"/>
            <p:nvPr/>
          </p:nvSpPr>
          <p:spPr>
            <a:xfrm>
              <a:off x="1033736" y="1851670"/>
              <a:ext cx="3319586" cy="1169551"/>
            </a:xfrm>
            <a:prstGeom prst="rect">
              <a:avLst/>
            </a:prstGeom>
            <a:noFill/>
          </p:spPr>
          <p:txBody>
            <a:bodyPr wrap="square" rtlCol="0">
              <a:spAutoFit/>
            </a:bodyPr>
            <a:lstStyle/>
            <a:p>
              <a:r>
                <a:rPr lang="fr-CA" dirty="0" smtClean="0">
                  <a:solidFill>
                    <a:srgbClr val="6F6F6F"/>
                  </a:solidFill>
                  <a:latin typeface="Pangolin" panose="020B0604020202020204" charset="0"/>
                </a:rPr>
                <a:t>Sur un site norvégien anti-immigration: « Les musulmans envahissent le pays! »</a:t>
              </a:r>
            </a:p>
            <a:p>
              <a:endParaRPr lang="fr-CA" dirty="0">
                <a:solidFill>
                  <a:srgbClr val="6F6F6F"/>
                </a:solidFill>
                <a:latin typeface="Pangolin" panose="020B0604020202020204" charset="0"/>
              </a:endParaRPr>
            </a:p>
            <a:p>
              <a:r>
                <a:rPr lang="fr-CA" dirty="0" smtClean="0">
                  <a:solidFill>
                    <a:srgbClr val="6F6F6F"/>
                  </a:solidFill>
                  <a:latin typeface="Pangolin" panose="020B0604020202020204" charset="0"/>
                </a:rPr>
                <a:t>Ce sont en fait des bancs d’autobus! </a:t>
              </a:r>
            </a:p>
            <a:p>
              <a:endParaRPr lang="fr-CA" dirty="0"/>
            </a:p>
          </p:txBody>
        </p:sp>
      </p:grpSp>
    </p:spTree>
    <p:extLst>
      <p:ext uri="{BB962C8B-B14F-4D97-AF65-F5344CB8AC3E}">
        <p14:creationId xmlns:p14="http://schemas.microsoft.com/office/powerpoint/2010/main" val="162992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Statistiques qui créent la controverse</a:t>
            </a:r>
            <a:endParaRPr dirty="0"/>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24</a:t>
            </a:fld>
            <a:endParaRPr/>
          </a:p>
        </p:txBody>
      </p:sp>
      <p:sp>
        <p:nvSpPr>
          <p:cNvPr id="2" name="Espace réservé du texte 1"/>
          <p:cNvSpPr>
            <a:spLocks noGrp="1"/>
          </p:cNvSpPr>
          <p:nvPr>
            <p:ph type="body" idx="1"/>
          </p:nvPr>
        </p:nvSpPr>
        <p:spPr>
          <a:xfrm>
            <a:off x="866374" y="1331673"/>
            <a:ext cx="3489601" cy="3152700"/>
          </a:xfrm>
        </p:spPr>
        <p:txBody>
          <a:bodyPr/>
          <a:lstStyle/>
          <a:p>
            <a:r>
              <a:rPr lang="fr-CA" dirty="0" smtClean="0"/>
              <a:t>Des données sans les sources et interprétées par des </a:t>
            </a:r>
            <a:r>
              <a:rPr lang="fr-CA" dirty="0" smtClean="0"/>
              <a:t>non-experts</a:t>
            </a:r>
          </a:p>
          <a:p>
            <a:endParaRPr lang="fr-CA" dirty="0"/>
          </a:p>
          <a:p>
            <a:r>
              <a:rPr lang="fr-CA" dirty="0" smtClean="0"/>
              <a:t>Également une fausse information zombie</a:t>
            </a:r>
            <a:endParaRPr lang="fr-CA" dirty="0" smtClean="0"/>
          </a:p>
          <a:p>
            <a:endParaRPr lang="fr-CA" dirty="0"/>
          </a:p>
          <a:p>
            <a:r>
              <a:rPr lang="fr-CA" dirty="0" smtClean="0"/>
              <a:t>Impact? </a:t>
            </a:r>
            <a:endParaRPr lang="fr-CA"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331673"/>
            <a:ext cx="2225209" cy="2956725"/>
          </a:xfrm>
          <a:prstGeom prst="rect">
            <a:avLst/>
          </a:prstGeom>
        </p:spPr>
      </p:pic>
    </p:spTree>
    <p:extLst>
      <p:ext uri="{BB962C8B-B14F-4D97-AF65-F5344CB8AC3E}">
        <p14:creationId xmlns:p14="http://schemas.microsoft.com/office/powerpoint/2010/main" val="2369457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idx="4294967295"/>
          </p:nvPr>
        </p:nvSpPr>
        <p:spPr>
          <a:xfrm>
            <a:off x="755576" y="738177"/>
            <a:ext cx="5832648"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600" dirty="0" smtClean="0"/>
              <a:t>Des résultats de recherche </a:t>
            </a:r>
            <a:r>
              <a:rPr lang="en" sz="2600" dirty="0" smtClean="0"/>
              <a:t>modifiés et </a:t>
            </a:r>
            <a:r>
              <a:rPr lang="en" sz="2600" dirty="0" smtClean="0"/>
              <a:t>des faux experts</a:t>
            </a:r>
            <a:endParaRPr sz="2600" dirty="0"/>
          </a:p>
        </p:txBody>
      </p:sp>
      <p:sp>
        <p:nvSpPr>
          <p:cNvPr id="177" name="Google Shape;177;p30"/>
          <p:cNvSpPr txBox="1">
            <a:spLocks noGrp="1"/>
          </p:cNvSpPr>
          <p:nvPr>
            <p:ph type="subTitle" idx="4294967295"/>
          </p:nvPr>
        </p:nvSpPr>
        <p:spPr>
          <a:xfrm>
            <a:off x="1043608" y="2504755"/>
            <a:ext cx="5256584"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dirty="0" smtClean="0"/>
              <a:t>Allez à la source et allez voir la méthodologie</a:t>
            </a:r>
            <a:r>
              <a:rPr lang="fr-CA" dirty="0" smtClean="0"/>
              <a:t>.</a:t>
            </a:r>
          </a:p>
          <a:p>
            <a:pPr marL="0" lvl="0" indent="0" algn="l" rtl="0">
              <a:spcBef>
                <a:spcPts val="0"/>
              </a:spcBef>
              <a:spcAft>
                <a:spcPts val="0"/>
              </a:spcAft>
              <a:buNone/>
            </a:pPr>
            <a:endParaRPr lang="fr-CA" dirty="0" smtClean="0"/>
          </a:p>
          <a:p>
            <a:pPr marL="0" lvl="0" indent="0" algn="l" rtl="0">
              <a:spcBef>
                <a:spcPts val="0"/>
              </a:spcBef>
              <a:spcAft>
                <a:spcPts val="0"/>
              </a:spcAft>
              <a:buNone/>
            </a:pPr>
            <a:r>
              <a:rPr lang="fr-CA" dirty="0" smtClean="0"/>
              <a:t>*Vous pouvez copier le titre de l’étude dont on </a:t>
            </a:r>
            <a:r>
              <a:rPr lang="fr-CA" dirty="0" smtClean="0"/>
              <a:t>parle et le coller dans la boite de recherche Google*</a:t>
            </a:r>
            <a:endParaRPr dirty="0"/>
          </a:p>
        </p:txBody>
      </p:sp>
      <p:sp>
        <p:nvSpPr>
          <p:cNvPr id="178" name="Google Shape;178;p3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25</a:t>
            </a:fld>
            <a:endParaRPr/>
          </a:p>
        </p:txBody>
      </p:sp>
      <p:pic>
        <p:nvPicPr>
          <p:cNvPr id="179" name="Google Shape;179;p30" descr="DeathtoStock_Clementine10.jpg"/>
          <p:cNvPicPr preferRelativeResize="0"/>
          <p:nvPr/>
        </p:nvPicPr>
        <p:blipFill rotWithShape="1">
          <a:blip r:embed="rId3">
            <a:alphaModFix/>
          </a:blip>
          <a:srcRect/>
          <a:stretch/>
        </p:blipFill>
        <p:spPr>
          <a:xfrm rot="123228">
            <a:off x="6804238" y="514461"/>
            <a:ext cx="1607232" cy="1607232"/>
          </a:xfrm>
          <a:prstGeom prst="rect">
            <a:avLst/>
          </a:prstGeom>
          <a:noFill/>
          <a:ln>
            <a:noFill/>
          </a:ln>
        </p:spPr>
      </p:pic>
    </p:spTree>
    <p:extLst>
      <p:ext uri="{BB962C8B-B14F-4D97-AF65-F5344CB8AC3E}">
        <p14:creationId xmlns:p14="http://schemas.microsoft.com/office/powerpoint/2010/main" val="229989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755576" y="483518"/>
            <a:ext cx="7599000" cy="519600"/>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fr-CA" sz="2400" dirty="0" smtClean="0"/>
              <a:t>Des impacts? Vraiment?!</a:t>
            </a:r>
            <a:endParaRPr sz="2400" dirty="0"/>
          </a:p>
        </p:txBody>
      </p:sp>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sp>
        <p:nvSpPr>
          <p:cNvPr id="6" name="ZoneTexte 5">
            <a:extLst>
              <a:ext uri="{FF2B5EF4-FFF2-40B4-BE49-F238E27FC236}">
                <a16:creationId xmlns:a16="http://schemas.microsoft.com/office/drawing/2014/main" id="{7831CC95-E3CA-4A91-8629-6321219829AA}"/>
              </a:ext>
            </a:extLst>
          </p:cNvPr>
          <p:cNvSpPr txBox="1"/>
          <p:nvPr/>
        </p:nvSpPr>
        <p:spPr>
          <a:xfrm rot="-1260000">
            <a:off x="836090" y="1476675"/>
            <a:ext cx="3228436"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dirty="0">
                <a:solidFill>
                  <a:srgbClr val="7030A0"/>
                </a:solidFill>
                <a:latin typeface="grotesque"/>
              </a:rPr>
              <a:t> </a:t>
            </a:r>
            <a:r>
              <a:rPr lang="fr-FR" sz="2000" dirty="0">
                <a:solidFill>
                  <a:srgbClr val="7030A0"/>
                </a:solidFill>
                <a:latin typeface="Pangolin" panose="020B0604020202020204" charset="0"/>
              </a:rPr>
              <a:t>Sur la réputation</a:t>
            </a:r>
          </a:p>
        </p:txBody>
      </p:sp>
      <p:sp>
        <p:nvSpPr>
          <p:cNvPr id="7" name="ZoneTexte 6">
            <a:extLst>
              <a:ext uri="{FF2B5EF4-FFF2-40B4-BE49-F238E27FC236}">
                <a16:creationId xmlns:a16="http://schemas.microsoft.com/office/drawing/2014/main" id="{36F74235-0DDC-46AB-B991-AD0AD1D79A26}"/>
              </a:ext>
            </a:extLst>
          </p:cNvPr>
          <p:cNvSpPr txBox="1"/>
          <p:nvPr/>
        </p:nvSpPr>
        <p:spPr>
          <a:xfrm rot="-1260000">
            <a:off x="796818" y="3413513"/>
            <a:ext cx="3228436"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rgbClr val="00B0F0"/>
                </a:solidFill>
                <a:latin typeface="Pangolin" panose="020B0604020202020204" charset="0"/>
              </a:rPr>
              <a:t> Sur la qualité de vie ou le sentiment de sécurité</a:t>
            </a:r>
          </a:p>
        </p:txBody>
      </p:sp>
      <p:sp>
        <p:nvSpPr>
          <p:cNvPr id="8" name="ZoneTexte 7">
            <a:extLst>
              <a:ext uri="{FF2B5EF4-FFF2-40B4-BE49-F238E27FC236}">
                <a16:creationId xmlns:a16="http://schemas.microsoft.com/office/drawing/2014/main" id="{FFE63576-D49A-4437-81EA-8AB3B297DBD2}"/>
              </a:ext>
            </a:extLst>
          </p:cNvPr>
          <p:cNvSpPr txBox="1"/>
          <p:nvPr/>
        </p:nvSpPr>
        <p:spPr>
          <a:xfrm rot="21420000">
            <a:off x="2852195" y="2226478"/>
            <a:ext cx="3040367"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rgbClr val="FF0000"/>
                </a:solidFill>
                <a:latin typeface="Pangolin" panose="020B0604020202020204" charset="0"/>
              </a:rPr>
              <a:t> Sur l'ouverture aux autres</a:t>
            </a:r>
          </a:p>
        </p:txBody>
      </p:sp>
      <p:sp>
        <p:nvSpPr>
          <p:cNvPr id="9" name="ZoneTexte 8">
            <a:extLst>
              <a:ext uri="{FF2B5EF4-FFF2-40B4-BE49-F238E27FC236}">
                <a16:creationId xmlns:a16="http://schemas.microsoft.com/office/drawing/2014/main" id="{ACA0366F-C328-4D0A-A708-116EC97B48C3}"/>
              </a:ext>
            </a:extLst>
          </p:cNvPr>
          <p:cNvSpPr txBox="1"/>
          <p:nvPr/>
        </p:nvSpPr>
        <p:spPr>
          <a:xfrm rot="1067571">
            <a:off x="5142220" y="3574522"/>
            <a:ext cx="322843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chemeClr val="accent2"/>
                </a:solidFill>
                <a:latin typeface="Pangolin" panose="020B0604020202020204" charset="0"/>
              </a:rPr>
              <a:t>sur des décisions et votes</a:t>
            </a:r>
          </a:p>
        </p:txBody>
      </p:sp>
      <p:sp>
        <p:nvSpPr>
          <p:cNvPr id="10" name="ZoneTexte 9">
            <a:extLst>
              <a:ext uri="{FF2B5EF4-FFF2-40B4-BE49-F238E27FC236}">
                <a16:creationId xmlns:a16="http://schemas.microsoft.com/office/drawing/2014/main" id="{5CD6538E-7CA1-4622-B33D-9154E71CBA30}"/>
              </a:ext>
            </a:extLst>
          </p:cNvPr>
          <p:cNvSpPr txBox="1"/>
          <p:nvPr/>
        </p:nvSpPr>
        <p:spPr>
          <a:xfrm rot="960000">
            <a:off x="6517286" y="2375386"/>
            <a:ext cx="2344229"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rgbClr val="7030A0"/>
                </a:solidFill>
                <a:latin typeface="Pangolin" panose="020B0604020202020204" charset="0"/>
              </a:rPr>
              <a:t> </a:t>
            </a:r>
            <a:r>
              <a:rPr lang="fr-FR" sz="2000" dirty="0">
                <a:solidFill>
                  <a:srgbClr val="00B050"/>
                </a:solidFill>
                <a:latin typeface="Pangolin" panose="020B0604020202020204" charset="0"/>
              </a:rPr>
              <a:t>Sur la santé</a:t>
            </a:r>
          </a:p>
        </p:txBody>
      </p:sp>
      <p:sp>
        <p:nvSpPr>
          <p:cNvPr id="12" name="ZoneTexte 11">
            <a:extLst>
              <a:ext uri="{FF2B5EF4-FFF2-40B4-BE49-F238E27FC236}">
                <a16:creationId xmlns:a16="http://schemas.microsoft.com/office/drawing/2014/main" id="{92A251A4-CE93-41CF-BA63-E264E311F7F2}"/>
              </a:ext>
            </a:extLst>
          </p:cNvPr>
          <p:cNvSpPr txBox="1"/>
          <p:nvPr/>
        </p:nvSpPr>
        <p:spPr>
          <a:xfrm rot="676716">
            <a:off x="5227507" y="1278636"/>
            <a:ext cx="3228436" cy="4001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rgbClr val="92D050"/>
                </a:solidFill>
                <a:latin typeface="Pangolin" panose="020B0604020202020204" charset="0"/>
              </a:rPr>
              <a:t> Sur le portefeuille</a:t>
            </a:r>
          </a:p>
        </p:txBody>
      </p:sp>
      <p:sp>
        <p:nvSpPr>
          <p:cNvPr id="13" name="ZoneTexte 12">
            <a:extLst>
              <a:ext uri="{FF2B5EF4-FFF2-40B4-BE49-F238E27FC236}">
                <a16:creationId xmlns:a16="http://schemas.microsoft.com/office/drawing/2014/main" id="{05D468B1-41CE-4D1A-9D9D-0ED32A249C31}"/>
              </a:ext>
            </a:extLst>
          </p:cNvPr>
          <p:cNvSpPr txBox="1"/>
          <p:nvPr/>
        </p:nvSpPr>
        <p:spPr>
          <a:xfrm>
            <a:off x="2843808" y="4704779"/>
            <a:ext cx="6124144"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dirty="0"/>
              <a:t>Source: </a:t>
            </a:r>
            <a:r>
              <a:rPr lang="fr-FR" sz="1200" dirty="0">
                <a:hlinkClick r:id="rId3"/>
              </a:rPr>
              <a:t>https://30secondes.org/module/pourquoi-partage-t-on-les-fausses-nouvelles/</a:t>
            </a:r>
            <a:r>
              <a:rPr lang="fr-FR" sz="1200" dirty="0"/>
              <a: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Quelques nuances…</a:t>
            </a:r>
            <a:endParaRPr dirty="0"/>
          </a:p>
        </p:txBody>
      </p:sp>
      <p:sp>
        <p:nvSpPr>
          <p:cNvPr id="122" name="Google Shape;122;p24"/>
          <p:cNvSpPr txBox="1">
            <a:spLocks noGrp="1"/>
          </p:cNvSpPr>
          <p:nvPr>
            <p:ph type="body" idx="1"/>
          </p:nvPr>
        </p:nvSpPr>
        <p:spPr>
          <a:xfrm>
            <a:off x="1691680" y="1348113"/>
            <a:ext cx="3096344" cy="31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1" i="1" dirty="0" err="1" smtClean="0"/>
              <a:t>Disinformation</a:t>
            </a:r>
            <a:endParaRPr b="1" i="1" dirty="0"/>
          </a:p>
          <a:p>
            <a:pPr marL="0" lvl="0" indent="0">
              <a:buNone/>
            </a:pPr>
            <a:r>
              <a:rPr lang="en-US" i="1" dirty="0"/>
              <a:t>Information that is </a:t>
            </a:r>
            <a:r>
              <a:rPr lang="en-US" i="1" u="sng" dirty="0"/>
              <a:t>false</a:t>
            </a:r>
            <a:r>
              <a:rPr lang="en-US" i="1" dirty="0"/>
              <a:t> and deliberately </a:t>
            </a:r>
            <a:r>
              <a:rPr lang="en-US" i="1" u="sng" dirty="0"/>
              <a:t>created</a:t>
            </a:r>
            <a:r>
              <a:rPr lang="en-US" i="1" dirty="0"/>
              <a:t> </a:t>
            </a:r>
            <a:r>
              <a:rPr lang="en-US" i="1" u="sng" dirty="0"/>
              <a:t>to harm </a:t>
            </a:r>
            <a:r>
              <a:rPr lang="en-US" i="1" dirty="0"/>
              <a:t>a person, social group, organization or country</a:t>
            </a:r>
            <a:r>
              <a:rPr lang="en-US" i="1" dirty="0" smtClean="0"/>
              <a:t>.</a:t>
            </a:r>
          </a:p>
          <a:p>
            <a:pPr marL="0" lvl="0" indent="0">
              <a:buNone/>
            </a:pPr>
            <a:endParaRPr lang="en-US" dirty="0"/>
          </a:p>
          <a:p>
            <a:pPr marL="0" lvl="0" indent="0">
              <a:buNone/>
            </a:pPr>
            <a:r>
              <a:rPr lang="en-US" dirty="0" err="1" smtClean="0"/>
              <a:t>Créer</a:t>
            </a:r>
            <a:r>
              <a:rPr lang="en-US" dirty="0" smtClean="0"/>
              <a:t> et </a:t>
            </a:r>
            <a:r>
              <a:rPr lang="en-US" dirty="0" err="1" smtClean="0"/>
              <a:t>partager</a:t>
            </a:r>
            <a:r>
              <a:rPr lang="en-US" dirty="0" smtClean="0"/>
              <a:t> </a:t>
            </a:r>
            <a:r>
              <a:rPr lang="en-US" dirty="0" err="1" smtClean="0"/>
              <a:t>délibérément</a:t>
            </a:r>
            <a:r>
              <a:rPr lang="en-US" dirty="0" smtClean="0"/>
              <a:t> de la </a:t>
            </a:r>
            <a:r>
              <a:rPr lang="en-US" dirty="0" err="1" smtClean="0"/>
              <a:t>fausse</a:t>
            </a:r>
            <a:r>
              <a:rPr lang="en-US" dirty="0" smtClean="0"/>
              <a:t> information </a:t>
            </a:r>
            <a:r>
              <a:rPr lang="en-US" dirty="0" err="1" smtClean="0"/>
              <a:t>dans</a:t>
            </a:r>
            <a:r>
              <a:rPr lang="en-US" dirty="0" smtClean="0"/>
              <a:t> le but de causer du tort.</a:t>
            </a:r>
            <a:endParaRPr dirty="0"/>
          </a:p>
        </p:txBody>
      </p:sp>
      <p:sp>
        <p:nvSpPr>
          <p:cNvPr id="123" name="Google Shape;123;p24"/>
          <p:cNvSpPr txBox="1">
            <a:spLocks noGrp="1"/>
          </p:cNvSpPr>
          <p:nvPr>
            <p:ph type="body" idx="2"/>
          </p:nvPr>
        </p:nvSpPr>
        <p:spPr>
          <a:xfrm>
            <a:off x="5220072" y="1348113"/>
            <a:ext cx="2871348" cy="315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1" i="1" dirty="0" err="1" smtClean="0"/>
              <a:t>Misinformation</a:t>
            </a:r>
            <a:r>
              <a:rPr lang="fr-CA" b="1" i="1" dirty="0" smtClean="0"/>
              <a:t>	</a:t>
            </a:r>
            <a:endParaRPr b="1" i="1" dirty="0"/>
          </a:p>
          <a:p>
            <a:pPr marL="0" lvl="0" indent="0">
              <a:buNone/>
            </a:pPr>
            <a:r>
              <a:rPr lang="en-US" i="1" dirty="0"/>
              <a:t>Information that is </a:t>
            </a:r>
            <a:r>
              <a:rPr lang="en-US" i="1" u="sng" dirty="0"/>
              <a:t>false</a:t>
            </a:r>
            <a:r>
              <a:rPr lang="en-US" i="1" dirty="0"/>
              <a:t>, but </a:t>
            </a:r>
            <a:r>
              <a:rPr lang="en-US" i="1" u="sng" dirty="0"/>
              <a:t>not created with the intention of causing harm</a:t>
            </a:r>
            <a:r>
              <a:rPr lang="en-US" i="1" dirty="0" smtClean="0"/>
              <a:t>.</a:t>
            </a:r>
          </a:p>
          <a:p>
            <a:pPr marL="0" lvl="0" indent="0">
              <a:buNone/>
            </a:pPr>
            <a:endParaRPr lang="en-US" dirty="0" smtClean="0"/>
          </a:p>
          <a:p>
            <a:pPr marL="0" lvl="0" indent="0">
              <a:buNone/>
            </a:pPr>
            <a:endParaRPr lang="en-US" dirty="0"/>
          </a:p>
          <a:p>
            <a:pPr marL="0" lvl="0" indent="0">
              <a:buNone/>
            </a:pPr>
            <a:r>
              <a:rPr lang="en-US" dirty="0" err="1" smtClean="0"/>
              <a:t>Transmettre</a:t>
            </a:r>
            <a:r>
              <a:rPr lang="en-US" dirty="0" smtClean="0"/>
              <a:t> de la </a:t>
            </a:r>
            <a:r>
              <a:rPr lang="en-US" dirty="0" err="1" smtClean="0"/>
              <a:t>mauvaise</a:t>
            </a:r>
            <a:r>
              <a:rPr lang="en-US" dirty="0" smtClean="0"/>
              <a:t> information par inadvertance.</a:t>
            </a:r>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spTree>
    <p:extLst>
      <p:ext uri="{BB962C8B-B14F-4D97-AF65-F5344CB8AC3E}">
        <p14:creationId xmlns:p14="http://schemas.microsoft.com/office/powerpoint/2010/main" val="1445511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Est-ce une fausse nouvelle si…</a:t>
            </a:r>
            <a:endParaRPr dirty="0"/>
          </a:p>
        </p:txBody>
      </p:sp>
      <p:sp>
        <p:nvSpPr>
          <p:cNvPr id="122" name="Google Shape;122;p24"/>
          <p:cNvSpPr txBox="1">
            <a:spLocks noGrp="1"/>
          </p:cNvSpPr>
          <p:nvPr>
            <p:ph type="body" idx="1"/>
          </p:nvPr>
        </p:nvSpPr>
        <p:spPr>
          <a:xfrm>
            <a:off x="866375" y="1343415"/>
            <a:ext cx="3096344" cy="7962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a:t>u</a:t>
            </a:r>
            <a:r>
              <a:rPr lang="fr-CA" sz="1800" dirty="0" smtClean="0"/>
              <a:t>n média reprend une rumeur sans vérifier les détails? </a:t>
            </a:r>
            <a:endParaRPr sz="1800" dirty="0"/>
          </a:p>
        </p:txBody>
      </p:sp>
      <p:sp>
        <p:nvSpPr>
          <p:cNvPr id="125" name="Google Shape;125;p2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sp>
        <p:nvSpPr>
          <p:cNvPr id="7" name="Google Shape;122;p24"/>
          <p:cNvSpPr txBox="1">
            <a:spLocks noGrp="1"/>
          </p:cNvSpPr>
          <p:nvPr>
            <p:ph type="body" idx="1"/>
          </p:nvPr>
        </p:nvSpPr>
        <p:spPr>
          <a:xfrm>
            <a:off x="5148064" y="1655828"/>
            <a:ext cx="3096344" cy="7962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smtClean="0"/>
              <a:t>un journaliste se trompe dans les informations ou les images utilisées?</a:t>
            </a:r>
            <a:endParaRPr sz="1800" dirty="0"/>
          </a:p>
        </p:txBody>
      </p:sp>
      <p:sp>
        <p:nvSpPr>
          <p:cNvPr id="8" name="Google Shape;122;p24"/>
          <p:cNvSpPr txBox="1">
            <a:spLocks noGrp="1"/>
          </p:cNvSpPr>
          <p:nvPr>
            <p:ph type="body" idx="1"/>
          </p:nvPr>
        </p:nvSpPr>
        <p:spPr>
          <a:xfrm>
            <a:off x="1331640" y="2931790"/>
            <a:ext cx="3096344" cy="7962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smtClean="0"/>
              <a:t>un reportage manque de nuances?</a:t>
            </a:r>
            <a:endParaRPr sz="1800" dirty="0"/>
          </a:p>
        </p:txBody>
      </p:sp>
      <p:sp>
        <p:nvSpPr>
          <p:cNvPr id="9" name="Google Shape;122;p24"/>
          <p:cNvSpPr txBox="1">
            <a:spLocks noGrp="1"/>
          </p:cNvSpPr>
          <p:nvPr>
            <p:ph type="body" idx="1"/>
          </p:nvPr>
        </p:nvSpPr>
        <p:spPr>
          <a:xfrm>
            <a:off x="4407768" y="3010628"/>
            <a:ext cx="3096344" cy="7962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a:t>u</a:t>
            </a:r>
            <a:r>
              <a:rPr lang="fr-CA" sz="1800" dirty="0" smtClean="0"/>
              <a:t>n journaliste écrit un article satirique? </a:t>
            </a:r>
            <a:endParaRPr sz="1800" dirty="0"/>
          </a:p>
        </p:txBody>
      </p:sp>
      <p:sp>
        <p:nvSpPr>
          <p:cNvPr id="10" name="Google Shape;122;p24"/>
          <p:cNvSpPr txBox="1">
            <a:spLocks noGrp="1"/>
          </p:cNvSpPr>
          <p:nvPr>
            <p:ph type="body" idx="1"/>
          </p:nvPr>
        </p:nvSpPr>
        <p:spPr>
          <a:xfrm>
            <a:off x="5833731" y="4126965"/>
            <a:ext cx="3096344" cy="7962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dirty="0" smtClean="0">
                <a:solidFill>
                  <a:srgbClr val="6F6F6F"/>
                </a:solidFill>
              </a:rPr>
              <a:t>Jeff Yates, l’inspecteur viral</a:t>
            </a:r>
            <a:endParaRPr sz="1800" dirty="0">
              <a:solidFill>
                <a:srgbClr val="6F6F6F"/>
              </a:solidFill>
            </a:endParaRPr>
          </a:p>
        </p:txBody>
      </p:sp>
    </p:spTree>
    <p:extLst>
      <p:ext uri="{BB962C8B-B14F-4D97-AF65-F5344CB8AC3E}">
        <p14:creationId xmlns:p14="http://schemas.microsoft.com/office/powerpoint/2010/main" val="15655916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9"/>
          <p:cNvSpPr txBox="1">
            <a:spLocks noGrp="1"/>
          </p:cNvSpPr>
          <p:nvPr>
            <p:ph type="subTitle" idx="1"/>
          </p:nvPr>
        </p:nvSpPr>
        <p:spPr>
          <a:xfrm>
            <a:off x="2703525" y="2355726"/>
            <a:ext cx="4100724" cy="784800"/>
          </a:xfrm>
          <a:prstGeom prst="rect">
            <a:avLst/>
          </a:prstGeom>
        </p:spPr>
        <p:txBody>
          <a:bodyPr spcFirstLastPara="1" wrap="square" lIns="91425" tIns="91425" rIns="91425" bIns="91425" anchor="t" anchorCtr="0">
            <a:noAutofit/>
          </a:bodyPr>
          <a:lstStyle/>
          <a:p>
            <a:pPr marL="285750" lvl="0" indent="-285750" algn="l">
              <a:buFont typeface="Wingdings" panose="05000000000000000000" pitchFamily="2" charset="2"/>
              <a:buChar char="ü"/>
            </a:pPr>
            <a:r>
              <a:rPr lang="fr-CA" sz="1600" dirty="0"/>
              <a:t>c</a:t>
            </a:r>
            <a:r>
              <a:rPr lang="fr-CA" sz="1600" dirty="0" smtClean="0"/>
              <a:t>onfirment ce que l’on sait</a:t>
            </a:r>
          </a:p>
          <a:p>
            <a:pPr marL="285750" lvl="0" indent="-285750" algn="l">
              <a:buFont typeface="Wingdings" panose="05000000000000000000" pitchFamily="2" charset="2"/>
              <a:buChar char="ü"/>
            </a:pPr>
            <a:r>
              <a:rPr lang="fr-CA" sz="1600" dirty="0" smtClean="0"/>
              <a:t>nous confortent dans nos idées</a:t>
            </a:r>
          </a:p>
          <a:p>
            <a:pPr marL="285750" lvl="0" indent="-285750" algn="l">
              <a:buFont typeface="Wingdings" panose="05000000000000000000" pitchFamily="2" charset="2"/>
              <a:buChar char="ü"/>
            </a:pPr>
            <a:r>
              <a:rPr lang="fr-CA" sz="1600" dirty="0" smtClean="0"/>
              <a:t>suscitent une vive réaction</a:t>
            </a:r>
          </a:p>
        </p:txBody>
      </p:sp>
      <p:sp>
        <p:nvSpPr>
          <p:cNvPr id="2" name="Titre 1"/>
          <p:cNvSpPr>
            <a:spLocks noGrp="1"/>
          </p:cNvSpPr>
          <p:nvPr>
            <p:ph type="ctrTitle"/>
          </p:nvPr>
        </p:nvSpPr>
        <p:spPr>
          <a:xfrm>
            <a:off x="2703525" y="1735750"/>
            <a:ext cx="3486300" cy="619976"/>
          </a:xfrm>
        </p:spPr>
        <p:txBody>
          <a:bodyPr/>
          <a:lstStyle/>
          <a:p>
            <a:r>
              <a:rPr lang="fr-CA" dirty="0" smtClean="0"/>
              <a:t>Attention surtout aux infos qui… </a:t>
            </a:r>
            <a:endParaRPr lang="fr-CA" dirty="0"/>
          </a:p>
        </p:txBody>
      </p:sp>
    </p:spTree>
    <p:extLst>
      <p:ext uri="{BB962C8B-B14F-4D97-AF65-F5344CB8AC3E}">
        <p14:creationId xmlns:p14="http://schemas.microsoft.com/office/powerpoint/2010/main" val="495014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866375" y="1124777"/>
            <a:ext cx="3966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dirty="0" smtClean="0"/>
              <a:t>Testons vos connaissances!</a:t>
            </a:r>
            <a:endParaRPr sz="4000" dirty="0"/>
          </a:p>
        </p:txBody>
      </p:sp>
      <p:sp>
        <p:nvSpPr>
          <p:cNvPr id="73" name="Google Shape;73;p18"/>
          <p:cNvSpPr txBox="1">
            <a:spLocks noGrp="1"/>
          </p:cNvSpPr>
          <p:nvPr>
            <p:ph type="body" idx="1"/>
          </p:nvPr>
        </p:nvSpPr>
        <p:spPr>
          <a:xfrm>
            <a:off x="866375" y="1955748"/>
            <a:ext cx="3966600" cy="210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3600" dirty="0" smtClean="0"/>
              <a:t>Rendez-vous sur kahoot.it</a:t>
            </a:r>
            <a:endParaRPr sz="3600" dirty="0"/>
          </a:p>
          <a:p>
            <a:pPr marL="0" lvl="0" indent="0" algn="l" rtl="0">
              <a:spcBef>
                <a:spcPts val="1000"/>
              </a:spcBef>
              <a:spcAft>
                <a:spcPts val="0"/>
              </a:spcAft>
              <a:buClr>
                <a:schemeClr val="dk1"/>
              </a:buClr>
              <a:buSzPts val="1100"/>
              <a:buFont typeface="Arial"/>
              <a:buNone/>
            </a:pPr>
            <a:r>
              <a:rPr lang="fr-CA" dirty="0" smtClean="0"/>
              <a:t>Ajoutez le </a:t>
            </a:r>
            <a:r>
              <a:rPr lang="fr-CA" i="1" noProof="1" smtClean="0"/>
              <a:t>game</a:t>
            </a:r>
            <a:r>
              <a:rPr lang="fr-CA" i="1" dirty="0" smtClean="0"/>
              <a:t> </a:t>
            </a:r>
            <a:r>
              <a:rPr lang="fr-CA" i="1" dirty="0" smtClean="0"/>
              <a:t>pin </a:t>
            </a:r>
            <a:r>
              <a:rPr lang="fr-CA" dirty="0" smtClean="0"/>
              <a:t>que vous voyez sur mon écran</a:t>
            </a:r>
            <a:endParaRPr dirty="0"/>
          </a:p>
          <a:p>
            <a:pPr marL="0" lvl="0" indent="0" algn="l" rtl="0">
              <a:spcBef>
                <a:spcPts val="1000"/>
              </a:spcBef>
              <a:spcAft>
                <a:spcPts val="1000"/>
              </a:spcAft>
              <a:buClr>
                <a:schemeClr val="dk1"/>
              </a:buClr>
              <a:buSzPts val="1100"/>
              <a:buFont typeface="Arial"/>
              <a:buNone/>
            </a:pPr>
            <a:r>
              <a:rPr lang="en" dirty="0" smtClean="0"/>
              <a:t>Choisissez un surnom </a:t>
            </a:r>
            <a:endParaRPr sz="3600" b="1" dirty="0"/>
          </a:p>
        </p:txBody>
      </p:sp>
      <p:sp>
        <p:nvSpPr>
          <p:cNvPr id="74" name="Google Shape;74;p1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a:t>
            </a:fld>
            <a:endParaRPr/>
          </a:p>
        </p:txBody>
      </p:sp>
      <p:pic>
        <p:nvPicPr>
          <p:cNvPr id="75" name="Google Shape;75;p18"/>
          <p:cNvPicPr preferRelativeResize="0"/>
          <p:nvPr/>
        </p:nvPicPr>
        <p:blipFill rotWithShape="1">
          <a:blip r:embed="rId3">
            <a:extLst>
              <a:ext uri="{28A0092B-C50C-407E-A947-70E740481C1C}">
                <a14:useLocalDpi xmlns:a14="http://schemas.microsoft.com/office/drawing/2010/main" val="0"/>
              </a:ext>
            </a:extLst>
          </a:blip>
          <a:srcRect l="7096" r="8492"/>
          <a:stretch/>
        </p:blipFill>
        <p:spPr>
          <a:xfrm rot="122685">
            <a:off x="5474539" y="853168"/>
            <a:ext cx="2816778" cy="2205158"/>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idx="4294967295"/>
          </p:nvPr>
        </p:nvSpPr>
        <p:spPr>
          <a:xfrm>
            <a:off x="971600" y="724669"/>
            <a:ext cx="5688632" cy="766961"/>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3O </a:t>
            </a:r>
            <a:r>
              <a:rPr lang="en" dirty="0" smtClean="0"/>
              <a:t>secondes qui changent </a:t>
            </a:r>
            <a:r>
              <a:rPr lang="en" dirty="0" smtClean="0"/>
              <a:t>tout!</a:t>
            </a:r>
            <a:endParaRPr dirty="0"/>
          </a:p>
        </p:txBody>
      </p:sp>
      <p:sp>
        <p:nvSpPr>
          <p:cNvPr id="177" name="Google Shape;177;p30"/>
          <p:cNvSpPr txBox="1">
            <a:spLocks noGrp="1"/>
          </p:cNvSpPr>
          <p:nvPr>
            <p:ph type="subTitle" idx="4294967295"/>
          </p:nvPr>
        </p:nvSpPr>
        <p:spPr>
          <a:xfrm>
            <a:off x="971600" y="1913124"/>
            <a:ext cx="4786500" cy="115565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b="1" dirty="0" smtClean="0">
                <a:solidFill>
                  <a:srgbClr val="FF0000"/>
                </a:solidFill>
              </a:rPr>
              <a:t>30</a:t>
            </a:r>
            <a:r>
              <a:rPr lang="fr-CA" dirty="0" smtClean="0"/>
              <a:t> sec pour lire (comprendre de quoi il s’agit, penser à mes émotions qui ont été suscitées, réfléchir à ce que je viens de lire</a:t>
            </a:r>
            <a:r>
              <a:rPr lang="fr-CA" dirty="0" smtClean="0"/>
              <a:t>)</a:t>
            </a:r>
          </a:p>
          <a:p>
            <a:pPr marL="0" lvl="0" indent="0" algn="l" rtl="0">
              <a:spcBef>
                <a:spcPts val="0"/>
              </a:spcBef>
              <a:spcAft>
                <a:spcPts val="0"/>
              </a:spcAft>
              <a:buNone/>
            </a:pPr>
            <a:endParaRPr lang="fr-CA" dirty="0" smtClean="0"/>
          </a:p>
          <a:p>
            <a:pPr marL="742950" lvl="1" indent="-285750"/>
            <a:r>
              <a:rPr lang="fr-CA" dirty="0" smtClean="0"/>
              <a:t>Vérifier la </a:t>
            </a:r>
            <a:r>
              <a:rPr lang="fr-CA" b="1" dirty="0">
                <a:solidFill>
                  <a:srgbClr val="FF0000"/>
                </a:solidFill>
              </a:rPr>
              <a:t>S</a:t>
            </a:r>
            <a:r>
              <a:rPr lang="fr-CA" dirty="0" smtClean="0"/>
              <a:t>ource</a:t>
            </a:r>
          </a:p>
          <a:p>
            <a:pPr marL="742950" lvl="1" indent="-285750"/>
            <a:r>
              <a:rPr lang="fr-CA" dirty="0" smtClean="0"/>
              <a:t>Réveiller son </a:t>
            </a:r>
            <a:r>
              <a:rPr lang="fr-CA" dirty="0">
                <a:solidFill>
                  <a:srgbClr val="FF0000"/>
                </a:solidFill>
              </a:rPr>
              <a:t>E</a:t>
            </a:r>
            <a:r>
              <a:rPr lang="fr-CA" dirty="0" smtClean="0"/>
              <a:t>sprit critique</a:t>
            </a:r>
          </a:p>
          <a:p>
            <a:pPr marL="742950" lvl="1" indent="-285750"/>
            <a:r>
              <a:rPr lang="fr-CA" dirty="0" smtClean="0">
                <a:solidFill>
                  <a:srgbClr val="FF0000"/>
                </a:solidFill>
              </a:rPr>
              <a:t>C</a:t>
            </a:r>
            <a:r>
              <a:rPr lang="fr-CA" dirty="0" smtClean="0"/>
              <a:t>omprendre le but du message </a:t>
            </a:r>
          </a:p>
          <a:p>
            <a:pPr marL="285750" indent="-285750"/>
            <a:endParaRPr lang="fr-CA" dirty="0" smtClean="0"/>
          </a:p>
          <a:p>
            <a:pPr marL="0" lvl="0" indent="0" algn="l" rtl="0">
              <a:spcBef>
                <a:spcPts val="0"/>
              </a:spcBef>
              <a:spcAft>
                <a:spcPts val="0"/>
              </a:spcAft>
              <a:buNone/>
            </a:pPr>
            <a:endParaRPr dirty="0"/>
          </a:p>
        </p:txBody>
      </p:sp>
      <p:sp>
        <p:nvSpPr>
          <p:cNvPr id="178" name="Google Shape;178;p3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sp>
        <p:nvSpPr>
          <p:cNvPr id="8" name="Google Shape;296;p42"/>
          <p:cNvSpPr/>
          <p:nvPr/>
        </p:nvSpPr>
        <p:spPr>
          <a:xfrm rot="362946">
            <a:off x="7020272" y="757468"/>
            <a:ext cx="1224136" cy="1094202"/>
          </a:xfrm>
          <a:custGeom>
            <a:avLst/>
            <a:gdLst/>
            <a:ahLst/>
            <a:cxnLst/>
            <a:rect l="l" t="t" r="r" b="b"/>
            <a:pathLst>
              <a:path w="16279" h="16620" extrusionOk="0">
                <a:moveTo>
                  <a:pt x="8882" y="438"/>
                </a:moveTo>
                <a:lnTo>
                  <a:pt x="9368" y="536"/>
                </a:lnTo>
                <a:lnTo>
                  <a:pt x="9295" y="657"/>
                </a:lnTo>
                <a:lnTo>
                  <a:pt x="9222" y="803"/>
                </a:lnTo>
                <a:lnTo>
                  <a:pt x="9174" y="974"/>
                </a:lnTo>
                <a:lnTo>
                  <a:pt x="9149" y="1120"/>
                </a:lnTo>
                <a:lnTo>
                  <a:pt x="8882" y="1095"/>
                </a:lnTo>
                <a:lnTo>
                  <a:pt x="8906" y="803"/>
                </a:lnTo>
                <a:lnTo>
                  <a:pt x="8906" y="633"/>
                </a:lnTo>
                <a:lnTo>
                  <a:pt x="8882" y="438"/>
                </a:lnTo>
                <a:close/>
                <a:moveTo>
                  <a:pt x="8590" y="414"/>
                </a:moveTo>
                <a:lnTo>
                  <a:pt x="8541" y="803"/>
                </a:lnTo>
                <a:lnTo>
                  <a:pt x="8517" y="1095"/>
                </a:lnTo>
                <a:lnTo>
                  <a:pt x="8322" y="1120"/>
                </a:lnTo>
                <a:lnTo>
                  <a:pt x="8127" y="1193"/>
                </a:lnTo>
                <a:lnTo>
                  <a:pt x="8127" y="925"/>
                </a:lnTo>
                <a:lnTo>
                  <a:pt x="8127" y="682"/>
                </a:lnTo>
                <a:lnTo>
                  <a:pt x="8152" y="560"/>
                </a:lnTo>
                <a:lnTo>
                  <a:pt x="8152" y="414"/>
                </a:lnTo>
                <a:close/>
                <a:moveTo>
                  <a:pt x="9636" y="609"/>
                </a:moveTo>
                <a:lnTo>
                  <a:pt x="10147" y="755"/>
                </a:lnTo>
                <a:lnTo>
                  <a:pt x="10074" y="876"/>
                </a:lnTo>
                <a:lnTo>
                  <a:pt x="9977" y="1047"/>
                </a:lnTo>
                <a:lnTo>
                  <a:pt x="9879" y="1241"/>
                </a:lnTo>
                <a:lnTo>
                  <a:pt x="9490" y="1168"/>
                </a:lnTo>
                <a:lnTo>
                  <a:pt x="9636" y="609"/>
                </a:lnTo>
                <a:close/>
                <a:moveTo>
                  <a:pt x="7592" y="487"/>
                </a:moveTo>
                <a:lnTo>
                  <a:pt x="7714" y="511"/>
                </a:lnTo>
                <a:lnTo>
                  <a:pt x="7860" y="560"/>
                </a:lnTo>
                <a:lnTo>
                  <a:pt x="7884" y="560"/>
                </a:lnTo>
                <a:lnTo>
                  <a:pt x="7860" y="706"/>
                </a:lnTo>
                <a:lnTo>
                  <a:pt x="7811" y="974"/>
                </a:lnTo>
                <a:lnTo>
                  <a:pt x="7811" y="1120"/>
                </a:lnTo>
                <a:lnTo>
                  <a:pt x="7860" y="1266"/>
                </a:lnTo>
                <a:lnTo>
                  <a:pt x="7884" y="1290"/>
                </a:lnTo>
                <a:lnTo>
                  <a:pt x="7543" y="1290"/>
                </a:lnTo>
                <a:lnTo>
                  <a:pt x="7519" y="1193"/>
                </a:lnTo>
                <a:lnTo>
                  <a:pt x="7519" y="1120"/>
                </a:lnTo>
                <a:lnTo>
                  <a:pt x="7470" y="925"/>
                </a:lnTo>
                <a:lnTo>
                  <a:pt x="7446" y="706"/>
                </a:lnTo>
                <a:lnTo>
                  <a:pt x="7446" y="487"/>
                </a:lnTo>
                <a:close/>
                <a:moveTo>
                  <a:pt x="7251" y="511"/>
                </a:moveTo>
                <a:lnTo>
                  <a:pt x="7203" y="657"/>
                </a:lnTo>
                <a:lnTo>
                  <a:pt x="7203" y="828"/>
                </a:lnTo>
                <a:lnTo>
                  <a:pt x="7227" y="1071"/>
                </a:lnTo>
                <a:lnTo>
                  <a:pt x="7227" y="1193"/>
                </a:lnTo>
                <a:lnTo>
                  <a:pt x="7276" y="1314"/>
                </a:lnTo>
                <a:lnTo>
                  <a:pt x="7057" y="1339"/>
                </a:lnTo>
                <a:lnTo>
                  <a:pt x="6886" y="1363"/>
                </a:lnTo>
                <a:lnTo>
                  <a:pt x="6862" y="1314"/>
                </a:lnTo>
                <a:lnTo>
                  <a:pt x="6740" y="1071"/>
                </a:lnTo>
                <a:lnTo>
                  <a:pt x="6643" y="828"/>
                </a:lnTo>
                <a:lnTo>
                  <a:pt x="6570" y="657"/>
                </a:lnTo>
                <a:lnTo>
                  <a:pt x="6740" y="609"/>
                </a:lnTo>
                <a:lnTo>
                  <a:pt x="6959" y="560"/>
                </a:lnTo>
                <a:lnTo>
                  <a:pt x="7251" y="511"/>
                </a:lnTo>
                <a:close/>
                <a:moveTo>
                  <a:pt x="10536" y="901"/>
                </a:moveTo>
                <a:lnTo>
                  <a:pt x="10634" y="925"/>
                </a:lnTo>
                <a:lnTo>
                  <a:pt x="10877" y="1022"/>
                </a:lnTo>
                <a:lnTo>
                  <a:pt x="10755" y="1217"/>
                </a:lnTo>
                <a:lnTo>
                  <a:pt x="10585" y="1387"/>
                </a:lnTo>
                <a:lnTo>
                  <a:pt x="10269" y="1314"/>
                </a:lnTo>
                <a:lnTo>
                  <a:pt x="10415" y="1120"/>
                </a:lnTo>
                <a:lnTo>
                  <a:pt x="10536" y="901"/>
                </a:lnTo>
                <a:close/>
                <a:moveTo>
                  <a:pt x="6351" y="706"/>
                </a:moveTo>
                <a:lnTo>
                  <a:pt x="6375" y="974"/>
                </a:lnTo>
                <a:lnTo>
                  <a:pt x="6448" y="1193"/>
                </a:lnTo>
                <a:lnTo>
                  <a:pt x="6546" y="1412"/>
                </a:lnTo>
                <a:lnTo>
                  <a:pt x="5962" y="1557"/>
                </a:lnTo>
                <a:lnTo>
                  <a:pt x="5962" y="1533"/>
                </a:lnTo>
                <a:lnTo>
                  <a:pt x="5889" y="1314"/>
                </a:lnTo>
                <a:lnTo>
                  <a:pt x="5840" y="1095"/>
                </a:lnTo>
                <a:lnTo>
                  <a:pt x="5792" y="876"/>
                </a:lnTo>
                <a:lnTo>
                  <a:pt x="6351" y="706"/>
                </a:lnTo>
                <a:close/>
                <a:moveTo>
                  <a:pt x="11266" y="1168"/>
                </a:moveTo>
                <a:lnTo>
                  <a:pt x="11631" y="1339"/>
                </a:lnTo>
                <a:lnTo>
                  <a:pt x="11510" y="1485"/>
                </a:lnTo>
                <a:lnTo>
                  <a:pt x="11437" y="1582"/>
                </a:lnTo>
                <a:lnTo>
                  <a:pt x="11388" y="1679"/>
                </a:lnTo>
                <a:lnTo>
                  <a:pt x="10974" y="1509"/>
                </a:lnTo>
                <a:lnTo>
                  <a:pt x="11120" y="1363"/>
                </a:lnTo>
                <a:lnTo>
                  <a:pt x="11266" y="1168"/>
                </a:lnTo>
                <a:close/>
                <a:moveTo>
                  <a:pt x="5548" y="974"/>
                </a:moveTo>
                <a:lnTo>
                  <a:pt x="5597" y="1168"/>
                </a:lnTo>
                <a:lnTo>
                  <a:pt x="5621" y="1387"/>
                </a:lnTo>
                <a:lnTo>
                  <a:pt x="5670" y="1509"/>
                </a:lnTo>
                <a:lnTo>
                  <a:pt x="5719" y="1630"/>
                </a:lnTo>
                <a:lnTo>
                  <a:pt x="5743" y="1630"/>
                </a:lnTo>
                <a:lnTo>
                  <a:pt x="5694" y="1655"/>
                </a:lnTo>
                <a:lnTo>
                  <a:pt x="5354" y="1776"/>
                </a:lnTo>
                <a:lnTo>
                  <a:pt x="5013" y="1922"/>
                </a:lnTo>
                <a:lnTo>
                  <a:pt x="4964" y="1874"/>
                </a:lnTo>
                <a:lnTo>
                  <a:pt x="4818" y="1606"/>
                </a:lnTo>
                <a:lnTo>
                  <a:pt x="4745" y="1509"/>
                </a:lnTo>
                <a:lnTo>
                  <a:pt x="4672" y="1387"/>
                </a:lnTo>
                <a:lnTo>
                  <a:pt x="4964" y="1217"/>
                </a:lnTo>
                <a:lnTo>
                  <a:pt x="4989" y="1363"/>
                </a:lnTo>
                <a:lnTo>
                  <a:pt x="5037" y="1509"/>
                </a:lnTo>
                <a:lnTo>
                  <a:pt x="5135" y="1752"/>
                </a:lnTo>
                <a:lnTo>
                  <a:pt x="5159" y="1801"/>
                </a:lnTo>
                <a:lnTo>
                  <a:pt x="5281" y="1801"/>
                </a:lnTo>
                <a:lnTo>
                  <a:pt x="5305" y="1776"/>
                </a:lnTo>
                <a:lnTo>
                  <a:pt x="5329" y="1728"/>
                </a:lnTo>
                <a:lnTo>
                  <a:pt x="5329" y="1679"/>
                </a:lnTo>
                <a:lnTo>
                  <a:pt x="5329" y="1655"/>
                </a:lnTo>
                <a:lnTo>
                  <a:pt x="5281" y="1533"/>
                </a:lnTo>
                <a:lnTo>
                  <a:pt x="5232" y="1387"/>
                </a:lnTo>
                <a:lnTo>
                  <a:pt x="5183" y="1266"/>
                </a:lnTo>
                <a:lnTo>
                  <a:pt x="5135" y="1144"/>
                </a:lnTo>
                <a:lnTo>
                  <a:pt x="5548" y="974"/>
                </a:lnTo>
                <a:close/>
                <a:moveTo>
                  <a:pt x="11899" y="1485"/>
                </a:moveTo>
                <a:lnTo>
                  <a:pt x="12313" y="1703"/>
                </a:lnTo>
                <a:lnTo>
                  <a:pt x="12191" y="1801"/>
                </a:lnTo>
                <a:lnTo>
                  <a:pt x="12094" y="1898"/>
                </a:lnTo>
                <a:lnTo>
                  <a:pt x="12021" y="1995"/>
                </a:lnTo>
                <a:lnTo>
                  <a:pt x="11583" y="1776"/>
                </a:lnTo>
                <a:lnTo>
                  <a:pt x="11680" y="1679"/>
                </a:lnTo>
                <a:lnTo>
                  <a:pt x="11826" y="1533"/>
                </a:lnTo>
                <a:lnTo>
                  <a:pt x="11899" y="1485"/>
                </a:lnTo>
                <a:close/>
                <a:moveTo>
                  <a:pt x="4453" y="1509"/>
                </a:moveTo>
                <a:lnTo>
                  <a:pt x="4526" y="1679"/>
                </a:lnTo>
                <a:lnTo>
                  <a:pt x="4599" y="1849"/>
                </a:lnTo>
                <a:lnTo>
                  <a:pt x="4648" y="1947"/>
                </a:lnTo>
                <a:lnTo>
                  <a:pt x="4721" y="2068"/>
                </a:lnTo>
                <a:lnTo>
                  <a:pt x="4453" y="2214"/>
                </a:lnTo>
                <a:lnTo>
                  <a:pt x="4356" y="2068"/>
                </a:lnTo>
                <a:lnTo>
                  <a:pt x="4259" y="1947"/>
                </a:lnTo>
                <a:lnTo>
                  <a:pt x="4186" y="1825"/>
                </a:lnTo>
                <a:lnTo>
                  <a:pt x="4088" y="1728"/>
                </a:lnTo>
                <a:lnTo>
                  <a:pt x="4453" y="1509"/>
                </a:lnTo>
                <a:close/>
                <a:moveTo>
                  <a:pt x="12580" y="1874"/>
                </a:moveTo>
                <a:lnTo>
                  <a:pt x="12945" y="2117"/>
                </a:lnTo>
                <a:lnTo>
                  <a:pt x="12775" y="2239"/>
                </a:lnTo>
                <a:lnTo>
                  <a:pt x="12702" y="2312"/>
                </a:lnTo>
                <a:lnTo>
                  <a:pt x="12653" y="2385"/>
                </a:lnTo>
                <a:lnTo>
                  <a:pt x="12240" y="2117"/>
                </a:lnTo>
                <a:lnTo>
                  <a:pt x="12337" y="2044"/>
                </a:lnTo>
                <a:lnTo>
                  <a:pt x="12459" y="1971"/>
                </a:lnTo>
                <a:lnTo>
                  <a:pt x="12580" y="1874"/>
                </a:lnTo>
                <a:close/>
                <a:moveTo>
                  <a:pt x="3894" y="1849"/>
                </a:moveTo>
                <a:lnTo>
                  <a:pt x="3942" y="1971"/>
                </a:lnTo>
                <a:lnTo>
                  <a:pt x="4015" y="2093"/>
                </a:lnTo>
                <a:lnTo>
                  <a:pt x="4088" y="2239"/>
                </a:lnTo>
                <a:lnTo>
                  <a:pt x="4186" y="2385"/>
                </a:lnTo>
                <a:lnTo>
                  <a:pt x="3869" y="2579"/>
                </a:lnTo>
                <a:lnTo>
                  <a:pt x="3748" y="2458"/>
                </a:lnTo>
                <a:lnTo>
                  <a:pt x="3626" y="2312"/>
                </a:lnTo>
                <a:lnTo>
                  <a:pt x="3553" y="2239"/>
                </a:lnTo>
                <a:lnTo>
                  <a:pt x="3480" y="2190"/>
                </a:lnTo>
                <a:lnTo>
                  <a:pt x="3407" y="2190"/>
                </a:lnTo>
                <a:lnTo>
                  <a:pt x="3894" y="1849"/>
                </a:lnTo>
                <a:close/>
                <a:moveTo>
                  <a:pt x="3334" y="2239"/>
                </a:moveTo>
                <a:lnTo>
                  <a:pt x="3310" y="2287"/>
                </a:lnTo>
                <a:lnTo>
                  <a:pt x="3310" y="2385"/>
                </a:lnTo>
                <a:lnTo>
                  <a:pt x="3358" y="2482"/>
                </a:lnTo>
                <a:lnTo>
                  <a:pt x="3480" y="2652"/>
                </a:lnTo>
                <a:lnTo>
                  <a:pt x="3577" y="2798"/>
                </a:lnTo>
                <a:lnTo>
                  <a:pt x="3383" y="2944"/>
                </a:lnTo>
                <a:lnTo>
                  <a:pt x="3139" y="2725"/>
                </a:lnTo>
                <a:lnTo>
                  <a:pt x="3018" y="2652"/>
                </a:lnTo>
                <a:lnTo>
                  <a:pt x="2896" y="2579"/>
                </a:lnTo>
                <a:lnTo>
                  <a:pt x="3334" y="2239"/>
                </a:lnTo>
                <a:close/>
                <a:moveTo>
                  <a:pt x="13213" y="2312"/>
                </a:moveTo>
                <a:lnTo>
                  <a:pt x="13602" y="2628"/>
                </a:lnTo>
                <a:lnTo>
                  <a:pt x="13505" y="2725"/>
                </a:lnTo>
                <a:lnTo>
                  <a:pt x="13408" y="2847"/>
                </a:lnTo>
                <a:lnTo>
                  <a:pt x="13310" y="2993"/>
                </a:lnTo>
                <a:lnTo>
                  <a:pt x="13091" y="2774"/>
                </a:lnTo>
                <a:lnTo>
                  <a:pt x="12872" y="2555"/>
                </a:lnTo>
                <a:lnTo>
                  <a:pt x="13164" y="2360"/>
                </a:lnTo>
                <a:lnTo>
                  <a:pt x="13189" y="2336"/>
                </a:lnTo>
                <a:lnTo>
                  <a:pt x="13213" y="2312"/>
                </a:lnTo>
                <a:close/>
                <a:moveTo>
                  <a:pt x="2799" y="2652"/>
                </a:moveTo>
                <a:lnTo>
                  <a:pt x="2896" y="2798"/>
                </a:lnTo>
                <a:lnTo>
                  <a:pt x="2993" y="2944"/>
                </a:lnTo>
                <a:lnTo>
                  <a:pt x="3066" y="3042"/>
                </a:lnTo>
                <a:lnTo>
                  <a:pt x="3164" y="3115"/>
                </a:lnTo>
                <a:lnTo>
                  <a:pt x="2969" y="3309"/>
                </a:lnTo>
                <a:lnTo>
                  <a:pt x="2920" y="3285"/>
                </a:lnTo>
                <a:lnTo>
                  <a:pt x="2726" y="3188"/>
                </a:lnTo>
                <a:lnTo>
                  <a:pt x="2555" y="3090"/>
                </a:lnTo>
                <a:lnTo>
                  <a:pt x="2409" y="3017"/>
                </a:lnTo>
                <a:lnTo>
                  <a:pt x="2799" y="2652"/>
                </a:lnTo>
                <a:close/>
                <a:moveTo>
                  <a:pt x="13773" y="2774"/>
                </a:moveTo>
                <a:lnTo>
                  <a:pt x="14089" y="3115"/>
                </a:lnTo>
                <a:lnTo>
                  <a:pt x="13846" y="3236"/>
                </a:lnTo>
                <a:lnTo>
                  <a:pt x="13724" y="3334"/>
                </a:lnTo>
                <a:lnTo>
                  <a:pt x="13651" y="3407"/>
                </a:lnTo>
                <a:lnTo>
                  <a:pt x="13456" y="3163"/>
                </a:lnTo>
                <a:lnTo>
                  <a:pt x="13432" y="3139"/>
                </a:lnTo>
                <a:lnTo>
                  <a:pt x="13505" y="3090"/>
                </a:lnTo>
                <a:lnTo>
                  <a:pt x="13554" y="3017"/>
                </a:lnTo>
                <a:lnTo>
                  <a:pt x="13675" y="2896"/>
                </a:lnTo>
                <a:lnTo>
                  <a:pt x="13773" y="2774"/>
                </a:lnTo>
                <a:close/>
                <a:moveTo>
                  <a:pt x="2263" y="3188"/>
                </a:moveTo>
                <a:lnTo>
                  <a:pt x="2312" y="3285"/>
                </a:lnTo>
                <a:lnTo>
                  <a:pt x="2409" y="3358"/>
                </a:lnTo>
                <a:lnTo>
                  <a:pt x="2555" y="3480"/>
                </a:lnTo>
                <a:lnTo>
                  <a:pt x="2726" y="3577"/>
                </a:lnTo>
                <a:lnTo>
                  <a:pt x="2531" y="3796"/>
                </a:lnTo>
                <a:lnTo>
                  <a:pt x="2117" y="3553"/>
                </a:lnTo>
                <a:lnTo>
                  <a:pt x="1971" y="3504"/>
                </a:lnTo>
                <a:lnTo>
                  <a:pt x="2263" y="3188"/>
                </a:lnTo>
                <a:close/>
                <a:moveTo>
                  <a:pt x="14284" y="3334"/>
                </a:moveTo>
                <a:lnTo>
                  <a:pt x="14478" y="3577"/>
                </a:lnTo>
                <a:lnTo>
                  <a:pt x="14624" y="3820"/>
                </a:lnTo>
                <a:lnTo>
                  <a:pt x="14478" y="3869"/>
                </a:lnTo>
                <a:lnTo>
                  <a:pt x="14356" y="3918"/>
                </a:lnTo>
                <a:lnTo>
                  <a:pt x="14235" y="3966"/>
                </a:lnTo>
                <a:lnTo>
                  <a:pt x="14113" y="4039"/>
                </a:lnTo>
                <a:lnTo>
                  <a:pt x="13773" y="3577"/>
                </a:lnTo>
                <a:lnTo>
                  <a:pt x="13894" y="3528"/>
                </a:lnTo>
                <a:lnTo>
                  <a:pt x="13992" y="3480"/>
                </a:lnTo>
                <a:lnTo>
                  <a:pt x="14186" y="3382"/>
                </a:lnTo>
                <a:lnTo>
                  <a:pt x="14284" y="3334"/>
                </a:lnTo>
                <a:close/>
                <a:moveTo>
                  <a:pt x="1825" y="3699"/>
                </a:moveTo>
                <a:lnTo>
                  <a:pt x="2020" y="3845"/>
                </a:lnTo>
                <a:lnTo>
                  <a:pt x="2312" y="4064"/>
                </a:lnTo>
                <a:lnTo>
                  <a:pt x="2069" y="4453"/>
                </a:lnTo>
                <a:lnTo>
                  <a:pt x="1850" y="4307"/>
                </a:lnTo>
                <a:lnTo>
                  <a:pt x="1533" y="4112"/>
                </a:lnTo>
                <a:lnTo>
                  <a:pt x="1825" y="3699"/>
                </a:lnTo>
                <a:close/>
                <a:moveTo>
                  <a:pt x="14794" y="4112"/>
                </a:moveTo>
                <a:lnTo>
                  <a:pt x="14965" y="4453"/>
                </a:lnTo>
                <a:lnTo>
                  <a:pt x="14794" y="4526"/>
                </a:lnTo>
                <a:lnTo>
                  <a:pt x="14648" y="4599"/>
                </a:lnTo>
                <a:lnTo>
                  <a:pt x="14478" y="4696"/>
                </a:lnTo>
                <a:lnTo>
                  <a:pt x="14308" y="4356"/>
                </a:lnTo>
                <a:lnTo>
                  <a:pt x="14551" y="4258"/>
                </a:lnTo>
                <a:lnTo>
                  <a:pt x="14673" y="4210"/>
                </a:lnTo>
                <a:lnTo>
                  <a:pt x="14794" y="4112"/>
                </a:lnTo>
                <a:close/>
                <a:moveTo>
                  <a:pt x="1412" y="4331"/>
                </a:moveTo>
                <a:lnTo>
                  <a:pt x="1485" y="4429"/>
                </a:lnTo>
                <a:lnTo>
                  <a:pt x="1606" y="4526"/>
                </a:lnTo>
                <a:lnTo>
                  <a:pt x="1752" y="4648"/>
                </a:lnTo>
                <a:lnTo>
                  <a:pt x="1898" y="4745"/>
                </a:lnTo>
                <a:lnTo>
                  <a:pt x="1825" y="4867"/>
                </a:lnTo>
                <a:lnTo>
                  <a:pt x="1533" y="4745"/>
                </a:lnTo>
                <a:lnTo>
                  <a:pt x="1387" y="4696"/>
                </a:lnTo>
                <a:lnTo>
                  <a:pt x="1241" y="4696"/>
                </a:lnTo>
                <a:lnTo>
                  <a:pt x="1412" y="4331"/>
                </a:lnTo>
                <a:close/>
                <a:moveTo>
                  <a:pt x="15062" y="4745"/>
                </a:moveTo>
                <a:lnTo>
                  <a:pt x="15208" y="5183"/>
                </a:lnTo>
                <a:lnTo>
                  <a:pt x="15135" y="5183"/>
                </a:lnTo>
                <a:lnTo>
                  <a:pt x="15038" y="5207"/>
                </a:lnTo>
                <a:lnTo>
                  <a:pt x="14843" y="5256"/>
                </a:lnTo>
                <a:lnTo>
                  <a:pt x="14746" y="5305"/>
                </a:lnTo>
                <a:lnTo>
                  <a:pt x="14600" y="4891"/>
                </a:lnTo>
                <a:lnTo>
                  <a:pt x="14770" y="4842"/>
                </a:lnTo>
                <a:lnTo>
                  <a:pt x="14916" y="4794"/>
                </a:lnTo>
                <a:lnTo>
                  <a:pt x="15062" y="4745"/>
                </a:lnTo>
                <a:close/>
                <a:moveTo>
                  <a:pt x="1168" y="4794"/>
                </a:moveTo>
                <a:lnTo>
                  <a:pt x="1412" y="5013"/>
                </a:lnTo>
                <a:lnTo>
                  <a:pt x="1558" y="5086"/>
                </a:lnTo>
                <a:lnTo>
                  <a:pt x="1704" y="5159"/>
                </a:lnTo>
                <a:lnTo>
                  <a:pt x="1558" y="5524"/>
                </a:lnTo>
                <a:lnTo>
                  <a:pt x="1509" y="5475"/>
                </a:lnTo>
                <a:lnTo>
                  <a:pt x="1314" y="5402"/>
                </a:lnTo>
                <a:lnTo>
                  <a:pt x="1144" y="5353"/>
                </a:lnTo>
                <a:lnTo>
                  <a:pt x="974" y="5329"/>
                </a:lnTo>
                <a:lnTo>
                  <a:pt x="1168" y="4794"/>
                </a:lnTo>
                <a:close/>
                <a:moveTo>
                  <a:pt x="15305" y="5499"/>
                </a:moveTo>
                <a:lnTo>
                  <a:pt x="15403" y="5986"/>
                </a:lnTo>
                <a:lnTo>
                  <a:pt x="15184" y="6035"/>
                </a:lnTo>
                <a:lnTo>
                  <a:pt x="14965" y="6083"/>
                </a:lnTo>
                <a:lnTo>
                  <a:pt x="14916" y="5791"/>
                </a:lnTo>
                <a:lnTo>
                  <a:pt x="14867" y="5621"/>
                </a:lnTo>
                <a:lnTo>
                  <a:pt x="14940" y="5597"/>
                </a:lnTo>
                <a:lnTo>
                  <a:pt x="15111" y="5548"/>
                </a:lnTo>
                <a:lnTo>
                  <a:pt x="15305" y="5499"/>
                </a:lnTo>
                <a:close/>
                <a:moveTo>
                  <a:pt x="876" y="5572"/>
                </a:moveTo>
                <a:lnTo>
                  <a:pt x="1022" y="5645"/>
                </a:lnTo>
                <a:lnTo>
                  <a:pt x="1193" y="5718"/>
                </a:lnTo>
                <a:lnTo>
                  <a:pt x="1387" y="5767"/>
                </a:lnTo>
                <a:lnTo>
                  <a:pt x="1436" y="5791"/>
                </a:lnTo>
                <a:lnTo>
                  <a:pt x="1485" y="5767"/>
                </a:lnTo>
                <a:lnTo>
                  <a:pt x="1387" y="6229"/>
                </a:lnTo>
                <a:lnTo>
                  <a:pt x="1314" y="6156"/>
                </a:lnTo>
                <a:lnTo>
                  <a:pt x="1217" y="6108"/>
                </a:lnTo>
                <a:lnTo>
                  <a:pt x="1022" y="6059"/>
                </a:lnTo>
                <a:lnTo>
                  <a:pt x="876" y="6035"/>
                </a:lnTo>
                <a:lnTo>
                  <a:pt x="730" y="6059"/>
                </a:lnTo>
                <a:lnTo>
                  <a:pt x="876" y="5572"/>
                </a:lnTo>
                <a:close/>
                <a:moveTo>
                  <a:pt x="15476" y="6327"/>
                </a:moveTo>
                <a:lnTo>
                  <a:pt x="15549" y="6643"/>
                </a:lnTo>
                <a:lnTo>
                  <a:pt x="15354" y="6643"/>
                </a:lnTo>
                <a:lnTo>
                  <a:pt x="15086" y="6692"/>
                </a:lnTo>
                <a:lnTo>
                  <a:pt x="15038" y="6375"/>
                </a:lnTo>
                <a:lnTo>
                  <a:pt x="15086" y="6375"/>
                </a:lnTo>
                <a:lnTo>
                  <a:pt x="15476" y="6327"/>
                </a:lnTo>
                <a:close/>
                <a:moveTo>
                  <a:pt x="682" y="6278"/>
                </a:moveTo>
                <a:lnTo>
                  <a:pt x="779" y="6351"/>
                </a:lnTo>
                <a:lnTo>
                  <a:pt x="901" y="6375"/>
                </a:lnTo>
                <a:lnTo>
                  <a:pt x="1071" y="6448"/>
                </a:lnTo>
                <a:lnTo>
                  <a:pt x="1168" y="6497"/>
                </a:lnTo>
                <a:lnTo>
                  <a:pt x="1290" y="6497"/>
                </a:lnTo>
                <a:lnTo>
                  <a:pt x="1339" y="6473"/>
                </a:lnTo>
                <a:lnTo>
                  <a:pt x="1290" y="6716"/>
                </a:lnTo>
                <a:lnTo>
                  <a:pt x="1217" y="6667"/>
                </a:lnTo>
                <a:lnTo>
                  <a:pt x="925" y="6619"/>
                </a:lnTo>
                <a:lnTo>
                  <a:pt x="755" y="6594"/>
                </a:lnTo>
                <a:lnTo>
                  <a:pt x="609" y="6619"/>
                </a:lnTo>
                <a:lnTo>
                  <a:pt x="609" y="6619"/>
                </a:lnTo>
                <a:lnTo>
                  <a:pt x="682" y="6278"/>
                </a:lnTo>
                <a:close/>
                <a:moveTo>
                  <a:pt x="15622" y="6959"/>
                </a:moveTo>
                <a:lnTo>
                  <a:pt x="15670" y="7178"/>
                </a:lnTo>
                <a:lnTo>
                  <a:pt x="15695" y="7349"/>
                </a:lnTo>
                <a:lnTo>
                  <a:pt x="15184" y="7349"/>
                </a:lnTo>
                <a:lnTo>
                  <a:pt x="15135" y="6959"/>
                </a:lnTo>
                <a:close/>
                <a:moveTo>
                  <a:pt x="560" y="6813"/>
                </a:moveTo>
                <a:lnTo>
                  <a:pt x="706" y="6886"/>
                </a:lnTo>
                <a:lnTo>
                  <a:pt x="828" y="6935"/>
                </a:lnTo>
                <a:lnTo>
                  <a:pt x="1120" y="7032"/>
                </a:lnTo>
                <a:lnTo>
                  <a:pt x="1193" y="7032"/>
                </a:lnTo>
                <a:lnTo>
                  <a:pt x="1266" y="7008"/>
                </a:lnTo>
                <a:lnTo>
                  <a:pt x="1193" y="7495"/>
                </a:lnTo>
                <a:lnTo>
                  <a:pt x="1095" y="7446"/>
                </a:lnTo>
                <a:lnTo>
                  <a:pt x="998" y="7422"/>
                </a:lnTo>
                <a:lnTo>
                  <a:pt x="657" y="7349"/>
                </a:lnTo>
                <a:lnTo>
                  <a:pt x="511" y="7300"/>
                </a:lnTo>
                <a:lnTo>
                  <a:pt x="560" y="6813"/>
                </a:lnTo>
                <a:close/>
                <a:moveTo>
                  <a:pt x="15208" y="7665"/>
                </a:moveTo>
                <a:lnTo>
                  <a:pt x="15403" y="7689"/>
                </a:lnTo>
                <a:lnTo>
                  <a:pt x="15695" y="7714"/>
                </a:lnTo>
                <a:lnTo>
                  <a:pt x="15695" y="7981"/>
                </a:lnTo>
                <a:lnTo>
                  <a:pt x="15573" y="7957"/>
                </a:lnTo>
                <a:lnTo>
                  <a:pt x="15451" y="7957"/>
                </a:lnTo>
                <a:lnTo>
                  <a:pt x="15330" y="7981"/>
                </a:lnTo>
                <a:lnTo>
                  <a:pt x="15232" y="8030"/>
                </a:lnTo>
                <a:lnTo>
                  <a:pt x="15208" y="7665"/>
                </a:lnTo>
                <a:close/>
                <a:moveTo>
                  <a:pt x="463" y="7641"/>
                </a:moveTo>
                <a:lnTo>
                  <a:pt x="633" y="7714"/>
                </a:lnTo>
                <a:lnTo>
                  <a:pt x="828" y="7762"/>
                </a:lnTo>
                <a:lnTo>
                  <a:pt x="998" y="7787"/>
                </a:lnTo>
                <a:lnTo>
                  <a:pt x="1071" y="7787"/>
                </a:lnTo>
                <a:lnTo>
                  <a:pt x="1144" y="7762"/>
                </a:lnTo>
                <a:lnTo>
                  <a:pt x="1071" y="8127"/>
                </a:lnTo>
                <a:lnTo>
                  <a:pt x="1022" y="8103"/>
                </a:lnTo>
                <a:lnTo>
                  <a:pt x="706" y="8103"/>
                </a:lnTo>
                <a:lnTo>
                  <a:pt x="584" y="8127"/>
                </a:lnTo>
                <a:lnTo>
                  <a:pt x="438" y="8176"/>
                </a:lnTo>
                <a:lnTo>
                  <a:pt x="463" y="7787"/>
                </a:lnTo>
                <a:lnTo>
                  <a:pt x="463" y="7641"/>
                </a:lnTo>
                <a:close/>
                <a:moveTo>
                  <a:pt x="15232" y="8176"/>
                </a:moveTo>
                <a:lnTo>
                  <a:pt x="15403" y="8249"/>
                </a:lnTo>
                <a:lnTo>
                  <a:pt x="15719" y="8346"/>
                </a:lnTo>
                <a:lnTo>
                  <a:pt x="15719" y="8517"/>
                </a:lnTo>
                <a:lnTo>
                  <a:pt x="15719" y="8687"/>
                </a:lnTo>
                <a:lnTo>
                  <a:pt x="15524" y="8638"/>
                </a:lnTo>
                <a:lnTo>
                  <a:pt x="15378" y="8590"/>
                </a:lnTo>
                <a:lnTo>
                  <a:pt x="15208" y="8565"/>
                </a:lnTo>
                <a:lnTo>
                  <a:pt x="15232" y="8371"/>
                </a:lnTo>
                <a:lnTo>
                  <a:pt x="15232" y="8176"/>
                </a:lnTo>
                <a:close/>
                <a:moveTo>
                  <a:pt x="438" y="8395"/>
                </a:moveTo>
                <a:lnTo>
                  <a:pt x="584" y="8444"/>
                </a:lnTo>
                <a:lnTo>
                  <a:pt x="706" y="8444"/>
                </a:lnTo>
                <a:lnTo>
                  <a:pt x="974" y="8419"/>
                </a:lnTo>
                <a:lnTo>
                  <a:pt x="1022" y="8419"/>
                </a:lnTo>
                <a:lnTo>
                  <a:pt x="1022" y="8468"/>
                </a:lnTo>
                <a:lnTo>
                  <a:pt x="998" y="8736"/>
                </a:lnTo>
                <a:lnTo>
                  <a:pt x="974" y="8979"/>
                </a:lnTo>
                <a:lnTo>
                  <a:pt x="925" y="9003"/>
                </a:lnTo>
                <a:lnTo>
                  <a:pt x="706" y="9028"/>
                </a:lnTo>
                <a:lnTo>
                  <a:pt x="584" y="9028"/>
                </a:lnTo>
                <a:lnTo>
                  <a:pt x="463" y="9076"/>
                </a:lnTo>
                <a:lnTo>
                  <a:pt x="438" y="8395"/>
                </a:lnTo>
                <a:close/>
                <a:moveTo>
                  <a:pt x="15111" y="8882"/>
                </a:moveTo>
                <a:lnTo>
                  <a:pt x="15305" y="8955"/>
                </a:lnTo>
                <a:lnTo>
                  <a:pt x="15476" y="9028"/>
                </a:lnTo>
                <a:lnTo>
                  <a:pt x="15597" y="9076"/>
                </a:lnTo>
                <a:lnTo>
                  <a:pt x="15719" y="9101"/>
                </a:lnTo>
                <a:lnTo>
                  <a:pt x="15816" y="9149"/>
                </a:lnTo>
                <a:lnTo>
                  <a:pt x="15792" y="9587"/>
                </a:lnTo>
                <a:lnTo>
                  <a:pt x="15670" y="9490"/>
                </a:lnTo>
                <a:lnTo>
                  <a:pt x="15500" y="9417"/>
                </a:lnTo>
                <a:lnTo>
                  <a:pt x="15378" y="9368"/>
                </a:lnTo>
                <a:lnTo>
                  <a:pt x="15232" y="9320"/>
                </a:lnTo>
                <a:lnTo>
                  <a:pt x="15111" y="9320"/>
                </a:lnTo>
                <a:lnTo>
                  <a:pt x="15062" y="9344"/>
                </a:lnTo>
                <a:lnTo>
                  <a:pt x="15086" y="8930"/>
                </a:lnTo>
                <a:lnTo>
                  <a:pt x="15111" y="8882"/>
                </a:lnTo>
                <a:close/>
                <a:moveTo>
                  <a:pt x="998" y="9368"/>
                </a:moveTo>
                <a:lnTo>
                  <a:pt x="1047" y="9757"/>
                </a:lnTo>
                <a:lnTo>
                  <a:pt x="803" y="9806"/>
                </a:lnTo>
                <a:lnTo>
                  <a:pt x="706" y="9830"/>
                </a:lnTo>
                <a:lnTo>
                  <a:pt x="609" y="9903"/>
                </a:lnTo>
                <a:lnTo>
                  <a:pt x="584" y="9903"/>
                </a:lnTo>
                <a:lnTo>
                  <a:pt x="511" y="9368"/>
                </a:lnTo>
                <a:close/>
                <a:moveTo>
                  <a:pt x="15013" y="9563"/>
                </a:moveTo>
                <a:lnTo>
                  <a:pt x="15111" y="9636"/>
                </a:lnTo>
                <a:lnTo>
                  <a:pt x="15232" y="9709"/>
                </a:lnTo>
                <a:lnTo>
                  <a:pt x="15451" y="9855"/>
                </a:lnTo>
                <a:lnTo>
                  <a:pt x="15670" y="10025"/>
                </a:lnTo>
                <a:lnTo>
                  <a:pt x="15719" y="10049"/>
                </a:lnTo>
                <a:lnTo>
                  <a:pt x="15646" y="10366"/>
                </a:lnTo>
                <a:lnTo>
                  <a:pt x="15524" y="10317"/>
                </a:lnTo>
                <a:lnTo>
                  <a:pt x="15281" y="10147"/>
                </a:lnTo>
                <a:lnTo>
                  <a:pt x="15111" y="10025"/>
                </a:lnTo>
                <a:lnTo>
                  <a:pt x="14940" y="9928"/>
                </a:lnTo>
                <a:lnTo>
                  <a:pt x="15013" y="9563"/>
                </a:lnTo>
                <a:close/>
                <a:moveTo>
                  <a:pt x="8176" y="3650"/>
                </a:moveTo>
                <a:lnTo>
                  <a:pt x="8127" y="3674"/>
                </a:lnTo>
                <a:lnTo>
                  <a:pt x="8054" y="3723"/>
                </a:lnTo>
                <a:lnTo>
                  <a:pt x="8006" y="3772"/>
                </a:lnTo>
                <a:lnTo>
                  <a:pt x="7957" y="3845"/>
                </a:lnTo>
                <a:lnTo>
                  <a:pt x="7933" y="3918"/>
                </a:lnTo>
                <a:lnTo>
                  <a:pt x="7908" y="4575"/>
                </a:lnTo>
                <a:lnTo>
                  <a:pt x="7908" y="5232"/>
                </a:lnTo>
                <a:lnTo>
                  <a:pt x="7981" y="6570"/>
                </a:lnTo>
                <a:lnTo>
                  <a:pt x="7981" y="7032"/>
                </a:lnTo>
                <a:lnTo>
                  <a:pt x="7981" y="7470"/>
                </a:lnTo>
                <a:lnTo>
                  <a:pt x="7957" y="7933"/>
                </a:lnTo>
                <a:lnTo>
                  <a:pt x="7957" y="8395"/>
                </a:lnTo>
                <a:lnTo>
                  <a:pt x="7981" y="8468"/>
                </a:lnTo>
                <a:lnTo>
                  <a:pt x="8006" y="8541"/>
                </a:lnTo>
                <a:lnTo>
                  <a:pt x="8030" y="8590"/>
                </a:lnTo>
                <a:lnTo>
                  <a:pt x="8079" y="8614"/>
                </a:lnTo>
                <a:lnTo>
                  <a:pt x="8103" y="8736"/>
                </a:lnTo>
                <a:lnTo>
                  <a:pt x="8152" y="8857"/>
                </a:lnTo>
                <a:lnTo>
                  <a:pt x="8200" y="8979"/>
                </a:lnTo>
                <a:lnTo>
                  <a:pt x="8273" y="9076"/>
                </a:lnTo>
                <a:lnTo>
                  <a:pt x="8444" y="9271"/>
                </a:lnTo>
                <a:lnTo>
                  <a:pt x="8614" y="9441"/>
                </a:lnTo>
                <a:lnTo>
                  <a:pt x="9174" y="9952"/>
                </a:lnTo>
                <a:lnTo>
                  <a:pt x="9733" y="10463"/>
                </a:lnTo>
                <a:lnTo>
                  <a:pt x="9806" y="10512"/>
                </a:lnTo>
                <a:lnTo>
                  <a:pt x="9855" y="10536"/>
                </a:lnTo>
                <a:lnTo>
                  <a:pt x="10001" y="10536"/>
                </a:lnTo>
                <a:lnTo>
                  <a:pt x="10147" y="10512"/>
                </a:lnTo>
                <a:lnTo>
                  <a:pt x="10244" y="10439"/>
                </a:lnTo>
                <a:lnTo>
                  <a:pt x="10317" y="10317"/>
                </a:lnTo>
                <a:lnTo>
                  <a:pt x="10342" y="10195"/>
                </a:lnTo>
                <a:lnTo>
                  <a:pt x="10342" y="10147"/>
                </a:lnTo>
                <a:lnTo>
                  <a:pt x="10317" y="10074"/>
                </a:lnTo>
                <a:lnTo>
                  <a:pt x="10293" y="10025"/>
                </a:lnTo>
                <a:lnTo>
                  <a:pt x="10220" y="9952"/>
                </a:lnTo>
                <a:lnTo>
                  <a:pt x="9758" y="9539"/>
                </a:lnTo>
                <a:lnTo>
                  <a:pt x="9295" y="9125"/>
                </a:lnTo>
                <a:lnTo>
                  <a:pt x="8906" y="8784"/>
                </a:lnTo>
                <a:lnTo>
                  <a:pt x="8736" y="8590"/>
                </a:lnTo>
                <a:lnTo>
                  <a:pt x="8590" y="8395"/>
                </a:lnTo>
                <a:lnTo>
                  <a:pt x="8517" y="8298"/>
                </a:lnTo>
                <a:lnTo>
                  <a:pt x="8541" y="7762"/>
                </a:lnTo>
                <a:lnTo>
                  <a:pt x="8541" y="7203"/>
                </a:lnTo>
                <a:lnTo>
                  <a:pt x="8541" y="6667"/>
                </a:lnTo>
                <a:lnTo>
                  <a:pt x="8517" y="6108"/>
                </a:lnTo>
                <a:lnTo>
                  <a:pt x="8444" y="5013"/>
                </a:lnTo>
                <a:lnTo>
                  <a:pt x="8419" y="4477"/>
                </a:lnTo>
                <a:lnTo>
                  <a:pt x="8419" y="3918"/>
                </a:lnTo>
                <a:lnTo>
                  <a:pt x="8419" y="3845"/>
                </a:lnTo>
                <a:lnTo>
                  <a:pt x="8395" y="3796"/>
                </a:lnTo>
                <a:lnTo>
                  <a:pt x="8371" y="3747"/>
                </a:lnTo>
                <a:lnTo>
                  <a:pt x="8298" y="3699"/>
                </a:lnTo>
                <a:lnTo>
                  <a:pt x="8249" y="3674"/>
                </a:lnTo>
                <a:lnTo>
                  <a:pt x="8200" y="3650"/>
                </a:lnTo>
                <a:close/>
                <a:moveTo>
                  <a:pt x="633" y="10074"/>
                </a:moveTo>
                <a:lnTo>
                  <a:pt x="730" y="10122"/>
                </a:lnTo>
                <a:lnTo>
                  <a:pt x="876" y="10147"/>
                </a:lnTo>
                <a:lnTo>
                  <a:pt x="998" y="10147"/>
                </a:lnTo>
                <a:lnTo>
                  <a:pt x="1144" y="10122"/>
                </a:lnTo>
                <a:lnTo>
                  <a:pt x="1266" y="10487"/>
                </a:lnTo>
                <a:lnTo>
                  <a:pt x="1047" y="10585"/>
                </a:lnTo>
                <a:lnTo>
                  <a:pt x="925" y="10609"/>
                </a:lnTo>
                <a:lnTo>
                  <a:pt x="779" y="10682"/>
                </a:lnTo>
                <a:lnTo>
                  <a:pt x="706" y="10366"/>
                </a:lnTo>
                <a:lnTo>
                  <a:pt x="633" y="10074"/>
                </a:lnTo>
                <a:close/>
                <a:moveTo>
                  <a:pt x="14867" y="10244"/>
                </a:moveTo>
                <a:lnTo>
                  <a:pt x="14989" y="10366"/>
                </a:lnTo>
                <a:lnTo>
                  <a:pt x="15111" y="10463"/>
                </a:lnTo>
                <a:lnTo>
                  <a:pt x="15232" y="10560"/>
                </a:lnTo>
                <a:lnTo>
                  <a:pt x="15378" y="10658"/>
                </a:lnTo>
                <a:lnTo>
                  <a:pt x="15549" y="10706"/>
                </a:lnTo>
                <a:lnTo>
                  <a:pt x="15403" y="11071"/>
                </a:lnTo>
                <a:lnTo>
                  <a:pt x="15111" y="10852"/>
                </a:lnTo>
                <a:lnTo>
                  <a:pt x="15013" y="10779"/>
                </a:lnTo>
                <a:lnTo>
                  <a:pt x="14892" y="10706"/>
                </a:lnTo>
                <a:lnTo>
                  <a:pt x="14843" y="10682"/>
                </a:lnTo>
                <a:lnTo>
                  <a:pt x="14794" y="10658"/>
                </a:lnTo>
                <a:lnTo>
                  <a:pt x="14770" y="10658"/>
                </a:lnTo>
                <a:lnTo>
                  <a:pt x="14867" y="10244"/>
                </a:lnTo>
                <a:close/>
                <a:moveTo>
                  <a:pt x="1412" y="10852"/>
                </a:moveTo>
                <a:lnTo>
                  <a:pt x="1558" y="11169"/>
                </a:lnTo>
                <a:lnTo>
                  <a:pt x="1363" y="11266"/>
                </a:lnTo>
                <a:lnTo>
                  <a:pt x="1241" y="11339"/>
                </a:lnTo>
                <a:lnTo>
                  <a:pt x="1168" y="11363"/>
                </a:lnTo>
                <a:lnTo>
                  <a:pt x="1095" y="11436"/>
                </a:lnTo>
                <a:lnTo>
                  <a:pt x="901" y="10950"/>
                </a:lnTo>
                <a:lnTo>
                  <a:pt x="1095" y="10925"/>
                </a:lnTo>
                <a:lnTo>
                  <a:pt x="1241" y="10901"/>
                </a:lnTo>
                <a:lnTo>
                  <a:pt x="1412" y="10852"/>
                </a:lnTo>
                <a:close/>
                <a:moveTo>
                  <a:pt x="14697" y="10877"/>
                </a:moveTo>
                <a:lnTo>
                  <a:pt x="14721" y="10901"/>
                </a:lnTo>
                <a:lnTo>
                  <a:pt x="14794" y="11023"/>
                </a:lnTo>
                <a:lnTo>
                  <a:pt x="14892" y="11144"/>
                </a:lnTo>
                <a:lnTo>
                  <a:pt x="15062" y="11290"/>
                </a:lnTo>
                <a:lnTo>
                  <a:pt x="15159" y="11363"/>
                </a:lnTo>
                <a:lnTo>
                  <a:pt x="15257" y="11412"/>
                </a:lnTo>
                <a:lnTo>
                  <a:pt x="15062" y="11874"/>
                </a:lnTo>
                <a:lnTo>
                  <a:pt x="15062" y="11850"/>
                </a:lnTo>
                <a:lnTo>
                  <a:pt x="14940" y="11753"/>
                </a:lnTo>
                <a:lnTo>
                  <a:pt x="14819" y="11607"/>
                </a:lnTo>
                <a:lnTo>
                  <a:pt x="14648" y="11509"/>
                </a:lnTo>
                <a:lnTo>
                  <a:pt x="14575" y="11461"/>
                </a:lnTo>
                <a:lnTo>
                  <a:pt x="14502" y="11461"/>
                </a:lnTo>
                <a:lnTo>
                  <a:pt x="14673" y="10998"/>
                </a:lnTo>
                <a:lnTo>
                  <a:pt x="14697" y="10877"/>
                </a:lnTo>
                <a:close/>
                <a:moveTo>
                  <a:pt x="1752" y="11509"/>
                </a:moveTo>
                <a:lnTo>
                  <a:pt x="1874" y="11704"/>
                </a:lnTo>
                <a:lnTo>
                  <a:pt x="1752" y="11826"/>
                </a:lnTo>
                <a:lnTo>
                  <a:pt x="1606" y="11972"/>
                </a:lnTo>
                <a:lnTo>
                  <a:pt x="1485" y="12142"/>
                </a:lnTo>
                <a:lnTo>
                  <a:pt x="1241" y="11680"/>
                </a:lnTo>
                <a:lnTo>
                  <a:pt x="1363" y="11655"/>
                </a:lnTo>
                <a:lnTo>
                  <a:pt x="1485" y="11607"/>
                </a:lnTo>
                <a:lnTo>
                  <a:pt x="1752" y="11509"/>
                </a:lnTo>
                <a:close/>
                <a:moveTo>
                  <a:pt x="14405" y="11607"/>
                </a:moveTo>
                <a:lnTo>
                  <a:pt x="14575" y="11801"/>
                </a:lnTo>
                <a:lnTo>
                  <a:pt x="14721" y="11947"/>
                </a:lnTo>
                <a:lnTo>
                  <a:pt x="14892" y="12093"/>
                </a:lnTo>
                <a:lnTo>
                  <a:pt x="14940" y="12118"/>
                </a:lnTo>
                <a:lnTo>
                  <a:pt x="14794" y="12361"/>
                </a:lnTo>
                <a:lnTo>
                  <a:pt x="14721" y="12288"/>
                </a:lnTo>
                <a:lnTo>
                  <a:pt x="14648" y="12215"/>
                </a:lnTo>
                <a:lnTo>
                  <a:pt x="14478" y="12118"/>
                </a:lnTo>
                <a:lnTo>
                  <a:pt x="14235" y="11947"/>
                </a:lnTo>
                <a:lnTo>
                  <a:pt x="14405" y="11607"/>
                </a:lnTo>
                <a:close/>
                <a:moveTo>
                  <a:pt x="2069" y="11996"/>
                </a:moveTo>
                <a:lnTo>
                  <a:pt x="2263" y="12288"/>
                </a:lnTo>
                <a:lnTo>
                  <a:pt x="2117" y="12410"/>
                </a:lnTo>
                <a:lnTo>
                  <a:pt x="1996" y="12556"/>
                </a:lnTo>
                <a:lnTo>
                  <a:pt x="1947" y="12653"/>
                </a:lnTo>
                <a:lnTo>
                  <a:pt x="1898" y="12750"/>
                </a:lnTo>
                <a:lnTo>
                  <a:pt x="1631" y="12361"/>
                </a:lnTo>
                <a:lnTo>
                  <a:pt x="1825" y="12215"/>
                </a:lnTo>
                <a:lnTo>
                  <a:pt x="1996" y="12069"/>
                </a:lnTo>
                <a:lnTo>
                  <a:pt x="2069" y="11996"/>
                </a:lnTo>
                <a:close/>
                <a:moveTo>
                  <a:pt x="14065" y="12239"/>
                </a:moveTo>
                <a:lnTo>
                  <a:pt x="14186" y="12361"/>
                </a:lnTo>
                <a:lnTo>
                  <a:pt x="14405" y="12507"/>
                </a:lnTo>
                <a:lnTo>
                  <a:pt x="14502" y="12580"/>
                </a:lnTo>
                <a:lnTo>
                  <a:pt x="14624" y="12629"/>
                </a:lnTo>
                <a:lnTo>
                  <a:pt x="14381" y="12969"/>
                </a:lnTo>
                <a:lnTo>
                  <a:pt x="14332" y="12872"/>
                </a:lnTo>
                <a:lnTo>
                  <a:pt x="14259" y="12799"/>
                </a:lnTo>
                <a:lnTo>
                  <a:pt x="14113" y="12677"/>
                </a:lnTo>
                <a:lnTo>
                  <a:pt x="13919" y="12483"/>
                </a:lnTo>
                <a:lnTo>
                  <a:pt x="14065" y="12239"/>
                </a:lnTo>
                <a:close/>
                <a:moveTo>
                  <a:pt x="2531" y="12604"/>
                </a:moveTo>
                <a:lnTo>
                  <a:pt x="2726" y="12848"/>
                </a:lnTo>
                <a:lnTo>
                  <a:pt x="2458" y="13237"/>
                </a:lnTo>
                <a:lnTo>
                  <a:pt x="2361" y="13359"/>
                </a:lnTo>
                <a:lnTo>
                  <a:pt x="2044" y="12921"/>
                </a:lnTo>
                <a:lnTo>
                  <a:pt x="2142" y="12896"/>
                </a:lnTo>
                <a:lnTo>
                  <a:pt x="2239" y="12848"/>
                </a:lnTo>
                <a:lnTo>
                  <a:pt x="2385" y="12726"/>
                </a:lnTo>
                <a:lnTo>
                  <a:pt x="2531" y="12604"/>
                </a:lnTo>
                <a:close/>
                <a:moveTo>
                  <a:pt x="13773" y="12702"/>
                </a:moveTo>
                <a:lnTo>
                  <a:pt x="13797" y="12726"/>
                </a:lnTo>
                <a:lnTo>
                  <a:pt x="13992" y="12945"/>
                </a:lnTo>
                <a:lnTo>
                  <a:pt x="14089" y="13042"/>
                </a:lnTo>
                <a:lnTo>
                  <a:pt x="14162" y="13164"/>
                </a:lnTo>
                <a:lnTo>
                  <a:pt x="14211" y="13213"/>
                </a:lnTo>
                <a:lnTo>
                  <a:pt x="13967" y="13505"/>
                </a:lnTo>
                <a:lnTo>
                  <a:pt x="13821" y="13310"/>
                </a:lnTo>
                <a:lnTo>
                  <a:pt x="13675" y="13115"/>
                </a:lnTo>
                <a:lnTo>
                  <a:pt x="13529" y="13018"/>
                </a:lnTo>
                <a:lnTo>
                  <a:pt x="13773" y="12702"/>
                </a:lnTo>
                <a:close/>
                <a:moveTo>
                  <a:pt x="2993" y="13164"/>
                </a:moveTo>
                <a:lnTo>
                  <a:pt x="3188" y="13383"/>
                </a:lnTo>
                <a:lnTo>
                  <a:pt x="3164" y="13456"/>
                </a:lnTo>
                <a:lnTo>
                  <a:pt x="2969" y="13651"/>
                </a:lnTo>
                <a:lnTo>
                  <a:pt x="2896" y="13748"/>
                </a:lnTo>
                <a:lnTo>
                  <a:pt x="2823" y="13845"/>
                </a:lnTo>
                <a:lnTo>
                  <a:pt x="2726" y="13772"/>
                </a:lnTo>
                <a:lnTo>
                  <a:pt x="2580" y="13578"/>
                </a:lnTo>
                <a:lnTo>
                  <a:pt x="2653" y="13529"/>
                </a:lnTo>
                <a:lnTo>
                  <a:pt x="2726" y="13456"/>
                </a:lnTo>
                <a:lnTo>
                  <a:pt x="2993" y="13164"/>
                </a:lnTo>
                <a:close/>
                <a:moveTo>
                  <a:pt x="13383" y="13188"/>
                </a:moveTo>
                <a:lnTo>
                  <a:pt x="13456" y="13334"/>
                </a:lnTo>
                <a:lnTo>
                  <a:pt x="13724" y="13748"/>
                </a:lnTo>
                <a:lnTo>
                  <a:pt x="13578" y="13918"/>
                </a:lnTo>
                <a:lnTo>
                  <a:pt x="13456" y="14040"/>
                </a:lnTo>
                <a:lnTo>
                  <a:pt x="13335" y="13821"/>
                </a:lnTo>
                <a:lnTo>
                  <a:pt x="13213" y="13602"/>
                </a:lnTo>
                <a:lnTo>
                  <a:pt x="13116" y="13480"/>
                </a:lnTo>
                <a:lnTo>
                  <a:pt x="13237" y="13334"/>
                </a:lnTo>
                <a:lnTo>
                  <a:pt x="13383" y="13188"/>
                </a:lnTo>
                <a:close/>
                <a:moveTo>
                  <a:pt x="3456" y="13651"/>
                </a:moveTo>
                <a:lnTo>
                  <a:pt x="3796" y="13991"/>
                </a:lnTo>
                <a:lnTo>
                  <a:pt x="3650" y="14089"/>
                </a:lnTo>
                <a:lnTo>
                  <a:pt x="3504" y="14186"/>
                </a:lnTo>
                <a:lnTo>
                  <a:pt x="3407" y="14259"/>
                </a:lnTo>
                <a:lnTo>
                  <a:pt x="3334" y="14332"/>
                </a:lnTo>
                <a:lnTo>
                  <a:pt x="3042" y="14089"/>
                </a:lnTo>
                <a:lnTo>
                  <a:pt x="3164" y="13967"/>
                </a:lnTo>
                <a:lnTo>
                  <a:pt x="3237" y="13894"/>
                </a:lnTo>
                <a:lnTo>
                  <a:pt x="3334" y="13797"/>
                </a:lnTo>
                <a:lnTo>
                  <a:pt x="3456" y="13651"/>
                </a:lnTo>
                <a:close/>
                <a:moveTo>
                  <a:pt x="12945" y="13651"/>
                </a:moveTo>
                <a:lnTo>
                  <a:pt x="12994" y="13748"/>
                </a:lnTo>
                <a:lnTo>
                  <a:pt x="13213" y="14210"/>
                </a:lnTo>
                <a:lnTo>
                  <a:pt x="13213" y="14235"/>
                </a:lnTo>
                <a:lnTo>
                  <a:pt x="13043" y="14381"/>
                </a:lnTo>
                <a:lnTo>
                  <a:pt x="12970" y="14210"/>
                </a:lnTo>
                <a:lnTo>
                  <a:pt x="12897" y="14040"/>
                </a:lnTo>
                <a:lnTo>
                  <a:pt x="12824" y="13918"/>
                </a:lnTo>
                <a:lnTo>
                  <a:pt x="12751" y="13821"/>
                </a:lnTo>
                <a:lnTo>
                  <a:pt x="12945" y="13651"/>
                </a:lnTo>
                <a:close/>
                <a:moveTo>
                  <a:pt x="3967" y="14162"/>
                </a:moveTo>
                <a:lnTo>
                  <a:pt x="4332" y="14454"/>
                </a:lnTo>
                <a:lnTo>
                  <a:pt x="4283" y="14502"/>
                </a:lnTo>
                <a:lnTo>
                  <a:pt x="4113" y="14648"/>
                </a:lnTo>
                <a:lnTo>
                  <a:pt x="4040" y="14721"/>
                </a:lnTo>
                <a:lnTo>
                  <a:pt x="3991" y="14794"/>
                </a:lnTo>
                <a:lnTo>
                  <a:pt x="3602" y="14551"/>
                </a:lnTo>
                <a:lnTo>
                  <a:pt x="3748" y="14429"/>
                </a:lnTo>
                <a:lnTo>
                  <a:pt x="3845" y="14308"/>
                </a:lnTo>
                <a:lnTo>
                  <a:pt x="3967" y="14162"/>
                </a:lnTo>
                <a:close/>
                <a:moveTo>
                  <a:pt x="12556" y="13991"/>
                </a:moveTo>
                <a:lnTo>
                  <a:pt x="12605" y="14113"/>
                </a:lnTo>
                <a:lnTo>
                  <a:pt x="12678" y="14332"/>
                </a:lnTo>
                <a:lnTo>
                  <a:pt x="12775" y="14551"/>
                </a:lnTo>
                <a:lnTo>
                  <a:pt x="12775" y="14600"/>
                </a:lnTo>
                <a:lnTo>
                  <a:pt x="12459" y="14819"/>
                </a:lnTo>
                <a:lnTo>
                  <a:pt x="12434" y="14673"/>
                </a:lnTo>
                <a:lnTo>
                  <a:pt x="12361" y="14527"/>
                </a:lnTo>
                <a:lnTo>
                  <a:pt x="12313" y="14381"/>
                </a:lnTo>
                <a:lnTo>
                  <a:pt x="12215" y="14235"/>
                </a:lnTo>
                <a:lnTo>
                  <a:pt x="12556" y="13991"/>
                </a:lnTo>
                <a:close/>
                <a:moveTo>
                  <a:pt x="8760" y="1509"/>
                </a:moveTo>
                <a:lnTo>
                  <a:pt x="9174" y="1557"/>
                </a:lnTo>
                <a:lnTo>
                  <a:pt x="9222" y="1582"/>
                </a:lnTo>
                <a:lnTo>
                  <a:pt x="9271" y="1606"/>
                </a:lnTo>
                <a:lnTo>
                  <a:pt x="9368" y="1582"/>
                </a:lnTo>
                <a:lnTo>
                  <a:pt x="10123" y="1728"/>
                </a:lnTo>
                <a:lnTo>
                  <a:pt x="10488" y="1825"/>
                </a:lnTo>
                <a:lnTo>
                  <a:pt x="10877" y="1947"/>
                </a:lnTo>
                <a:lnTo>
                  <a:pt x="11291" y="2117"/>
                </a:lnTo>
                <a:lnTo>
                  <a:pt x="11656" y="2287"/>
                </a:lnTo>
                <a:lnTo>
                  <a:pt x="11510" y="2385"/>
                </a:lnTo>
                <a:lnTo>
                  <a:pt x="11388" y="2531"/>
                </a:lnTo>
                <a:lnTo>
                  <a:pt x="11193" y="2823"/>
                </a:lnTo>
                <a:lnTo>
                  <a:pt x="10950" y="3066"/>
                </a:lnTo>
                <a:lnTo>
                  <a:pt x="10853" y="3212"/>
                </a:lnTo>
                <a:lnTo>
                  <a:pt x="10828" y="3285"/>
                </a:lnTo>
                <a:lnTo>
                  <a:pt x="10804" y="3358"/>
                </a:lnTo>
                <a:lnTo>
                  <a:pt x="10804" y="3407"/>
                </a:lnTo>
                <a:lnTo>
                  <a:pt x="10828" y="3431"/>
                </a:lnTo>
                <a:lnTo>
                  <a:pt x="10853" y="3480"/>
                </a:lnTo>
                <a:lnTo>
                  <a:pt x="10974" y="3480"/>
                </a:lnTo>
                <a:lnTo>
                  <a:pt x="11047" y="3455"/>
                </a:lnTo>
                <a:lnTo>
                  <a:pt x="11193" y="3358"/>
                </a:lnTo>
                <a:lnTo>
                  <a:pt x="11315" y="3261"/>
                </a:lnTo>
                <a:lnTo>
                  <a:pt x="11412" y="3139"/>
                </a:lnTo>
                <a:lnTo>
                  <a:pt x="11680" y="2871"/>
                </a:lnTo>
                <a:lnTo>
                  <a:pt x="11826" y="2725"/>
                </a:lnTo>
                <a:lnTo>
                  <a:pt x="11875" y="2628"/>
                </a:lnTo>
                <a:lnTo>
                  <a:pt x="11948" y="2555"/>
                </a:lnTo>
                <a:lnTo>
                  <a:pt x="11948" y="2458"/>
                </a:lnTo>
                <a:lnTo>
                  <a:pt x="12313" y="2701"/>
                </a:lnTo>
                <a:lnTo>
                  <a:pt x="12629" y="2969"/>
                </a:lnTo>
                <a:lnTo>
                  <a:pt x="12945" y="3261"/>
                </a:lnTo>
                <a:lnTo>
                  <a:pt x="13237" y="3601"/>
                </a:lnTo>
                <a:lnTo>
                  <a:pt x="13456" y="3869"/>
                </a:lnTo>
                <a:lnTo>
                  <a:pt x="13651" y="4137"/>
                </a:lnTo>
                <a:lnTo>
                  <a:pt x="13821" y="4429"/>
                </a:lnTo>
                <a:lnTo>
                  <a:pt x="13992" y="4745"/>
                </a:lnTo>
                <a:lnTo>
                  <a:pt x="13870" y="4745"/>
                </a:lnTo>
                <a:lnTo>
                  <a:pt x="13748" y="4794"/>
                </a:lnTo>
                <a:lnTo>
                  <a:pt x="13505" y="4940"/>
                </a:lnTo>
                <a:lnTo>
                  <a:pt x="13237" y="5134"/>
                </a:lnTo>
                <a:lnTo>
                  <a:pt x="13067" y="5207"/>
                </a:lnTo>
                <a:lnTo>
                  <a:pt x="12921" y="5305"/>
                </a:lnTo>
                <a:lnTo>
                  <a:pt x="12872" y="5378"/>
                </a:lnTo>
                <a:lnTo>
                  <a:pt x="12872" y="5451"/>
                </a:lnTo>
                <a:lnTo>
                  <a:pt x="12897" y="5524"/>
                </a:lnTo>
                <a:lnTo>
                  <a:pt x="12970" y="5597"/>
                </a:lnTo>
                <a:lnTo>
                  <a:pt x="13043" y="5621"/>
                </a:lnTo>
                <a:lnTo>
                  <a:pt x="13116" y="5645"/>
                </a:lnTo>
                <a:lnTo>
                  <a:pt x="13286" y="5645"/>
                </a:lnTo>
                <a:lnTo>
                  <a:pt x="13432" y="5572"/>
                </a:lnTo>
                <a:lnTo>
                  <a:pt x="13578" y="5499"/>
                </a:lnTo>
                <a:lnTo>
                  <a:pt x="13870" y="5329"/>
                </a:lnTo>
                <a:lnTo>
                  <a:pt x="14016" y="5256"/>
                </a:lnTo>
                <a:lnTo>
                  <a:pt x="14162" y="5207"/>
                </a:lnTo>
                <a:lnTo>
                  <a:pt x="14211" y="5159"/>
                </a:lnTo>
                <a:lnTo>
                  <a:pt x="14381" y="5621"/>
                </a:lnTo>
                <a:lnTo>
                  <a:pt x="14502" y="6059"/>
                </a:lnTo>
                <a:lnTo>
                  <a:pt x="14600" y="6448"/>
                </a:lnTo>
                <a:lnTo>
                  <a:pt x="14648" y="6862"/>
                </a:lnTo>
                <a:lnTo>
                  <a:pt x="14746" y="7665"/>
                </a:lnTo>
                <a:lnTo>
                  <a:pt x="14746" y="7860"/>
                </a:lnTo>
                <a:lnTo>
                  <a:pt x="14746" y="8054"/>
                </a:lnTo>
                <a:lnTo>
                  <a:pt x="14575" y="8030"/>
                </a:lnTo>
                <a:lnTo>
                  <a:pt x="14138" y="8030"/>
                </a:lnTo>
                <a:lnTo>
                  <a:pt x="14016" y="8054"/>
                </a:lnTo>
                <a:lnTo>
                  <a:pt x="13919" y="8079"/>
                </a:lnTo>
                <a:lnTo>
                  <a:pt x="13821" y="8127"/>
                </a:lnTo>
                <a:lnTo>
                  <a:pt x="13748" y="8200"/>
                </a:lnTo>
                <a:lnTo>
                  <a:pt x="13724" y="8273"/>
                </a:lnTo>
                <a:lnTo>
                  <a:pt x="13700" y="8322"/>
                </a:lnTo>
                <a:lnTo>
                  <a:pt x="13724" y="8346"/>
                </a:lnTo>
                <a:lnTo>
                  <a:pt x="13773" y="8419"/>
                </a:lnTo>
                <a:lnTo>
                  <a:pt x="13846" y="8444"/>
                </a:lnTo>
                <a:lnTo>
                  <a:pt x="13992" y="8492"/>
                </a:lnTo>
                <a:lnTo>
                  <a:pt x="14138" y="8517"/>
                </a:lnTo>
                <a:lnTo>
                  <a:pt x="14284" y="8517"/>
                </a:lnTo>
                <a:lnTo>
                  <a:pt x="14527" y="8565"/>
                </a:lnTo>
                <a:lnTo>
                  <a:pt x="14746" y="8614"/>
                </a:lnTo>
                <a:lnTo>
                  <a:pt x="14794" y="8809"/>
                </a:lnTo>
                <a:lnTo>
                  <a:pt x="14770" y="9052"/>
                </a:lnTo>
                <a:lnTo>
                  <a:pt x="14697" y="9441"/>
                </a:lnTo>
                <a:lnTo>
                  <a:pt x="14600" y="9806"/>
                </a:lnTo>
                <a:lnTo>
                  <a:pt x="14356" y="10560"/>
                </a:lnTo>
                <a:lnTo>
                  <a:pt x="14186" y="11023"/>
                </a:lnTo>
                <a:lnTo>
                  <a:pt x="13992" y="11461"/>
                </a:lnTo>
                <a:lnTo>
                  <a:pt x="13821" y="11363"/>
                </a:lnTo>
                <a:lnTo>
                  <a:pt x="13651" y="11290"/>
                </a:lnTo>
                <a:lnTo>
                  <a:pt x="13456" y="11169"/>
                </a:lnTo>
                <a:lnTo>
                  <a:pt x="13335" y="11096"/>
                </a:lnTo>
                <a:lnTo>
                  <a:pt x="13237" y="11047"/>
                </a:lnTo>
                <a:lnTo>
                  <a:pt x="13164" y="11047"/>
                </a:lnTo>
                <a:lnTo>
                  <a:pt x="13091" y="11071"/>
                </a:lnTo>
                <a:lnTo>
                  <a:pt x="13043" y="11096"/>
                </a:lnTo>
                <a:lnTo>
                  <a:pt x="13018" y="11120"/>
                </a:lnTo>
                <a:lnTo>
                  <a:pt x="12994" y="11193"/>
                </a:lnTo>
                <a:lnTo>
                  <a:pt x="12970" y="11242"/>
                </a:lnTo>
                <a:lnTo>
                  <a:pt x="12970" y="11315"/>
                </a:lnTo>
                <a:lnTo>
                  <a:pt x="12994" y="11363"/>
                </a:lnTo>
                <a:lnTo>
                  <a:pt x="13067" y="11461"/>
                </a:lnTo>
                <a:lnTo>
                  <a:pt x="13164" y="11558"/>
                </a:lnTo>
                <a:lnTo>
                  <a:pt x="13383" y="11680"/>
                </a:lnTo>
                <a:lnTo>
                  <a:pt x="13554" y="11801"/>
                </a:lnTo>
                <a:lnTo>
                  <a:pt x="13651" y="11850"/>
                </a:lnTo>
                <a:lnTo>
                  <a:pt x="13748" y="11899"/>
                </a:lnTo>
                <a:lnTo>
                  <a:pt x="13578" y="12191"/>
                </a:lnTo>
                <a:lnTo>
                  <a:pt x="13359" y="12483"/>
                </a:lnTo>
                <a:lnTo>
                  <a:pt x="13164" y="12750"/>
                </a:lnTo>
                <a:lnTo>
                  <a:pt x="12921" y="13018"/>
                </a:lnTo>
                <a:lnTo>
                  <a:pt x="12629" y="13334"/>
                </a:lnTo>
                <a:lnTo>
                  <a:pt x="12337" y="13602"/>
                </a:lnTo>
                <a:lnTo>
                  <a:pt x="11996" y="13845"/>
                </a:lnTo>
                <a:lnTo>
                  <a:pt x="11656" y="14064"/>
                </a:lnTo>
                <a:lnTo>
                  <a:pt x="11558" y="13845"/>
                </a:lnTo>
                <a:lnTo>
                  <a:pt x="11437" y="13626"/>
                </a:lnTo>
                <a:lnTo>
                  <a:pt x="11266" y="13383"/>
                </a:lnTo>
                <a:lnTo>
                  <a:pt x="11169" y="13261"/>
                </a:lnTo>
                <a:lnTo>
                  <a:pt x="11047" y="13188"/>
                </a:lnTo>
                <a:lnTo>
                  <a:pt x="10974" y="13188"/>
                </a:lnTo>
                <a:lnTo>
                  <a:pt x="10926" y="13261"/>
                </a:lnTo>
                <a:lnTo>
                  <a:pt x="10901" y="13334"/>
                </a:lnTo>
                <a:lnTo>
                  <a:pt x="10901" y="13383"/>
                </a:lnTo>
                <a:lnTo>
                  <a:pt x="10926" y="13529"/>
                </a:lnTo>
                <a:lnTo>
                  <a:pt x="11047" y="13772"/>
                </a:lnTo>
                <a:lnTo>
                  <a:pt x="11266" y="14259"/>
                </a:lnTo>
                <a:lnTo>
                  <a:pt x="10926" y="14405"/>
                </a:lnTo>
                <a:lnTo>
                  <a:pt x="10561" y="14502"/>
                </a:lnTo>
                <a:lnTo>
                  <a:pt x="10220" y="14575"/>
                </a:lnTo>
                <a:lnTo>
                  <a:pt x="9879" y="14624"/>
                </a:lnTo>
                <a:lnTo>
                  <a:pt x="9198" y="14721"/>
                </a:lnTo>
                <a:lnTo>
                  <a:pt x="8857" y="14794"/>
                </a:lnTo>
                <a:lnTo>
                  <a:pt x="8663" y="14819"/>
                </a:lnTo>
                <a:lnTo>
                  <a:pt x="8517" y="14892"/>
                </a:lnTo>
                <a:lnTo>
                  <a:pt x="8249" y="14892"/>
                </a:lnTo>
                <a:lnTo>
                  <a:pt x="8249" y="14673"/>
                </a:lnTo>
                <a:lnTo>
                  <a:pt x="8273" y="14429"/>
                </a:lnTo>
                <a:lnTo>
                  <a:pt x="8273" y="14308"/>
                </a:lnTo>
                <a:lnTo>
                  <a:pt x="8249" y="14186"/>
                </a:lnTo>
                <a:lnTo>
                  <a:pt x="8225" y="14089"/>
                </a:lnTo>
                <a:lnTo>
                  <a:pt x="8152" y="13991"/>
                </a:lnTo>
                <a:lnTo>
                  <a:pt x="8127" y="13967"/>
                </a:lnTo>
                <a:lnTo>
                  <a:pt x="8030" y="13967"/>
                </a:lnTo>
                <a:lnTo>
                  <a:pt x="8006" y="13991"/>
                </a:lnTo>
                <a:lnTo>
                  <a:pt x="7933" y="14113"/>
                </a:lnTo>
                <a:lnTo>
                  <a:pt x="7884" y="14235"/>
                </a:lnTo>
                <a:lnTo>
                  <a:pt x="7860" y="14478"/>
                </a:lnTo>
                <a:lnTo>
                  <a:pt x="7835" y="14697"/>
                </a:lnTo>
                <a:lnTo>
                  <a:pt x="7860" y="14916"/>
                </a:lnTo>
                <a:lnTo>
                  <a:pt x="7373" y="14916"/>
                </a:lnTo>
                <a:lnTo>
                  <a:pt x="6911" y="14892"/>
                </a:lnTo>
                <a:lnTo>
                  <a:pt x="6448" y="14819"/>
                </a:lnTo>
                <a:lnTo>
                  <a:pt x="5986" y="14746"/>
                </a:lnTo>
                <a:lnTo>
                  <a:pt x="5694" y="14673"/>
                </a:lnTo>
                <a:lnTo>
                  <a:pt x="5402" y="14551"/>
                </a:lnTo>
                <a:lnTo>
                  <a:pt x="5135" y="14429"/>
                </a:lnTo>
                <a:lnTo>
                  <a:pt x="4891" y="14283"/>
                </a:lnTo>
                <a:lnTo>
                  <a:pt x="4940" y="14210"/>
                </a:lnTo>
                <a:lnTo>
                  <a:pt x="5208" y="13748"/>
                </a:lnTo>
                <a:lnTo>
                  <a:pt x="5329" y="13480"/>
                </a:lnTo>
                <a:lnTo>
                  <a:pt x="5378" y="13359"/>
                </a:lnTo>
                <a:lnTo>
                  <a:pt x="5402" y="13213"/>
                </a:lnTo>
                <a:lnTo>
                  <a:pt x="5402" y="13164"/>
                </a:lnTo>
                <a:lnTo>
                  <a:pt x="5378" y="13140"/>
                </a:lnTo>
                <a:lnTo>
                  <a:pt x="5305" y="13091"/>
                </a:lnTo>
                <a:lnTo>
                  <a:pt x="5232" y="13067"/>
                </a:lnTo>
                <a:lnTo>
                  <a:pt x="5135" y="13115"/>
                </a:lnTo>
                <a:lnTo>
                  <a:pt x="5062" y="13188"/>
                </a:lnTo>
                <a:lnTo>
                  <a:pt x="4989" y="13286"/>
                </a:lnTo>
                <a:lnTo>
                  <a:pt x="4867" y="13505"/>
                </a:lnTo>
                <a:lnTo>
                  <a:pt x="4575" y="13991"/>
                </a:lnTo>
                <a:lnTo>
                  <a:pt x="4551" y="14040"/>
                </a:lnTo>
                <a:lnTo>
                  <a:pt x="4137" y="13675"/>
                </a:lnTo>
                <a:lnTo>
                  <a:pt x="3748" y="13286"/>
                </a:lnTo>
                <a:lnTo>
                  <a:pt x="3407" y="12921"/>
                </a:lnTo>
                <a:lnTo>
                  <a:pt x="3091" y="12556"/>
                </a:lnTo>
                <a:lnTo>
                  <a:pt x="2799" y="12191"/>
                </a:lnTo>
                <a:lnTo>
                  <a:pt x="2531" y="11801"/>
                </a:lnTo>
                <a:lnTo>
                  <a:pt x="2774" y="11704"/>
                </a:lnTo>
                <a:lnTo>
                  <a:pt x="3042" y="11582"/>
                </a:lnTo>
                <a:lnTo>
                  <a:pt x="3285" y="11436"/>
                </a:lnTo>
                <a:lnTo>
                  <a:pt x="3358" y="11363"/>
                </a:lnTo>
                <a:lnTo>
                  <a:pt x="3358" y="11290"/>
                </a:lnTo>
                <a:lnTo>
                  <a:pt x="3334" y="11217"/>
                </a:lnTo>
                <a:lnTo>
                  <a:pt x="3310" y="11144"/>
                </a:lnTo>
                <a:lnTo>
                  <a:pt x="3237" y="11096"/>
                </a:lnTo>
                <a:lnTo>
                  <a:pt x="3164" y="11071"/>
                </a:lnTo>
                <a:lnTo>
                  <a:pt x="3066" y="11071"/>
                </a:lnTo>
                <a:lnTo>
                  <a:pt x="2993" y="11120"/>
                </a:lnTo>
                <a:lnTo>
                  <a:pt x="2799" y="11266"/>
                </a:lnTo>
                <a:lnTo>
                  <a:pt x="2580" y="11363"/>
                </a:lnTo>
                <a:lnTo>
                  <a:pt x="2312" y="11461"/>
                </a:lnTo>
                <a:lnTo>
                  <a:pt x="2117" y="11144"/>
                </a:lnTo>
                <a:lnTo>
                  <a:pt x="1947" y="10828"/>
                </a:lnTo>
                <a:lnTo>
                  <a:pt x="1777" y="10487"/>
                </a:lnTo>
                <a:lnTo>
                  <a:pt x="1631" y="10122"/>
                </a:lnTo>
                <a:lnTo>
                  <a:pt x="1509" y="9782"/>
                </a:lnTo>
                <a:lnTo>
                  <a:pt x="1412" y="9393"/>
                </a:lnTo>
                <a:lnTo>
                  <a:pt x="1363" y="9198"/>
                </a:lnTo>
                <a:lnTo>
                  <a:pt x="1363" y="8979"/>
                </a:lnTo>
                <a:lnTo>
                  <a:pt x="1387" y="8565"/>
                </a:lnTo>
                <a:lnTo>
                  <a:pt x="1412" y="8492"/>
                </a:lnTo>
                <a:lnTo>
                  <a:pt x="1558" y="8517"/>
                </a:lnTo>
                <a:lnTo>
                  <a:pt x="2190" y="8517"/>
                </a:lnTo>
                <a:lnTo>
                  <a:pt x="2288" y="8492"/>
                </a:lnTo>
                <a:lnTo>
                  <a:pt x="2361" y="8444"/>
                </a:lnTo>
                <a:lnTo>
                  <a:pt x="2409" y="8371"/>
                </a:lnTo>
                <a:lnTo>
                  <a:pt x="2409" y="8298"/>
                </a:lnTo>
                <a:lnTo>
                  <a:pt x="2409" y="8200"/>
                </a:lnTo>
                <a:lnTo>
                  <a:pt x="2361" y="8127"/>
                </a:lnTo>
                <a:lnTo>
                  <a:pt x="2288" y="8079"/>
                </a:lnTo>
                <a:lnTo>
                  <a:pt x="2190" y="8054"/>
                </a:lnTo>
                <a:lnTo>
                  <a:pt x="1971" y="8054"/>
                </a:lnTo>
                <a:lnTo>
                  <a:pt x="1752" y="8079"/>
                </a:lnTo>
                <a:lnTo>
                  <a:pt x="1509" y="8103"/>
                </a:lnTo>
                <a:lnTo>
                  <a:pt x="1606" y="7446"/>
                </a:lnTo>
                <a:lnTo>
                  <a:pt x="1704" y="6789"/>
                </a:lnTo>
                <a:lnTo>
                  <a:pt x="1801" y="6132"/>
                </a:lnTo>
                <a:lnTo>
                  <a:pt x="1898" y="5816"/>
                </a:lnTo>
                <a:lnTo>
                  <a:pt x="1996" y="5499"/>
                </a:lnTo>
                <a:lnTo>
                  <a:pt x="2117" y="5159"/>
                </a:lnTo>
                <a:lnTo>
                  <a:pt x="2288" y="5305"/>
                </a:lnTo>
                <a:lnTo>
                  <a:pt x="2458" y="5426"/>
                </a:lnTo>
                <a:lnTo>
                  <a:pt x="2701" y="5597"/>
                </a:lnTo>
                <a:lnTo>
                  <a:pt x="2823" y="5645"/>
                </a:lnTo>
                <a:lnTo>
                  <a:pt x="2945" y="5694"/>
                </a:lnTo>
                <a:lnTo>
                  <a:pt x="3066" y="5694"/>
                </a:lnTo>
                <a:lnTo>
                  <a:pt x="3139" y="5670"/>
                </a:lnTo>
                <a:lnTo>
                  <a:pt x="3212" y="5597"/>
                </a:lnTo>
                <a:lnTo>
                  <a:pt x="3237" y="5524"/>
                </a:lnTo>
                <a:lnTo>
                  <a:pt x="3237" y="5451"/>
                </a:lnTo>
                <a:lnTo>
                  <a:pt x="3237" y="5353"/>
                </a:lnTo>
                <a:lnTo>
                  <a:pt x="3164" y="5280"/>
                </a:lnTo>
                <a:lnTo>
                  <a:pt x="3091" y="5232"/>
                </a:lnTo>
                <a:lnTo>
                  <a:pt x="2872" y="5134"/>
                </a:lnTo>
                <a:lnTo>
                  <a:pt x="2677" y="5037"/>
                </a:lnTo>
                <a:lnTo>
                  <a:pt x="2482" y="4915"/>
                </a:lnTo>
                <a:lnTo>
                  <a:pt x="2288" y="4842"/>
                </a:lnTo>
                <a:lnTo>
                  <a:pt x="2555" y="4429"/>
                </a:lnTo>
                <a:lnTo>
                  <a:pt x="2847" y="4039"/>
                </a:lnTo>
                <a:lnTo>
                  <a:pt x="3188" y="3674"/>
                </a:lnTo>
                <a:lnTo>
                  <a:pt x="3529" y="3334"/>
                </a:lnTo>
                <a:lnTo>
                  <a:pt x="3796" y="3090"/>
                </a:lnTo>
                <a:lnTo>
                  <a:pt x="4088" y="2896"/>
                </a:lnTo>
                <a:lnTo>
                  <a:pt x="4380" y="2701"/>
                </a:lnTo>
                <a:lnTo>
                  <a:pt x="4697" y="2506"/>
                </a:lnTo>
                <a:lnTo>
                  <a:pt x="4770" y="2677"/>
                </a:lnTo>
                <a:lnTo>
                  <a:pt x="4867" y="2847"/>
                </a:lnTo>
                <a:lnTo>
                  <a:pt x="4989" y="3090"/>
                </a:lnTo>
                <a:lnTo>
                  <a:pt x="5062" y="3188"/>
                </a:lnTo>
                <a:lnTo>
                  <a:pt x="5159" y="3285"/>
                </a:lnTo>
                <a:lnTo>
                  <a:pt x="5232" y="3334"/>
                </a:lnTo>
                <a:lnTo>
                  <a:pt x="5329" y="3334"/>
                </a:lnTo>
                <a:lnTo>
                  <a:pt x="5402" y="3309"/>
                </a:lnTo>
                <a:lnTo>
                  <a:pt x="5475" y="3261"/>
                </a:lnTo>
                <a:lnTo>
                  <a:pt x="5524" y="3188"/>
                </a:lnTo>
                <a:lnTo>
                  <a:pt x="5548" y="3115"/>
                </a:lnTo>
                <a:lnTo>
                  <a:pt x="5524" y="3042"/>
                </a:lnTo>
                <a:lnTo>
                  <a:pt x="5475" y="2969"/>
                </a:lnTo>
                <a:lnTo>
                  <a:pt x="5402" y="2920"/>
                </a:lnTo>
                <a:lnTo>
                  <a:pt x="5354" y="2847"/>
                </a:lnTo>
                <a:lnTo>
                  <a:pt x="5232" y="2677"/>
                </a:lnTo>
                <a:lnTo>
                  <a:pt x="5135" y="2506"/>
                </a:lnTo>
                <a:lnTo>
                  <a:pt x="5013" y="2360"/>
                </a:lnTo>
                <a:lnTo>
                  <a:pt x="5402" y="2166"/>
                </a:lnTo>
                <a:lnTo>
                  <a:pt x="5792" y="2020"/>
                </a:lnTo>
                <a:lnTo>
                  <a:pt x="6084" y="1922"/>
                </a:lnTo>
                <a:lnTo>
                  <a:pt x="6375" y="1849"/>
                </a:lnTo>
                <a:lnTo>
                  <a:pt x="6984" y="1728"/>
                </a:lnTo>
                <a:lnTo>
                  <a:pt x="7178" y="1703"/>
                </a:lnTo>
                <a:lnTo>
                  <a:pt x="7397" y="1679"/>
                </a:lnTo>
                <a:lnTo>
                  <a:pt x="7616" y="1679"/>
                </a:lnTo>
                <a:lnTo>
                  <a:pt x="7835" y="1655"/>
                </a:lnTo>
                <a:lnTo>
                  <a:pt x="7835" y="1825"/>
                </a:lnTo>
                <a:lnTo>
                  <a:pt x="7835" y="1995"/>
                </a:lnTo>
                <a:lnTo>
                  <a:pt x="7835" y="2287"/>
                </a:lnTo>
                <a:lnTo>
                  <a:pt x="7884" y="2579"/>
                </a:lnTo>
                <a:lnTo>
                  <a:pt x="7908" y="2652"/>
                </a:lnTo>
                <a:lnTo>
                  <a:pt x="7957" y="2701"/>
                </a:lnTo>
                <a:lnTo>
                  <a:pt x="8030" y="2725"/>
                </a:lnTo>
                <a:lnTo>
                  <a:pt x="8127" y="2750"/>
                </a:lnTo>
                <a:lnTo>
                  <a:pt x="8200" y="2725"/>
                </a:lnTo>
                <a:lnTo>
                  <a:pt x="8273" y="2677"/>
                </a:lnTo>
                <a:lnTo>
                  <a:pt x="8322" y="2604"/>
                </a:lnTo>
                <a:lnTo>
                  <a:pt x="8322" y="2506"/>
                </a:lnTo>
                <a:lnTo>
                  <a:pt x="8273" y="1995"/>
                </a:lnTo>
                <a:lnTo>
                  <a:pt x="8273" y="1776"/>
                </a:lnTo>
                <a:lnTo>
                  <a:pt x="8249" y="1655"/>
                </a:lnTo>
                <a:lnTo>
                  <a:pt x="8225" y="1533"/>
                </a:lnTo>
                <a:lnTo>
                  <a:pt x="8444" y="1509"/>
                </a:lnTo>
                <a:close/>
                <a:moveTo>
                  <a:pt x="4575" y="14624"/>
                </a:moveTo>
                <a:lnTo>
                  <a:pt x="4794" y="14746"/>
                </a:lnTo>
                <a:lnTo>
                  <a:pt x="4672" y="14892"/>
                </a:lnTo>
                <a:lnTo>
                  <a:pt x="4526" y="15086"/>
                </a:lnTo>
                <a:lnTo>
                  <a:pt x="4502" y="15135"/>
                </a:lnTo>
                <a:lnTo>
                  <a:pt x="4283" y="14989"/>
                </a:lnTo>
                <a:lnTo>
                  <a:pt x="4380" y="14867"/>
                </a:lnTo>
                <a:lnTo>
                  <a:pt x="4478" y="14746"/>
                </a:lnTo>
                <a:lnTo>
                  <a:pt x="4575" y="14624"/>
                </a:lnTo>
                <a:close/>
                <a:moveTo>
                  <a:pt x="11996" y="14405"/>
                </a:moveTo>
                <a:lnTo>
                  <a:pt x="12045" y="14575"/>
                </a:lnTo>
                <a:lnTo>
                  <a:pt x="12118" y="14770"/>
                </a:lnTo>
                <a:lnTo>
                  <a:pt x="12167" y="14940"/>
                </a:lnTo>
                <a:lnTo>
                  <a:pt x="12191" y="14989"/>
                </a:lnTo>
                <a:lnTo>
                  <a:pt x="11850" y="15184"/>
                </a:lnTo>
                <a:lnTo>
                  <a:pt x="11826" y="15086"/>
                </a:lnTo>
                <a:lnTo>
                  <a:pt x="11777" y="14989"/>
                </a:lnTo>
                <a:lnTo>
                  <a:pt x="11656" y="14819"/>
                </a:lnTo>
                <a:lnTo>
                  <a:pt x="11534" y="14648"/>
                </a:lnTo>
                <a:lnTo>
                  <a:pt x="11777" y="14527"/>
                </a:lnTo>
                <a:lnTo>
                  <a:pt x="11996" y="14405"/>
                </a:lnTo>
                <a:close/>
                <a:moveTo>
                  <a:pt x="11339" y="14746"/>
                </a:moveTo>
                <a:lnTo>
                  <a:pt x="11364" y="14892"/>
                </a:lnTo>
                <a:lnTo>
                  <a:pt x="11437" y="15111"/>
                </a:lnTo>
                <a:lnTo>
                  <a:pt x="11558" y="15330"/>
                </a:lnTo>
                <a:lnTo>
                  <a:pt x="11169" y="15500"/>
                </a:lnTo>
                <a:lnTo>
                  <a:pt x="11193" y="15451"/>
                </a:lnTo>
                <a:lnTo>
                  <a:pt x="11169" y="15378"/>
                </a:lnTo>
                <a:lnTo>
                  <a:pt x="10901" y="15086"/>
                </a:lnTo>
                <a:lnTo>
                  <a:pt x="10804" y="14916"/>
                </a:lnTo>
                <a:lnTo>
                  <a:pt x="11023" y="14843"/>
                </a:lnTo>
                <a:lnTo>
                  <a:pt x="11339" y="14746"/>
                </a:lnTo>
                <a:close/>
                <a:moveTo>
                  <a:pt x="5135" y="14916"/>
                </a:moveTo>
                <a:lnTo>
                  <a:pt x="5548" y="15086"/>
                </a:lnTo>
                <a:lnTo>
                  <a:pt x="5402" y="15232"/>
                </a:lnTo>
                <a:lnTo>
                  <a:pt x="5281" y="15403"/>
                </a:lnTo>
                <a:lnTo>
                  <a:pt x="5232" y="15500"/>
                </a:lnTo>
                <a:lnTo>
                  <a:pt x="5208" y="15573"/>
                </a:lnTo>
                <a:lnTo>
                  <a:pt x="5208" y="15646"/>
                </a:lnTo>
                <a:lnTo>
                  <a:pt x="5183" y="15646"/>
                </a:lnTo>
                <a:lnTo>
                  <a:pt x="5086" y="15597"/>
                </a:lnTo>
                <a:lnTo>
                  <a:pt x="4989" y="15549"/>
                </a:lnTo>
                <a:lnTo>
                  <a:pt x="4818" y="15427"/>
                </a:lnTo>
                <a:lnTo>
                  <a:pt x="4891" y="15305"/>
                </a:lnTo>
                <a:lnTo>
                  <a:pt x="4964" y="15208"/>
                </a:lnTo>
                <a:lnTo>
                  <a:pt x="5086" y="15013"/>
                </a:lnTo>
                <a:lnTo>
                  <a:pt x="5086" y="14965"/>
                </a:lnTo>
                <a:lnTo>
                  <a:pt x="5110" y="14965"/>
                </a:lnTo>
                <a:lnTo>
                  <a:pt x="5110" y="14940"/>
                </a:lnTo>
                <a:lnTo>
                  <a:pt x="5135" y="14916"/>
                </a:lnTo>
                <a:close/>
                <a:moveTo>
                  <a:pt x="10561" y="14965"/>
                </a:moveTo>
                <a:lnTo>
                  <a:pt x="10609" y="15135"/>
                </a:lnTo>
                <a:lnTo>
                  <a:pt x="10707" y="15305"/>
                </a:lnTo>
                <a:lnTo>
                  <a:pt x="10804" y="15451"/>
                </a:lnTo>
                <a:lnTo>
                  <a:pt x="10926" y="15573"/>
                </a:lnTo>
                <a:lnTo>
                  <a:pt x="10950" y="15597"/>
                </a:lnTo>
                <a:lnTo>
                  <a:pt x="10877" y="15622"/>
                </a:lnTo>
                <a:lnTo>
                  <a:pt x="10609" y="15719"/>
                </a:lnTo>
                <a:lnTo>
                  <a:pt x="10585" y="15670"/>
                </a:lnTo>
                <a:lnTo>
                  <a:pt x="10512" y="15476"/>
                </a:lnTo>
                <a:lnTo>
                  <a:pt x="10415" y="15305"/>
                </a:lnTo>
                <a:lnTo>
                  <a:pt x="10342" y="15184"/>
                </a:lnTo>
                <a:lnTo>
                  <a:pt x="10293" y="15038"/>
                </a:lnTo>
                <a:lnTo>
                  <a:pt x="10561" y="14965"/>
                </a:lnTo>
                <a:close/>
                <a:moveTo>
                  <a:pt x="5913" y="15184"/>
                </a:moveTo>
                <a:lnTo>
                  <a:pt x="6327" y="15257"/>
                </a:lnTo>
                <a:lnTo>
                  <a:pt x="6181" y="15403"/>
                </a:lnTo>
                <a:lnTo>
                  <a:pt x="6084" y="15500"/>
                </a:lnTo>
                <a:lnTo>
                  <a:pt x="5986" y="15597"/>
                </a:lnTo>
                <a:lnTo>
                  <a:pt x="5913" y="15743"/>
                </a:lnTo>
                <a:lnTo>
                  <a:pt x="5889" y="15792"/>
                </a:lnTo>
                <a:lnTo>
                  <a:pt x="5865" y="15865"/>
                </a:lnTo>
                <a:lnTo>
                  <a:pt x="5524" y="15768"/>
                </a:lnTo>
                <a:lnTo>
                  <a:pt x="5621" y="15622"/>
                </a:lnTo>
                <a:lnTo>
                  <a:pt x="5694" y="15476"/>
                </a:lnTo>
                <a:lnTo>
                  <a:pt x="5889" y="15208"/>
                </a:lnTo>
                <a:lnTo>
                  <a:pt x="5913" y="15184"/>
                </a:lnTo>
                <a:close/>
                <a:moveTo>
                  <a:pt x="10025" y="15062"/>
                </a:moveTo>
                <a:lnTo>
                  <a:pt x="10025" y="15159"/>
                </a:lnTo>
                <a:lnTo>
                  <a:pt x="10025" y="15232"/>
                </a:lnTo>
                <a:lnTo>
                  <a:pt x="10074" y="15427"/>
                </a:lnTo>
                <a:lnTo>
                  <a:pt x="10171" y="15597"/>
                </a:lnTo>
                <a:lnTo>
                  <a:pt x="10220" y="15768"/>
                </a:lnTo>
                <a:lnTo>
                  <a:pt x="10244" y="15816"/>
                </a:lnTo>
                <a:lnTo>
                  <a:pt x="9758" y="15914"/>
                </a:lnTo>
                <a:lnTo>
                  <a:pt x="9758" y="15841"/>
                </a:lnTo>
                <a:lnTo>
                  <a:pt x="9758" y="15743"/>
                </a:lnTo>
                <a:lnTo>
                  <a:pt x="9709" y="15597"/>
                </a:lnTo>
                <a:lnTo>
                  <a:pt x="9660" y="15354"/>
                </a:lnTo>
                <a:lnTo>
                  <a:pt x="9660" y="15135"/>
                </a:lnTo>
                <a:lnTo>
                  <a:pt x="10025" y="15062"/>
                </a:lnTo>
                <a:close/>
                <a:moveTo>
                  <a:pt x="9466" y="15135"/>
                </a:moveTo>
                <a:lnTo>
                  <a:pt x="9441" y="15257"/>
                </a:lnTo>
                <a:lnTo>
                  <a:pt x="9417" y="15354"/>
                </a:lnTo>
                <a:lnTo>
                  <a:pt x="9417" y="15549"/>
                </a:lnTo>
                <a:lnTo>
                  <a:pt x="9417" y="15768"/>
                </a:lnTo>
                <a:lnTo>
                  <a:pt x="9441" y="15889"/>
                </a:lnTo>
                <a:lnTo>
                  <a:pt x="9490" y="15987"/>
                </a:lnTo>
                <a:lnTo>
                  <a:pt x="9441" y="15987"/>
                </a:lnTo>
                <a:lnTo>
                  <a:pt x="9247" y="16011"/>
                </a:lnTo>
                <a:lnTo>
                  <a:pt x="9222" y="15889"/>
                </a:lnTo>
                <a:lnTo>
                  <a:pt x="9198" y="15768"/>
                </a:lnTo>
                <a:lnTo>
                  <a:pt x="9125" y="15451"/>
                </a:lnTo>
                <a:lnTo>
                  <a:pt x="9125" y="15354"/>
                </a:lnTo>
                <a:lnTo>
                  <a:pt x="9076" y="15208"/>
                </a:lnTo>
                <a:lnTo>
                  <a:pt x="9441" y="15159"/>
                </a:lnTo>
                <a:lnTo>
                  <a:pt x="9466" y="15135"/>
                </a:lnTo>
                <a:close/>
                <a:moveTo>
                  <a:pt x="6594" y="15305"/>
                </a:moveTo>
                <a:lnTo>
                  <a:pt x="7032" y="15354"/>
                </a:lnTo>
                <a:lnTo>
                  <a:pt x="6984" y="15476"/>
                </a:lnTo>
                <a:lnTo>
                  <a:pt x="6935" y="15573"/>
                </a:lnTo>
                <a:lnTo>
                  <a:pt x="6886" y="15743"/>
                </a:lnTo>
                <a:lnTo>
                  <a:pt x="6813" y="15889"/>
                </a:lnTo>
                <a:lnTo>
                  <a:pt x="6765" y="15962"/>
                </a:lnTo>
                <a:lnTo>
                  <a:pt x="6740" y="16060"/>
                </a:lnTo>
                <a:lnTo>
                  <a:pt x="6254" y="15962"/>
                </a:lnTo>
                <a:lnTo>
                  <a:pt x="6351" y="15816"/>
                </a:lnTo>
                <a:lnTo>
                  <a:pt x="6448" y="15646"/>
                </a:lnTo>
                <a:lnTo>
                  <a:pt x="6521" y="15500"/>
                </a:lnTo>
                <a:lnTo>
                  <a:pt x="6570" y="15403"/>
                </a:lnTo>
                <a:lnTo>
                  <a:pt x="6594" y="15305"/>
                </a:lnTo>
                <a:close/>
                <a:moveTo>
                  <a:pt x="8249" y="15354"/>
                </a:moveTo>
                <a:lnTo>
                  <a:pt x="8225" y="15476"/>
                </a:lnTo>
                <a:lnTo>
                  <a:pt x="8200" y="15573"/>
                </a:lnTo>
                <a:lnTo>
                  <a:pt x="8200" y="15695"/>
                </a:lnTo>
                <a:lnTo>
                  <a:pt x="8200" y="15816"/>
                </a:lnTo>
                <a:lnTo>
                  <a:pt x="8273" y="16035"/>
                </a:lnTo>
                <a:lnTo>
                  <a:pt x="8127" y="16060"/>
                </a:lnTo>
                <a:lnTo>
                  <a:pt x="8103" y="16011"/>
                </a:lnTo>
                <a:lnTo>
                  <a:pt x="8079" y="15962"/>
                </a:lnTo>
                <a:lnTo>
                  <a:pt x="8054" y="15938"/>
                </a:lnTo>
                <a:lnTo>
                  <a:pt x="8054" y="15914"/>
                </a:lnTo>
                <a:lnTo>
                  <a:pt x="8054" y="15695"/>
                </a:lnTo>
                <a:lnTo>
                  <a:pt x="8079" y="15476"/>
                </a:lnTo>
                <a:lnTo>
                  <a:pt x="8079" y="15354"/>
                </a:lnTo>
                <a:close/>
                <a:moveTo>
                  <a:pt x="8930" y="15232"/>
                </a:moveTo>
                <a:lnTo>
                  <a:pt x="8906" y="15305"/>
                </a:lnTo>
                <a:lnTo>
                  <a:pt x="8882" y="15403"/>
                </a:lnTo>
                <a:lnTo>
                  <a:pt x="8857" y="15573"/>
                </a:lnTo>
                <a:lnTo>
                  <a:pt x="8857" y="15816"/>
                </a:lnTo>
                <a:lnTo>
                  <a:pt x="8882" y="15938"/>
                </a:lnTo>
                <a:lnTo>
                  <a:pt x="8930" y="16060"/>
                </a:lnTo>
                <a:lnTo>
                  <a:pt x="8638" y="16084"/>
                </a:lnTo>
                <a:lnTo>
                  <a:pt x="8638" y="16035"/>
                </a:lnTo>
                <a:lnTo>
                  <a:pt x="8638" y="15987"/>
                </a:lnTo>
                <a:lnTo>
                  <a:pt x="8565" y="15816"/>
                </a:lnTo>
                <a:lnTo>
                  <a:pt x="8517" y="15622"/>
                </a:lnTo>
                <a:lnTo>
                  <a:pt x="8541" y="15476"/>
                </a:lnTo>
                <a:lnTo>
                  <a:pt x="8541" y="15330"/>
                </a:lnTo>
                <a:lnTo>
                  <a:pt x="8614" y="15305"/>
                </a:lnTo>
                <a:lnTo>
                  <a:pt x="8663" y="15257"/>
                </a:lnTo>
                <a:lnTo>
                  <a:pt x="8930" y="15232"/>
                </a:lnTo>
                <a:close/>
                <a:moveTo>
                  <a:pt x="7738" y="15378"/>
                </a:moveTo>
                <a:lnTo>
                  <a:pt x="7689" y="15646"/>
                </a:lnTo>
                <a:lnTo>
                  <a:pt x="7665" y="15914"/>
                </a:lnTo>
                <a:lnTo>
                  <a:pt x="7689" y="16011"/>
                </a:lnTo>
                <a:lnTo>
                  <a:pt x="7714" y="16108"/>
                </a:lnTo>
                <a:lnTo>
                  <a:pt x="7446" y="16133"/>
                </a:lnTo>
                <a:lnTo>
                  <a:pt x="7178" y="16108"/>
                </a:lnTo>
                <a:lnTo>
                  <a:pt x="7203" y="16060"/>
                </a:lnTo>
                <a:lnTo>
                  <a:pt x="7276" y="15865"/>
                </a:lnTo>
                <a:lnTo>
                  <a:pt x="7349" y="15622"/>
                </a:lnTo>
                <a:lnTo>
                  <a:pt x="7397" y="15378"/>
                </a:lnTo>
                <a:close/>
                <a:moveTo>
                  <a:pt x="8419" y="0"/>
                </a:moveTo>
                <a:lnTo>
                  <a:pt x="8006" y="25"/>
                </a:lnTo>
                <a:lnTo>
                  <a:pt x="7592" y="98"/>
                </a:lnTo>
                <a:lnTo>
                  <a:pt x="7349" y="73"/>
                </a:lnTo>
                <a:lnTo>
                  <a:pt x="7130" y="98"/>
                </a:lnTo>
                <a:lnTo>
                  <a:pt x="6886" y="122"/>
                </a:lnTo>
                <a:lnTo>
                  <a:pt x="6667" y="171"/>
                </a:lnTo>
                <a:lnTo>
                  <a:pt x="6205" y="292"/>
                </a:lnTo>
                <a:lnTo>
                  <a:pt x="5816" y="414"/>
                </a:lnTo>
                <a:lnTo>
                  <a:pt x="5451" y="536"/>
                </a:lnTo>
                <a:lnTo>
                  <a:pt x="5110" y="682"/>
                </a:lnTo>
                <a:lnTo>
                  <a:pt x="4794" y="828"/>
                </a:lnTo>
                <a:lnTo>
                  <a:pt x="4478" y="998"/>
                </a:lnTo>
                <a:lnTo>
                  <a:pt x="3845" y="1363"/>
                </a:lnTo>
                <a:lnTo>
                  <a:pt x="3237" y="1776"/>
                </a:lnTo>
                <a:lnTo>
                  <a:pt x="2872" y="2020"/>
                </a:lnTo>
                <a:lnTo>
                  <a:pt x="2531" y="2287"/>
                </a:lnTo>
                <a:lnTo>
                  <a:pt x="2215" y="2579"/>
                </a:lnTo>
                <a:lnTo>
                  <a:pt x="1923" y="2871"/>
                </a:lnTo>
                <a:lnTo>
                  <a:pt x="1631" y="3212"/>
                </a:lnTo>
                <a:lnTo>
                  <a:pt x="1387" y="3528"/>
                </a:lnTo>
                <a:lnTo>
                  <a:pt x="1144" y="3893"/>
                </a:lnTo>
                <a:lnTo>
                  <a:pt x="949" y="4283"/>
                </a:lnTo>
                <a:lnTo>
                  <a:pt x="755" y="4648"/>
                </a:lnTo>
                <a:lnTo>
                  <a:pt x="609" y="5037"/>
                </a:lnTo>
                <a:lnTo>
                  <a:pt x="463" y="5426"/>
                </a:lnTo>
                <a:lnTo>
                  <a:pt x="341" y="5840"/>
                </a:lnTo>
                <a:lnTo>
                  <a:pt x="244" y="6254"/>
                </a:lnTo>
                <a:lnTo>
                  <a:pt x="146" y="6643"/>
                </a:lnTo>
                <a:lnTo>
                  <a:pt x="98" y="7057"/>
                </a:lnTo>
                <a:lnTo>
                  <a:pt x="49" y="7470"/>
                </a:lnTo>
                <a:lnTo>
                  <a:pt x="0" y="7908"/>
                </a:lnTo>
                <a:lnTo>
                  <a:pt x="0" y="8346"/>
                </a:lnTo>
                <a:lnTo>
                  <a:pt x="0" y="8784"/>
                </a:lnTo>
                <a:lnTo>
                  <a:pt x="25" y="9198"/>
                </a:lnTo>
                <a:lnTo>
                  <a:pt x="98" y="9636"/>
                </a:lnTo>
                <a:lnTo>
                  <a:pt x="171" y="10049"/>
                </a:lnTo>
                <a:lnTo>
                  <a:pt x="268" y="10487"/>
                </a:lnTo>
                <a:lnTo>
                  <a:pt x="390" y="10901"/>
                </a:lnTo>
                <a:lnTo>
                  <a:pt x="560" y="11315"/>
                </a:lnTo>
                <a:lnTo>
                  <a:pt x="730" y="11728"/>
                </a:lnTo>
                <a:lnTo>
                  <a:pt x="949" y="12118"/>
                </a:lnTo>
                <a:lnTo>
                  <a:pt x="1193" y="12507"/>
                </a:lnTo>
                <a:lnTo>
                  <a:pt x="1436" y="12896"/>
                </a:lnTo>
                <a:lnTo>
                  <a:pt x="1704" y="13261"/>
                </a:lnTo>
                <a:lnTo>
                  <a:pt x="2263" y="13967"/>
                </a:lnTo>
                <a:lnTo>
                  <a:pt x="2580" y="14308"/>
                </a:lnTo>
                <a:lnTo>
                  <a:pt x="2896" y="14624"/>
                </a:lnTo>
                <a:lnTo>
                  <a:pt x="3261" y="14892"/>
                </a:lnTo>
                <a:lnTo>
                  <a:pt x="3626" y="15159"/>
                </a:lnTo>
                <a:lnTo>
                  <a:pt x="4015" y="15403"/>
                </a:lnTo>
                <a:lnTo>
                  <a:pt x="4210" y="15524"/>
                </a:lnTo>
                <a:lnTo>
                  <a:pt x="4405" y="15670"/>
                </a:lnTo>
                <a:lnTo>
                  <a:pt x="4648" y="15889"/>
                </a:lnTo>
                <a:lnTo>
                  <a:pt x="4770" y="15987"/>
                </a:lnTo>
                <a:lnTo>
                  <a:pt x="4916" y="16060"/>
                </a:lnTo>
                <a:lnTo>
                  <a:pt x="5329" y="16230"/>
                </a:lnTo>
                <a:lnTo>
                  <a:pt x="5767" y="16352"/>
                </a:lnTo>
                <a:lnTo>
                  <a:pt x="6205" y="16473"/>
                </a:lnTo>
                <a:lnTo>
                  <a:pt x="6643" y="16571"/>
                </a:lnTo>
                <a:lnTo>
                  <a:pt x="7081" y="16619"/>
                </a:lnTo>
                <a:lnTo>
                  <a:pt x="7543" y="16619"/>
                </a:lnTo>
                <a:lnTo>
                  <a:pt x="7981" y="16595"/>
                </a:lnTo>
                <a:lnTo>
                  <a:pt x="8419" y="16522"/>
                </a:lnTo>
                <a:lnTo>
                  <a:pt x="8492" y="16498"/>
                </a:lnTo>
                <a:lnTo>
                  <a:pt x="8541" y="16449"/>
                </a:lnTo>
                <a:lnTo>
                  <a:pt x="8760" y="16498"/>
                </a:lnTo>
                <a:lnTo>
                  <a:pt x="8979" y="16498"/>
                </a:lnTo>
                <a:lnTo>
                  <a:pt x="9417" y="16425"/>
                </a:lnTo>
                <a:lnTo>
                  <a:pt x="9855" y="16352"/>
                </a:lnTo>
                <a:lnTo>
                  <a:pt x="10293" y="16254"/>
                </a:lnTo>
                <a:lnTo>
                  <a:pt x="10707" y="16133"/>
                </a:lnTo>
                <a:lnTo>
                  <a:pt x="11120" y="15987"/>
                </a:lnTo>
                <a:lnTo>
                  <a:pt x="11510" y="15841"/>
                </a:lnTo>
                <a:lnTo>
                  <a:pt x="11875" y="15670"/>
                </a:lnTo>
                <a:lnTo>
                  <a:pt x="12240" y="15476"/>
                </a:lnTo>
                <a:lnTo>
                  <a:pt x="12605" y="15257"/>
                </a:lnTo>
                <a:lnTo>
                  <a:pt x="12945" y="15013"/>
                </a:lnTo>
                <a:lnTo>
                  <a:pt x="13262" y="14770"/>
                </a:lnTo>
                <a:lnTo>
                  <a:pt x="13578" y="14502"/>
                </a:lnTo>
                <a:lnTo>
                  <a:pt x="13870" y="14235"/>
                </a:lnTo>
                <a:lnTo>
                  <a:pt x="14186" y="13918"/>
                </a:lnTo>
                <a:lnTo>
                  <a:pt x="14454" y="13626"/>
                </a:lnTo>
                <a:lnTo>
                  <a:pt x="14697" y="13286"/>
                </a:lnTo>
                <a:lnTo>
                  <a:pt x="14940" y="12945"/>
                </a:lnTo>
                <a:lnTo>
                  <a:pt x="15159" y="12580"/>
                </a:lnTo>
                <a:lnTo>
                  <a:pt x="15354" y="12215"/>
                </a:lnTo>
                <a:lnTo>
                  <a:pt x="15549" y="11850"/>
                </a:lnTo>
                <a:lnTo>
                  <a:pt x="15719" y="11461"/>
                </a:lnTo>
                <a:lnTo>
                  <a:pt x="15865" y="11071"/>
                </a:lnTo>
                <a:lnTo>
                  <a:pt x="16011" y="10658"/>
                </a:lnTo>
                <a:lnTo>
                  <a:pt x="16108" y="10244"/>
                </a:lnTo>
                <a:lnTo>
                  <a:pt x="16206" y="9806"/>
                </a:lnTo>
                <a:lnTo>
                  <a:pt x="16254" y="9514"/>
                </a:lnTo>
                <a:lnTo>
                  <a:pt x="16279" y="9198"/>
                </a:lnTo>
                <a:lnTo>
                  <a:pt x="16279" y="9028"/>
                </a:lnTo>
                <a:lnTo>
                  <a:pt x="16279" y="8882"/>
                </a:lnTo>
                <a:lnTo>
                  <a:pt x="16230" y="8736"/>
                </a:lnTo>
                <a:lnTo>
                  <a:pt x="16157" y="8614"/>
                </a:lnTo>
                <a:lnTo>
                  <a:pt x="16157" y="8298"/>
                </a:lnTo>
                <a:lnTo>
                  <a:pt x="16157" y="8079"/>
                </a:lnTo>
                <a:lnTo>
                  <a:pt x="16157" y="7860"/>
                </a:lnTo>
                <a:lnTo>
                  <a:pt x="16157" y="7641"/>
                </a:lnTo>
                <a:lnTo>
                  <a:pt x="16157" y="7422"/>
                </a:lnTo>
                <a:lnTo>
                  <a:pt x="16084" y="6935"/>
                </a:lnTo>
                <a:lnTo>
                  <a:pt x="15962" y="6448"/>
                </a:lnTo>
                <a:lnTo>
                  <a:pt x="15841" y="5962"/>
                </a:lnTo>
                <a:lnTo>
                  <a:pt x="15743" y="5499"/>
                </a:lnTo>
                <a:lnTo>
                  <a:pt x="15622" y="5061"/>
                </a:lnTo>
                <a:lnTo>
                  <a:pt x="15500" y="4648"/>
                </a:lnTo>
                <a:lnTo>
                  <a:pt x="15330" y="4234"/>
                </a:lnTo>
                <a:lnTo>
                  <a:pt x="15135" y="3845"/>
                </a:lnTo>
                <a:lnTo>
                  <a:pt x="14892" y="3480"/>
                </a:lnTo>
                <a:lnTo>
                  <a:pt x="14648" y="3139"/>
                </a:lnTo>
                <a:lnTo>
                  <a:pt x="14356" y="2798"/>
                </a:lnTo>
                <a:lnTo>
                  <a:pt x="14065" y="2458"/>
                </a:lnTo>
                <a:lnTo>
                  <a:pt x="13724" y="2166"/>
                </a:lnTo>
                <a:lnTo>
                  <a:pt x="13359" y="1874"/>
                </a:lnTo>
                <a:lnTo>
                  <a:pt x="12970" y="1606"/>
                </a:lnTo>
                <a:lnTo>
                  <a:pt x="12556" y="1363"/>
                </a:lnTo>
                <a:lnTo>
                  <a:pt x="12142" y="1144"/>
                </a:lnTo>
                <a:lnTo>
                  <a:pt x="11729" y="925"/>
                </a:lnTo>
                <a:lnTo>
                  <a:pt x="10877" y="560"/>
                </a:lnTo>
                <a:lnTo>
                  <a:pt x="10488" y="414"/>
                </a:lnTo>
                <a:lnTo>
                  <a:pt x="10098" y="292"/>
                </a:lnTo>
                <a:lnTo>
                  <a:pt x="9685" y="171"/>
                </a:lnTo>
                <a:lnTo>
                  <a:pt x="9271" y="73"/>
                </a:lnTo>
                <a:lnTo>
                  <a:pt x="8833" y="25"/>
                </a:lnTo>
                <a:lnTo>
                  <a:pt x="8419"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 3"/>
          <p:cNvPicPr>
            <a:picLocks noChangeAspect="1"/>
          </p:cNvPicPr>
          <p:nvPr/>
        </p:nvPicPr>
        <p:blipFill>
          <a:blip r:embed="rId3"/>
          <a:stretch>
            <a:fillRect/>
          </a:stretch>
        </p:blipFill>
        <p:spPr>
          <a:xfrm>
            <a:off x="5393529" y="3939902"/>
            <a:ext cx="2905125" cy="46672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3"/>
          <p:cNvSpPr txBox="1">
            <a:spLocks noGrp="1"/>
          </p:cNvSpPr>
          <p:nvPr>
            <p:ph type="title"/>
          </p:nvPr>
        </p:nvSpPr>
        <p:spPr>
          <a:xfrm>
            <a:off x="866375" y="358375"/>
            <a:ext cx="75678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Attention! </a:t>
            </a:r>
            <a:endParaRPr dirty="0"/>
          </a:p>
        </p:txBody>
      </p:sp>
      <p:sp>
        <p:nvSpPr>
          <p:cNvPr id="207" name="Google Shape;207;p33"/>
          <p:cNvSpPr txBox="1">
            <a:spLocks noGrp="1"/>
          </p:cNvSpPr>
          <p:nvPr>
            <p:ph type="body" idx="1"/>
          </p:nvPr>
        </p:nvSpPr>
        <p:spPr>
          <a:xfrm>
            <a:off x="838733" y="1597188"/>
            <a:ext cx="2439300" cy="66401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Aux pages personnelles</a:t>
            </a:r>
            <a:endParaRPr sz="1800" b="1" dirty="0"/>
          </a:p>
        </p:txBody>
      </p:sp>
      <p:sp>
        <p:nvSpPr>
          <p:cNvPr id="208" name="Google Shape;208;p33"/>
          <p:cNvSpPr txBox="1">
            <a:spLocks noGrp="1"/>
          </p:cNvSpPr>
          <p:nvPr>
            <p:ph type="body" idx="2"/>
          </p:nvPr>
        </p:nvSpPr>
        <p:spPr>
          <a:xfrm>
            <a:off x="3427407" y="1597188"/>
            <a:ext cx="2439300" cy="13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Aux articles non signés</a:t>
            </a:r>
            <a:endParaRPr sz="1800" b="1" dirty="0"/>
          </a:p>
        </p:txBody>
      </p:sp>
      <p:sp>
        <p:nvSpPr>
          <p:cNvPr id="209" name="Google Shape;209;p33"/>
          <p:cNvSpPr txBox="1">
            <a:spLocks noGrp="1"/>
          </p:cNvSpPr>
          <p:nvPr>
            <p:ph type="body" idx="3"/>
          </p:nvPr>
        </p:nvSpPr>
        <p:spPr>
          <a:xfrm>
            <a:off x="6000679" y="1597188"/>
            <a:ext cx="2439300" cy="13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Aux articles non datés</a:t>
            </a:r>
            <a:endParaRPr sz="1800" b="1" dirty="0"/>
          </a:p>
          <a:p>
            <a:pPr marL="0" lvl="0" indent="0" algn="l" rtl="0">
              <a:spcBef>
                <a:spcPts val="0"/>
              </a:spcBef>
              <a:spcAft>
                <a:spcPts val="0"/>
              </a:spcAft>
              <a:buNone/>
            </a:pPr>
            <a:endParaRPr sz="1200" dirty="0"/>
          </a:p>
        </p:txBody>
      </p:sp>
      <p:sp>
        <p:nvSpPr>
          <p:cNvPr id="210" name="Google Shape;210;p33"/>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sp>
        <p:nvSpPr>
          <p:cNvPr id="211" name="Google Shape;211;p33"/>
          <p:cNvSpPr txBox="1">
            <a:spLocks noGrp="1"/>
          </p:cNvSpPr>
          <p:nvPr>
            <p:ph type="body" idx="1"/>
          </p:nvPr>
        </p:nvSpPr>
        <p:spPr>
          <a:xfrm>
            <a:off x="857064" y="2819287"/>
            <a:ext cx="2769521" cy="13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À la barre d’information</a:t>
            </a:r>
            <a:endParaRPr sz="1800" b="1" dirty="0"/>
          </a:p>
        </p:txBody>
      </p:sp>
      <p:sp>
        <p:nvSpPr>
          <p:cNvPr id="212" name="Google Shape;212;p33"/>
          <p:cNvSpPr txBox="1">
            <a:spLocks noGrp="1"/>
          </p:cNvSpPr>
          <p:nvPr>
            <p:ph type="body" idx="2"/>
          </p:nvPr>
        </p:nvSpPr>
        <p:spPr>
          <a:xfrm>
            <a:off x="3687559" y="2819287"/>
            <a:ext cx="2439300" cy="13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Aux adresses URL</a:t>
            </a:r>
          </a:p>
        </p:txBody>
      </p:sp>
      <p:sp>
        <p:nvSpPr>
          <p:cNvPr id="213" name="Google Shape;213;p33"/>
          <p:cNvSpPr txBox="1">
            <a:spLocks noGrp="1"/>
          </p:cNvSpPr>
          <p:nvPr>
            <p:ph type="body" idx="3"/>
          </p:nvPr>
        </p:nvSpPr>
        <p:spPr>
          <a:xfrm>
            <a:off x="5995000" y="2793033"/>
            <a:ext cx="2439300" cy="139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sz="1800" b="1" dirty="0" smtClean="0"/>
              <a:t>Aux logos ressemblant à des logos connus</a:t>
            </a:r>
            <a:endParaRPr sz="1800" b="1" dirty="0"/>
          </a:p>
          <a:p>
            <a:pPr marL="0" lvl="0" indent="0" algn="l" rtl="0">
              <a:spcBef>
                <a:spcPts val="0"/>
              </a:spcBef>
              <a:spcAft>
                <a:spcPts val="0"/>
              </a:spcAft>
              <a:buNone/>
            </a:pPr>
            <a:endParaRPr sz="1200" dirty="0"/>
          </a:p>
        </p:txBody>
      </p:sp>
      <p:pic>
        <p:nvPicPr>
          <p:cNvPr id="10" name="Image 9"/>
          <p:cNvPicPr>
            <a:picLocks noChangeAspect="1"/>
          </p:cNvPicPr>
          <p:nvPr/>
        </p:nvPicPr>
        <p:blipFill>
          <a:blip r:embed="rId3"/>
          <a:stretch>
            <a:fillRect/>
          </a:stretch>
        </p:blipFill>
        <p:spPr>
          <a:xfrm>
            <a:off x="1259632" y="3303989"/>
            <a:ext cx="1279162" cy="373688"/>
          </a:xfrm>
          <a:prstGeom prst="rect">
            <a:avLst/>
          </a:prstGeom>
        </p:spPr>
      </p:pic>
      <p:pic>
        <p:nvPicPr>
          <p:cNvPr id="2" name="Image 1"/>
          <p:cNvPicPr>
            <a:picLocks noChangeAspect="1"/>
          </p:cNvPicPr>
          <p:nvPr/>
        </p:nvPicPr>
        <p:blipFill>
          <a:blip r:embed="rId4"/>
          <a:stretch>
            <a:fillRect/>
          </a:stretch>
        </p:blipFill>
        <p:spPr>
          <a:xfrm>
            <a:off x="7198006" y="617223"/>
            <a:ext cx="1081259" cy="598552"/>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3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17577" r="17239"/>
          <a:stretch/>
        </p:blipFill>
        <p:spPr>
          <a:xfrm>
            <a:off x="2951820" y="555526"/>
            <a:ext cx="3600400" cy="3646356"/>
          </a:xfrm>
          <a:prstGeom prst="rect">
            <a:avLst/>
          </a:prstGeom>
        </p:spPr>
      </p:pic>
      <p:sp>
        <p:nvSpPr>
          <p:cNvPr id="3" name="Rectangle 2"/>
          <p:cNvSpPr/>
          <p:nvPr/>
        </p:nvSpPr>
        <p:spPr>
          <a:xfrm>
            <a:off x="2411760" y="4201882"/>
            <a:ext cx="4824536" cy="430887"/>
          </a:xfrm>
          <a:prstGeom prst="rect">
            <a:avLst/>
          </a:prstGeom>
        </p:spPr>
        <p:txBody>
          <a:bodyPr wrap="square">
            <a:spAutoFit/>
          </a:bodyPr>
          <a:lstStyle/>
          <a:p>
            <a:r>
              <a:rPr lang="fr-CA" sz="1050" dirty="0">
                <a:hlinkClick r:id="rId4"/>
              </a:rPr>
              <a:t>https://journalmetro.com/opinions/inspecteur-viral/1054366/relu-la-technique-m-e-d-i-a-30-secondes-pour-ne-plus-jamais-partager-de-fausses-nouvelles/</a:t>
            </a:r>
            <a:endParaRPr lang="fr-CA" sz="105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6" name="Google Shape;236;p36"/>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33</a:t>
            </a:fld>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45" y="555526"/>
            <a:ext cx="2745349" cy="3646356"/>
          </a:xfrm>
          <a:prstGeom prst="rect">
            <a:avLst/>
          </a:prstGeom>
        </p:spPr>
      </p:pic>
      <p:sp>
        <p:nvSpPr>
          <p:cNvPr id="3" name="Rectangle 2"/>
          <p:cNvSpPr/>
          <p:nvPr/>
        </p:nvSpPr>
        <p:spPr>
          <a:xfrm>
            <a:off x="3379345" y="4299942"/>
            <a:ext cx="2880320" cy="253916"/>
          </a:xfrm>
          <a:prstGeom prst="rect">
            <a:avLst/>
          </a:prstGeom>
        </p:spPr>
        <p:txBody>
          <a:bodyPr wrap="square">
            <a:spAutoFit/>
          </a:bodyPr>
          <a:lstStyle/>
          <a:p>
            <a:r>
              <a:rPr lang="fr-CA" sz="1050" dirty="0">
                <a:hlinkClick r:id="rId4"/>
              </a:rPr>
              <a:t>https://www.ifla.org/publications/node/11174</a:t>
            </a:r>
            <a:endParaRPr lang="fr-CA" sz="1050" dirty="0"/>
          </a:p>
        </p:txBody>
      </p:sp>
    </p:spTree>
    <p:extLst>
      <p:ext uri="{BB962C8B-B14F-4D97-AF65-F5344CB8AC3E}">
        <p14:creationId xmlns:p14="http://schemas.microsoft.com/office/powerpoint/2010/main" val="41528796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924850" y="3872900"/>
            <a:ext cx="7599000" cy="5196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fr-CA" sz="2800" dirty="0" smtClean="0"/>
              <a:t>Recherche inversée </a:t>
            </a:r>
            <a:r>
              <a:rPr lang="fr-CA" sz="2800" dirty="0" smtClean="0"/>
              <a:t>d’images</a:t>
            </a:r>
            <a:endParaRPr sz="2800" dirty="0"/>
          </a:p>
        </p:txBody>
      </p:sp>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34</a:t>
            </a:fld>
            <a:endParaRPr/>
          </a:p>
        </p:txBody>
      </p:sp>
      <p:pic>
        <p:nvPicPr>
          <p:cNvPr id="220" name="Google Shape;220;p34"/>
          <p:cNvPicPr preferRelativeResize="0"/>
          <p:nvPr/>
        </p:nvPicPr>
        <p:blipFill>
          <a:blip r:embed="rId3">
            <a:extLst>
              <a:ext uri="{28A0092B-C50C-407E-A947-70E740481C1C}">
                <a14:useLocalDpi xmlns:a14="http://schemas.microsoft.com/office/drawing/2010/main" val="0"/>
              </a:ext>
            </a:extLst>
          </a:blip>
          <a:stretch>
            <a:fillRect/>
          </a:stretch>
        </p:blipFill>
        <p:spPr>
          <a:xfrm>
            <a:off x="2627784" y="1286672"/>
            <a:ext cx="4032447" cy="2437206"/>
          </a:xfrm>
          <a:prstGeom prst="rect">
            <a:avLst/>
          </a:prstGeom>
          <a:noFill/>
          <a:ln>
            <a:noFill/>
          </a:ln>
        </p:spPr>
      </p:pic>
    </p:spTree>
    <p:extLst>
      <p:ext uri="{BB962C8B-B14F-4D97-AF65-F5344CB8AC3E}">
        <p14:creationId xmlns:p14="http://schemas.microsoft.com/office/powerpoint/2010/main" val="2586520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1259632" y="1162061"/>
            <a:ext cx="5832648" cy="3232350"/>
          </a:xfrm>
          <a:prstGeom prst="rect">
            <a:avLst/>
          </a:prstGeom>
        </p:spPr>
        <p:txBody>
          <a:bodyPr spcFirstLastPara="1" wrap="square" lIns="91425" tIns="91425" rIns="91425" bIns="91425" anchor="t" anchorCtr="0">
            <a:noAutofit/>
          </a:bodyPr>
          <a:lstStyle/>
          <a:p>
            <a:pPr marL="285750" lvl="0" indent="-285750" algn="l" rtl="0">
              <a:spcBef>
                <a:spcPts val="360"/>
              </a:spcBef>
              <a:spcAft>
                <a:spcPts val="0"/>
              </a:spcAft>
              <a:buFont typeface="Wingdings" panose="05000000000000000000" pitchFamily="2" charset="2"/>
              <a:buChar char="ü"/>
            </a:pPr>
            <a:r>
              <a:rPr lang="fr-CA" dirty="0" smtClean="0"/>
              <a:t>Enregistrer l’image ou réaliser une capture de l’image, qui sera ensuite enregistrée</a:t>
            </a:r>
          </a:p>
          <a:p>
            <a:pPr marL="0" lvl="0" indent="0" algn="l" rtl="0">
              <a:spcBef>
                <a:spcPts val="360"/>
              </a:spcBef>
              <a:spcAft>
                <a:spcPts val="0"/>
              </a:spcAft>
            </a:pPr>
            <a:endParaRPr lang="fr-CA" dirty="0" smtClean="0"/>
          </a:p>
          <a:p>
            <a:pPr marL="285750" lvl="0" indent="-285750" algn="l" rtl="0">
              <a:spcBef>
                <a:spcPts val="360"/>
              </a:spcBef>
              <a:spcAft>
                <a:spcPts val="0"/>
              </a:spcAft>
              <a:buFont typeface="Wingdings" panose="05000000000000000000" pitchFamily="2" charset="2"/>
              <a:buChar char="ü"/>
            </a:pPr>
            <a:r>
              <a:rPr lang="fr-CA" dirty="0" smtClean="0"/>
              <a:t>Sur Google images, cliquer sur la caméra</a:t>
            </a:r>
          </a:p>
          <a:p>
            <a:pPr marL="285750" lvl="0" indent="-285750" algn="l" rtl="0">
              <a:spcBef>
                <a:spcPts val="360"/>
              </a:spcBef>
              <a:spcAft>
                <a:spcPts val="0"/>
              </a:spcAft>
              <a:buFont typeface="Wingdings" panose="05000000000000000000" pitchFamily="2" charset="2"/>
              <a:buChar char="ü"/>
            </a:pPr>
            <a:endParaRPr lang="fr-CA" dirty="0" smtClean="0"/>
          </a:p>
          <a:p>
            <a:pPr marL="285750" lvl="0" indent="-285750" algn="l" rtl="0">
              <a:spcBef>
                <a:spcPts val="360"/>
              </a:spcBef>
              <a:spcAft>
                <a:spcPts val="0"/>
              </a:spcAft>
              <a:buFont typeface="Wingdings" panose="05000000000000000000" pitchFamily="2" charset="2"/>
              <a:buChar char="ü"/>
            </a:pPr>
            <a:r>
              <a:rPr lang="fr-CA" dirty="0" smtClean="0"/>
              <a:t>Importer l’image à partir de votre ordinateur</a:t>
            </a:r>
          </a:p>
          <a:p>
            <a:pPr marL="285750" lvl="0" indent="-285750" algn="l" rtl="0">
              <a:spcBef>
                <a:spcPts val="360"/>
              </a:spcBef>
              <a:spcAft>
                <a:spcPts val="0"/>
              </a:spcAft>
              <a:buFont typeface="Wingdings" panose="05000000000000000000" pitchFamily="2" charset="2"/>
              <a:buChar char="ü"/>
            </a:pPr>
            <a:endParaRPr lang="fr-CA" dirty="0"/>
          </a:p>
          <a:p>
            <a:pPr marL="285750" lvl="0" indent="-285750" algn="l" rtl="0">
              <a:spcBef>
                <a:spcPts val="360"/>
              </a:spcBef>
              <a:spcAft>
                <a:spcPts val="0"/>
              </a:spcAft>
              <a:buFont typeface="Wingdings" panose="05000000000000000000" pitchFamily="2" charset="2"/>
              <a:buChar char="ü"/>
            </a:pPr>
            <a:r>
              <a:rPr lang="fr-CA" dirty="0" smtClean="0"/>
              <a:t>Prendre connaissance de tous les sites qui ont publié cette image (évaluer leur fiabilité) ou consulter les sites où l’image a été identifiée comme fausse</a:t>
            </a:r>
          </a:p>
          <a:p>
            <a:pPr marL="285750" lvl="0" indent="-285750" algn="l" rtl="0">
              <a:spcBef>
                <a:spcPts val="360"/>
              </a:spcBef>
              <a:spcAft>
                <a:spcPts val="0"/>
              </a:spcAft>
              <a:buFont typeface="Wingdings" panose="05000000000000000000" pitchFamily="2" charset="2"/>
              <a:buChar char="ü"/>
            </a:pPr>
            <a:endParaRPr dirty="0"/>
          </a:p>
        </p:txBody>
      </p:sp>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35</a:t>
            </a:fld>
            <a:endParaRPr/>
          </a:p>
        </p:txBody>
      </p:sp>
      <p:sp>
        <p:nvSpPr>
          <p:cNvPr id="7" name="Google Shape;218;p34"/>
          <p:cNvSpPr txBox="1">
            <a:spLocks/>
          </p:cNvSpPr>
          <p:nvPr/>
        </p:nvSpPr>
        <p:spPr>
          <a:xfrm>
            <a:off x="755576" y="591003"/>
            <a:ext cx="5400600" cy="5710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6000"/>
              </a:lnSpc>
              <a:spcBef>
                <a:spcPts val="360"/>
              </a:spcBef>
              <a:spcAft>
                <a:spcPts val="0"/>
              </a:spcAft>
              <a:buClr>
                <a:srgbClr val="0B5394"/>
              </a:buClr>
              <a:buSzPts val="1800"/>
              <a:buFont typeface="Pangolin"/>
              <a:buNone/>
              <a:defRPr sz="1800" b="0" i="0" u="none" strike="noStrike" cap="none">
                <a:solidFill>
                  <a:srgbClr val="0B5394"/>
                </a:solidFill>
                <a:latin typeface="Pangolin"/>
                <a:ea typeface="Pangolin"/>
                <a:cs typeface="Pangolin"/>
                <a:sym typeface="Pangolin"/>
              </a:defRPr>
            </a:lvl1pPr>
            <a:lvl2pPr marL="914400" marR="0" lvl="1"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2pPr>
            <a:lvl3pPr marL="1371600" marR="0" lvl="2"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3pPr>
            <a:lvl4pPr marL="1828800" marR="0" lvl="3"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4pPr>
            <a:lvl5pPr marL="2286000" marR="0" lvl="4"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5pPr>
            <a:lvl6pPr marL="2743200" marR="0" lvl="5"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6pPr>
            <a:lvl7pPr marL="3200400" marR="0" lvl="6"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7pPr>
            <a:lvl8pPr marL="3657600" marR="0" lvl="7"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8pPr>
            <a:lvl9pPr marL="4114800" marR="0" lvl="8"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9pPr>
          </a:lstStyle>
          <a:p>
            <a:pPr marL="0" indent="0" algn="l"/>
            <a:r>
              <a:rPr lang="fr-CA" sz="2800" dirty="0" smtClean="0">
                <a:solidFill>
                  <a:schemeClr val="tx1"/>
                </a:solidFill>
                <a:latin typeface="Inconsolata" panose="020B0604020202020204" charset="0"/>
              </a:rPr>
              <a:t>Recherche inversée d’images</a:t>
            </a:r>
            <a:endParaRPr lang="fr-CA" sz="2800" dirty="0">
              <a:solidFill>
                <a:schemeClr val="tx1"/>
              </a:solidFill>
              <a:latin typeface="Inconsolata" panose="020B0604020202020204" charset="0"/>
            </a:endParaRPr>
          </a:p>
        </p:txBody>
      </p:sp>
      <p:pic>
        <p:nvPicPr>
          <p:cNvPr id="4" name="Image 3"/>
          <p:cNvPicPr>
            <a:picLocks noChangeAspect="1"/>
          </p:cNvPicPr>
          <p:nvPr/>
        </p:nvPicPr>
        <p:blipFill>
          <a:blip r:embed="rId3"/>
          <a:stretch>
            <a:fillRect/>
          </a:stretch>
        </p:blipFill>
        <p:spPr>
          <a:xfrm>
            <a:off x="5838464" y="2074085"/>
            <a:ext cx="2705062" cy="847713"/>
          </a:xfrm>
          <a:prstGeom prst="rect">
            <a:avLst/>
          </a:prstGeom>
        </p:spPr>
      </p:pic>
      <p:sp>
        <p:nvSpPr>
          <p:cNvPr id="6" name="Ellipse 5"/>
          <p:cNvSpPr/>
          <p:nvPr/>
        </p:nvSpPr>
        <p:spPr>
          <a:xfrm>
            <a:off x="7740352" y="2571750"/>
            <a:ext cx="411665" cy="350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 name="Image 1"/>
          <p:cNvPicPr>
            <a:picLocks noChangeAspect="1"/>
          </p:cNvPicPr>
          <p:nvPr/>
        </p:nvPicPr>
        <p:blipFill>
          <a:blip r:embed="rId4"/>
          <a:stretch>
            <a:fillRect/>
          </a:stretch>
        </p:blipFill>
        <p:spPr>
          <a:xfrm>
            <a:off x="6867879" y="1162061"/>
            <a:ext cx="646232" cy="576122"/>
          </a:xfrm>
          <a:prstGeom prst="rect">
            <a:avLst/>
          </a:prstGeom>
        </p:spPr>
      </p:pic>
    </p:spTree>
    <p:extLst>
      <p:ext uri="{BB962C8B-B14F-4D97-AF65-F5344CB8AC3E}">
        <p14:creationId xmlns:p14="http://schemas.microsoft.com/office/powerpoint/2010/main" val="428183280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924850" y="3872900"/>
            <a:ext cx="7599000" cy="519600"/>
          </a:xfrm>
          <a:prstGeom prst="rect">
            <a:avLst/>
          </a:prstGeom>
        </p:spPr>
        <p:txBody>
          <a:bodyPr spcFirstLastPara="1" wrap="square" lIns="91425" tIns="91425" rIns="91425" bIns="91425" anchor="t" anchorCtr="0">
            <a:noAutofit/>
          </a:bodyPr>
          <a:lstStyle/>
          <a:p>
            <a:pPr marL="0" lvl="0" indent="0" algn="ctr" rtl="0">
              <a:spcBef>
                <a:spcPts val="360"/>
              </a:spcBef>
              <a:spcAft>
                <a:spcPts val="0"/>
              </a:spcAft>
              <a:buNone/>
            </a:pPr>
            <a:r>
              <a:rPr lang="fr-CA" sz="2800" dirty="0" smtClean="0"/>
              <a:t>D</a:t>
            </a:r>
            <a:r>
              <a:rPr lang="en" sz="2800" dirty="0" smtClean="0"/>
              <a:t>ésamorcer des vidéos</a:t>
            </a:r>
            <a:endParaRPr sz="2800" dirty="0"/>
          </a:p>
        </p:txBody>
      </p:sp>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36</a:t>
            </a:fld>
            <a:endParaRPr/>
          </a:p>
        </p:txBody>
      </p:sp>
      <p:pic>
        <p:nvPicPr>
          <p:cNvPr id="220" name="Google Shape;220;p34"/>
          <p:cNvPicPr preferRelativeResize="0"/>
          <p:nvPr/>
        </p:nvPicPr>
        <p:blipFill>
          <a:blip r:embed="rId3">
            <a:extLst>
              <a:ext uri="{28A0092B-C50C-407E-A947-70E740481C1C}">
                <a14:useLocalDpi xmlns:a14="http://schemas.microsoft.com/office/drawing/2010/main" val="0"/>
              </a:ext>
            </a:extLst>
          </a:blip>
          <a:stretch>
            <a:fillRect/>
          </a:stretch>
        </p:blipFill>
        <p:spPr>
          <a:xfrm>
            <a:off x="2787953" y="506150"/>
            <a:ext cx="3568100" cy="3568100"/>
          </a:xfrm>
          <a:prstGeom prst="rect">
            <a:avLst/>
          </a:prstGeom>
          <a:noFill/>
          <a:ln>
            <a:noFill/>
          </a:ln>
        </p:spPr>
      </p:pic>
    </p:spTree>
    <p:extLst>
      <p:ext uri="{BB962C8B-B14F-4D97-AF65-F5344CB8AC3E}">
        <p14:creationId xmlns:p14="http://schemas.microsoft.com/office/powerpoint/2010/main" val="25503763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37</a:t>
            </a:fld>
            <a:endParaRPr/>
          </a:p>
        </p:txBody>
      </p:sp>
      <p:pic>
        <p:nvPicPr>
          <p:cNvPr id="220" name="Google Shape;220;p34"/>
          <p:cNvPicPr preferRelativeResize="0"/>
          <p:nvPr/>
        </p:nvPicPr>
        <p:blipFill rotWithShape="1">
          <a:blip r:embed="rId3">
            <a:extLst>
              <a:ext uri="{28A0092B-C50C-407E-A947-70E740481C1C}">
                <a14:useLocalDpi xmlns:a14="http://schemas.microsoft.com/office/drawing/2010/main" val="0"/>
              </a:ext>
            </a:extLst>
          </a:blip>
          <a:srcRect r="24292" b="10303"/>
          <a:stretch/>
        </p:blipFill>
        <p:spPr>
          <a:xfrm>
            <a:off x="7020272" y="1347614"/>
            <a:ext cx="1296144" cy="1151734"/>
          </a:xfrm>
          <a:prstGeom prst="rect">
            <a:avLst/>
          </a:prstGeom>
          <a:noFill/>
          <a:ln>
            <a:noFill/>
          </a:ln>
        </p:spPr>
      </p:pic>
      <p:sp>
        <p:nvSpPr>
          <p:cNvPr id="5" name="Google Shape;218;p34"/>
          <p:cNvSpPr txBox="1">
            <a:spLocks/>
          </p:cNvSpPr>
          <p:nvPr/>
        </p:nvSpPr>
        <p:spPr>
          <a:xfrm>
            <a:off x="827584" y="559760"/>
            <a:ext cx="6390452" cy="5710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228600" algn="ctr" rtl="0">
              <a:lnSpc>
                <a:spcPct val="106000"/>
              </a:lnSpc>
              <a:spcBef>
                <a:spcPts val="360"/>
              </a:spcBef>
              <a:spcAft>
                <a:spcPts val="0"/>
              </a:spcAft>
              <a:buClr>
                <a:srgbClr val="0B5394"/>
              </a:buClr>
              <a:buSzPts val="1800"/>
              <a:buFont typeface="Pangolin"/>
              <a:buNone/>
              <a:defRPr sz="1800" b="0" i="0" u="none" strike="noStrike" cap="none">
                <a:solidFill>
                  <a:srgbClr val="0B5394"/>
                </a:solidFill>
                <a:latin typeface="Pangolin"/>
                <a:ea typeface="Pangolin"/>
                <a:cs typeface="Pangolin"/>
                <a:sym typeface="Pangolin"/>
              </a:defRPr>
            </a:lvl1pPr>
            <a:lvl2pPr marL="914400" marR="0" lvl="1"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2pPr>
            <a:lvl3pPr marL="1371600" marR="0" lvl="2"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3pPr>
            <a:lvl4pPr marL="1828800" marR="0" lvl="3"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4pPr>
            <a:lvl5pPr marL="2286000" marR="0" lvl="4"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5pPr>
            <a:lvl6pPr marL="2743200" marR="0" lvl="5"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6pPr>
            <a:lvl7pPr marL="3200400" marR="0" lvl="6"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7pPr>
            <a:lvl8pPr marL="3657600" marR="0" lvl="7"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8pPr>
            <a:lvl9pPr marL="4114800" marR="0" lvl="8"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9pPr>
          </a:lstStyle>
          <a:p>
            <a:pPr marL="0" indent="0" algn="l"/>
            <a:r>
              <a:rPr lang="fr-CA" sz="2800" dirty="0" smtClean="0">
                <a:solidFill>
                  <a:schemeClr val="tx1"/>
                </a:solidFill>
                <a:latin typeface="Inconsolata" panose="020B0604020202020204" charset="0"/>
              </a:rPr>
              <a:t>Recherche inversée de vidéos</a:t>
            </a:r>
            <a:endParaRPr lang="fr-CA" sz="2800" dirty="0">
              <a:solidFill>
                <a:schemeClr val="tx1"/>
              </a:solidFill>
              <a:latin typeface="Inconsolata" panose="020B0604020202020204" charset="0"/>
            </a:endParaRPr>
          </a:p>
        </p:txBody>
      </p:sp>
      <p:sp>
        <p:nvSpPr>
          <p:cNvPr id="2" name="Espace réservé du texte 1"/>
          <p:cNvSpPr>
            <a:spLocks noGrp="1"/>
          </p:cNvSpPr>
          <p:nvPr>
            <p:ph type="body" idx="1"/>
          </p:nvPr>
        </p:nvSpPr>
        <p:spPr>
          <a:xfrm>
            <a:off x="924850" y="1347614"/>
            <a:ext cx="7599000" cy="3044886"/>
          </a:xfrm>
        </p:spPr>
        <p:txBody>
          <a:bodyPr/>
          <a:lstStyle/>
          <a:p>
            <a:pPr marL="514350" indent="-285750" algn="l">
              <a:buFont typeface="Wingdings" panose="05000000000000000000" pitchFamily="2" charset="2"/>
              <a:buChar char="ü"/>
            </a:pPr>
            <a:r>
              <a:rPr lang="fr-CA" dirty="0" smtClean="0"/>
              <a:t>La 1</a:t>
            </a:r>
            <a:r>
              <a:rPr lang="fr-CA" baseline="30000" dirty="0" smtClean="0"/>
              <a:t>ère</a:t>
            </a:r>
            <a:r>
              <a:rPr lang="fr-CA" dirty="0" smtClean="0"/>
              <a:t> étape est de faire une capture de la vidéo.</a:t>
            </a:r>
          </a:p>
          <a:p>
            <a:pPr marL="514350" indent="-285750" algn="l">
              <a:buFont typeface="Wingdings" panose="05000000000000000000" pitchFamily="2" charset="2"/>
              <a:buChar char="ü"/>
            </a:pPr>
            <a:endParaRPr lang="fr-CA" dirty="0"/>
          </a:p>
          <a:p>
            <a:pPr marL="514350" indent="-285750" algn="l">
              <a:buFont typeface="Wingdings" panose="05000000000000000000" pitchFamily="2" charset="2"/>
              <a:buChar char="ü"/>
            </a:pPr>
            <a:r>
              <a:rPr lang="fr-CA" dirty="0" smtClean="0"/>
              <a:t>Enregistrer la capture sur notre ordinateur. </a:t>
            </a:r>
          </a:p>
          <a:p>
            <a:pPr marL="228600" indent="0" algn="l"/>
            <a:endParaRPr lang="fr-CA" dirty="0" smtClean="0"/>
          </a:p>
          <a:p>
            <a:pPr marL="514350" indent="-285750" algn="l">
              <a:buFont typeface="Wingdings" panose="05000000000000000000" pitchFamily="2" charset="2"/>
              <a:buChar char="ü"/>
            </a:pPr>
            <a:r>
              <a:rPr lang="fr-CA" dirty="0" smtClean="0"/>
              <a:t>Réaliser toutes les mêmes étapes que lors de la recherche inversée d’images. </a:t>
            </a:r>
            <a:endParaRPr lang="fr-CA" dirty="0"/>
          </a:p>
        </p:txBody>
      </p:sp>
    </p:spTree>
    <p:extLst>
      <p:ext uri="{BB962C8B-B14F-4D97-AF65-F5344CB8AC3E}">
        <p14:creationId xmlns:p14="http://schemas.microsoft.com/office/powerpoint/2010/main" val="770426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5" name="Google Shape;245;p3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38</a:t>
            </a:fld>
            <a:endParaRPr/>
          </a:p>
        </p:txBody>
      </p:sp>
      <p:pic>
        <p:nvPicPr>
          <p:cNvPr id="2" name="Image 1"/>
          <p:cNvPicPr>
            <a:picLocks noChangeAspect="1"/>
          </p:cNvPicPr>
          <p:nvPr/>
        </p:nvPicPr>
        <p:blipFill>
          <a:blip r:embed="rId3"/>
          <a:stretch>
            <a:fillRect/>
          </a:stretch>
        </p:blipFill>
        <p:spPr>
          <a:xfrm>
            <a:off x="2735276" y="1923678"/>
            <a:ext cx="3780940" cy="2532819"/>
          </a:xfrm>
          <a:prstGeom prst="rect">
            <a:avLst/>
          </a:prstGeom>
        </p:spPr>
      </p:pic>
      <p:sp>
        <p:nvSpPr>
          <p:cNvPr id="8" name="Google Shape;247;p37"/>
          <p:cNvSpPr txBox="1">
            <a:spLocks/>
          </p:cNvSpPr>
          <p:nvPr/>
        </p:nvSpPr>
        <p:spPr>
          <a:xfrm>
            <a:off x="854238" y="841108"/>
            <a:ext cx="6840760"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1pPr>
            <a:lvl2pPr marR="0" lvl="1"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2pPr>
            <a:lvl3pPr marR="0" lvl="2"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3pPr>
            <a:lvl4pPr marR="0" lvl="3"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4pPr>
            <a:lvl5pPr marR="0" lvl="4"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5pPr>
            <a:lvl6pPr marR="0" lvl="5"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6pPr>
            <a:lvl7pPr marR="0" lvl="6"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7pPr>
            <a:lvl8pPr marR="0" lvl="7"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8pPr>
            <a:lvl9pPr marR="0" lvl="8"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9pPr>
          </a:lstStyle>
          <a:p>
            <a:r>
              <a:rPr lang="fr-CA" sz="2400" dirty="0" smtClean="0"/>
              <a:t>Outil </a:t>
            </a:r>
            <a:r>
              <a:rPr lang="fr-CA" sz="2400" dirty="0" smtClean="0"/>
              <a:t>permettant d’accéder plus rapidement </a:t>
            </a:r>
            <a:r>
              <a:rPr lang="fr-CA" sz="2400" dirty="0" smtClean="0"/>
              <a:t>à la recherche inversée de Google rapidement </a:t>
            </a:r>
            <a:endParaRPr lang="fr-CA" sz="2400" dirty="0"/>
          </a:p>
        </p:txBody>
      </p:sp>
    </p:spTree>
    <p:extLst>
      <p:ext uri="{BB962C8B-B14F-4D97-AF65-F5344CB8AC3E}">
        <p14:creationId xmlns:p14="http://schemas.microsoft.com/office/powerpoint/2010/main" val="2253416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5" name="Google Shape;245;p3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39</a:t>
            </a:fld>
            <a:endParaRPr/>
          </a:p>
        </p:txBody>
      </p:sp>
      <p:sp>
        <p:nvSpPr>
          <p:cNvPr id="8" name="Google Shape;247;p37"/>
          <p:cNvSpPr txBox="1">
            <a:spLocks/>
          </p:cNvSpPr>
          <p:nvPr/>
        </p:nvSpPr>
        <p:spPr>
          <a:xfrm>
            <a:off x="827584" y="555526"/>
            <a:ext cx="6840760" cy="857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1pPr>
            <a:lvl2pPr marR="0" lvl="1"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2pPr>
            <a:lvl3pPr marR="0" lvl="2"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3pPr>
            <a:lvl4pPr marR="0" lvl="3"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4pPr>
            <a:lvl5pPr marR="0" lvl="4"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5pPr>
            <a:lvl6pPr marR="0" lvl="5"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6pPr>
            <a:lvl7pPr marR="0" lvl="6"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7pPr>
            <a:lvl8pPr marR="0" lvl="7"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8pPr>
            <a:lvl9pPr marR="0" lvl="8" algn="l" rtl="0">
              <a:lnSpc>
                <a:spcPct val="100000"/>
              </a:lnSpc>
              <a:spcBef>
                <a:spcPts val="0"/>
              </a:spcBef>
              <a:spcAft>
                <a:spcPts val="0"/>
              </a:spcAft>
              <a:buClr>
                <a:srgbClr val="434343"/>
              </a:buClr>
              <a:buSzPts val="2800"/>
              <a:buFont typeface="Inconsolata"/>
              <a:buNone/>
              <a:defRPr sz="2800" b="0" i="0" u="none" strike="noStrike" cap="none">
                <a:solidFill>
                  <a:srgbClr val="434343"/>
                </a:solidFill>
                <a:latin typeface="Inconsolata"/>
                <a:ea typeface="Inconsolata"/>
                <a:cs typeface="Inconsolata"/>
                <a:sym typeface="Inconsolata"/>
              </a:defRPr>
            </a:lvl9pPr>
          </a:lstStyle>
          <a:p>
            <a:r>
              <a:rPr lang="fr-CA" sz="2400" dirty="0" smtClean="0"/>
              <a:t>Pour vérifier des URL (</a:t>
            </a:r>
            <a:r>
              <a:rPr lang="fr-CA" sz="2400" dirty="0" err="1" smtClean="0"/>
              <a:t>DomainBigData</a:t>
            </a:r>
            <a:r>
              <a:rPr lang="fr-CA" sz="2400" dirty="0" smtClean="0"/>
              <a:t>)</a:t>
            </a:r>
            <a:endParaRPr lang="fr-CA" sz="2400" dirty="0"/>
          </a:p>
        </p:txBody>
      </p:sp>
      <p:pic>
        <p:nvPicPr>
          <p:cNvPr id="3" name="Image 2"/>
          <p:cNvPicPr>
            <a:picLocks noChangeAspect="1"/>
          </p:cNvPicPr>
          <p:nvPr/>
        </p:nvPicPr>
        <p:blipFill>
          <a:blip r:embed="rId3"/>
          <a:stretch>
            <a:fillRect/>
          </a:stretch>
        </p:blipFill>
        <p:spPr>
          <a:xfrm>
            <a:off x="2339752" y="1707654"/>
            <a:ext cx="4536504" cy="2667320"/>
          </a:xfrm>
          <a:prstGeom prst="rect">
            <a:avLst/>
          </a:prstGeom>
        </p:spPr>
      </p:pic>
    </p:spTree>
    <p:extLst>
      <p:ext uri="{BB962C8B-B14F-4D97-AF65-F5344CB8AC3E}">
        <p14:creationId xmlns:p14="http://schemas.microsoft.com/office/powerpoint/2010/main" val="7655394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Plan de la présentation </a:t>
            </a:r>
            <a:endParaRPr dirty="0"/>
          </a:p>
        </p:txBody>
      </p:sp>
      <p:sp>
        <p:nvSpPr>
          <p:cNvPr id="64" name="Google Shape;64;p17"/>
          <p:cNvSpPr txBox="1">
            <a:spLocks noGrp="1"/>
          </p:cNvSpPr>
          <p:nvPr>
            <p:ph type="body" idx="1"/>
          </p:nvPr>
        </p:nvSpPr>
        <p:spPr>
          <a:xfrm>
            <a:off x="866374" y="1385498"/>
            <a:ext cx="5217793" cy="2410388"/>
          </a:xfrm>
          <a:prstGeom prst="rect">
            <a:avLst/>
          </a:prstGeom>
        </p:spPr>
        <p:txBody>
          <a:bodyPr spcFirstLastPara="1" wrap="square" lIns="91425" tIns="91425" rIns="91425" bIns="91425" anchor="t" anchorCtr="0">
            <a:noAutofit/>
          </a:bodyPr>
          <a:lstStyle/>
          <a:p>
            <a:pPr>
              <a:lnSpc>
                <a:spcPct val="100000"/>
              </a:lnSpc>
              <a:buAutoNum type="arabicPeriod"/>
            </a:pPr>
            <a:r>
              <a:rPr lang="fr-FR" sz="2000" dirty="0">
                <a:latin typeface="Pangolin" panose="020B0604020202020204" charset="0"/>
              </a:rPr>
              <a:t>Intention</a:t>
            </a:r>
            <a:endParaRPr lang="en-US" sz="2000" dirty="0">
              <a:latin typeface="Pangolin" panose="020B0604020202020204" charset="0"/>
            </a:endParaRPr>
          </a:p>
          <a:p>
            <a:pPr>
              <a:lnSpc>
                <a:spcPct val="100000"/>
              </a:lnSpc>
              <a:buAutoNum type="arabicPeriod"/>
            </a:pPr>
            <a:r>
              <a:rPr lang="fr-FR" sz="2000" dirty="0" smtClean="0">
                <a:latin typeface="Pangolin" panose="020B0604020202020204" charset="0"/>
              </a:rPr>
              <a:t>Etat </a:t>
            </a:r>
            <a:r>
              <a:rPr lang="fr-FR" sz="2000" dirty="0">
                <a:latin typeface="Pangolin" panose="020B0604020202020204" charset="0"/>
              </a:rPr>
              <a:t>de la situation </a:t>
            </a:r>
          </a:p>
          <a:p>
            <a:pPr>
              <a:lnSpc>
                <a:spcPct val="100000"/>
              </a:lnSpc>
              <a:buAutoNum type="arabicPeriod"/>
            </a:pPr>
            <a:r>
              <a:rPr lang="fr-FR" sz="2000" dirty="0">
                <a:latin typeface="Pangolin" panose="020B0604020202020204" charset="0"/>
              </a:rPr>
              <a:t>Théorie sur les fausses nouvelles (F.N.)</a:t>
            </a:r>
          </a:p>
          <a:p>
            <a:pPr lvl="1" indent="0">
              <a:lnSpc>
                <a:spcPct val="100000"/>
              </a:lnSpc>
              <a:buNone/>
            </a:pPr>
            <a:r>
              <a:rPr lang="fr-FR" sz="2000" dirty="0">
                <a:latin typeface="Pangolin" panose="020B0604020202020204" charset="0"/>
              </a:rPr>
              <a:t>3.1. Mise en commun </a:t>
            </a:r>
          </a:p>
          <a:p>
            <a:pPr lvl="1" indent="0">
              <a:lnSpc>
                <a:spcPct val="100000"/>
              </a:lnSpc>
              <a:buNone/>
            </a:pPr>
            <a:r>
              <a:rPr lang="fr-FR" sz="2000" dirty="0">
                <a:latin typeface="Pangolin" panose="020B0604020202020204" charset="0"/>
              </a:rPr>
              <a:t>3.2. Typologie </a:t>
            </a:r>
          </a:p>
          <a:p>
            <a:pPr lvl="1" indent="0">
              <a:lnSpc>
                <a:spcPct val="100000"/>
              </a:lnSpc>
              <a:buNone/>
            </a:pPr>
            <a:r>
              <a:rPr lang="fr-FR" sz="2000" dirty="0">
                <a:latin typeface="Pangolin" panose="020B0604020202020204" charset="0"/>
              </a:rPr>
              <a:t>3.3. Les impacts </a:t>
            </a:r>
          </a:p>
          <a:p>
            <a:pPr>
              <a:lnSpc>
                <a:spcPct val="100000"/>
              </a:lnSpc>
              <a:buAutoNum type="arabicPeriod"/>
            </a:pPr>
            <a:r>
              <a:rPr lang="fr-FR" sz="2000" dirty="0">
                <a:latin typeface="Pangolin" panose="020B0604020202020204" charset="0"/>
              </a:rPr>
              <a:t>Exercice</a:t>
            </a:r>
          </a:p>
          <a:p>
            <a:pPr>
              <a:lnSpc>
                <a:spcPct val="100000"/>
              </a:lnSpc>
              <a:buAutoNum type="arabicPeriod"/>
            </a:pPr>
            <a:r>
              <a:rPr lang="fr-FR" sz="2000" dirty="0">
                <a:latin typeface="Pangolin" panose="020B0604020202020204" charset="0"/>
              </a:rPr>
              <a:t>Ressources </a:t>
            </a:r>
          </a:p>
        </p:txBody>
      </p:sp>
      <p:sp>
        <p:nvSpPr>
          <p:cNvPr id="66" name="Google Shape;66;p1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a:t>
            </a:fld>
            <a:endParaRPr/>
          </a:p>
        </p:txBody>
      </p:sp>
      <p:pic>
        <p:nvPicPr>
          <p:cNvPr id="67" name="Google Shape;67;p17"/>
          <p:cNvPicPr preferRelativeResize="0"/>
          <p:nvPr/>
        </p:nvPicPr>
        <p:blipFill rotWithShape="1">
          <a:blip r:embed="rId3">
            <a:extLst>
              <a:ext uri="{28A0092B-C50C-407E-A947-70E740481C1C}">
                <a14:useLocalDpi xmlns:a14="http://schemas.microsoft.com/office/drawing/2010/main" val="0"/>
              </a:ext>
            </a:extLst>
          </a:blip>
          <a:srcRect l="-62"/>
          <a:stretch/>
        </p:blipFill>
        <p:spPr>
          <a:xfrm rot="123228">
            <a:off x="6815223" y="511814"/>
            <a:ext cx="1608227" cy="1625608"/>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5" name="Google Shape;245;p37"/>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40</a:t>
            </a:fld>
            <a:endParaRPr/>
          </a:p>
        </p:txBody>
      </p:sp>
      <p:sp>
        <p:nvSpPr>
          <p:cNvPr id="247" name="Google Shape;247;p37"/>
          <p:cNvSpPr txBox="1">
            <a:spLocks noGrp="1"/>
          </p:cNvSpPr>
          <p:nvPr>
            <p:ph type="title" idx="4294967295"/>
          </p:nvPr>
        </p:nvSpPr>
        <p:spPr>
          <a:xfrm>
            <a:off x="755576" y="865554"/>
            <a:ext cx="684076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smtClean="0"/>
              <a:t>Outil pour détecter les sites plus ou moins fiables en copiant l’url</a:t>
            </a:r>
            <a:endParaRPr sz="2400" dirty="0"/>
          </a:p>
        </p:txBody>
      </p:sp>
      <p:pic>
        <p:nvPicPr>
          <p:cNvPr id="3" name="Image 2"/>
          <p:cNvPicPr>
            <a:picLocks noChangeAspect="1"/>
          </p:cNvPicPr>
          <p:nvPr/>
        </p:nvPicPr>
        <p:blipFill>
          <a:blip r:embed="rId3"/>
          <a:stretch>
            <a:fillRect/>
          </a:stretch>
        </p:blipFill>
        <p:spPr>
          <a:xfrm>
            <a:off x="5796136" y="1420508"/>
            <a:ext cx="2664296" cy="604892"/>
          </a:xfrm>
          <a:prstGeom prst="rect">
            <a:avLst/>
          </a:prstGeom>
        </p:spPr>
      </p:pic>
      <p:sp>
        <p:nvSpPr>
          <p:cNvPr id="4" name="ZoneTexte 3"/>
          <p:cNvSpPr txBox="1"/>
          <p:nvPr/>
        </p:nvSpPr>
        <p:spPr>
          <a:xfrm>
            <a:off x="5861372" y="2025400"/>
            <a:ext cx="2664296" cy="276999"/>
          </a:xfrm>
          <a:prstGeom prst="rect">
            <a:avLst/>
          </a:prstGeom>
          <a:noFill/>
        </p:spPr>
        <p:txBody>
          <a:bodyPr wrap="square" rtlCol="0">
            <a:spAutoFit/>
          </a:bodyPr>
          <a:lstStyle/>
          <a:p>
            <a:r>
              <a:rPr lang="fr-CA" sz="1200" dirty="0">
                <a:hlinkClick r:id="rId4"/>
              </a:rPr>
              <a:t>https://www.lemonde.fr/verification/</a:t>
            </a:r>
            <a:endParaRPr lang="fr-CA" sz="1200" dirty="0"/>
          </a:p>
        </p:txBody>
      </p:sp>
      <p:pic>
        <p:nvPicPr>
          <p:cNvPr id="5" name="Image 4"/>
          <p:cNvPicPr>
            <a:picLocks noChangeAspect="1"/>
          </p:cNvPicPr>
          <p:nvPr/>
        </p:nvPicPr>
        <p:blipFill>
          <a:blip r:embed="rId5"/>
          <a:stretch>
            <a:fillRect/>
          </a:stretch>
        </p:blipFill>
        <p:spPr>
          <a:xfrm>
            <a:off x="1619672" y="627534"/>
            <a:ext cx="5337478" cy="37796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4"/>
          <p:cNvSpPr txBox="1">
            <a:spLocks noGrp="1"/>
          </p:cNvSpPr>
          <p:nvPr>
            <p:ph type="body" idx="1"/>
          </p:nvPr>
        </p:nvSpPr>
        <p:spPr>
          <a:xfrm>
            <a:off x="755576" y="699542"/>
            <a:ext cx="2278998" cy="571058"/>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fr-CA" dirty="0" smtClean="0"/>
              <a:t>Matière à réflexion…</a:t>
            </a:r>
            <a:endParaRPr dirty="0"/>
          </a:p>
        </p:txBody>
      </p:sp>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41</a:t>
            </a:fld>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1809" y="1131590"/>
            <a:ext cx="2462277" cy="3344981"/>
          </a:xfrm>
          <a:prstGeom prst="rect">
            <a:avLst/>
          </a:prstGeom>
        </p:spPr>
      </p:pic>
      <p:sp>
        <p:nvSpPr>
          <p:cNvPr id="3" name="ZoneTexte 2"/>
          <p:cNvSpPr txBox="1"/>
          <p:nvPr/>
        </p:nvSpPr>
        <p:spPr>
          <a:xfrm>
            <a:off x="755576" y="4676375"/>
            <a:ext cx="8568952" cy="271741"/>
          </a:xfrm>
          <a:prstGeom prst="rect">
            <a:avLst/>
          </a:prstGeom>
          <a:noFill/>
        </p:spPr>
        <p:txBody>
          <a:bodyPr wrap="square" rtlCol="0">
            <a:spAutoFit/>
          </a:bodyPr>
          <a:lstStyle/>
          <a:p>
            <a:pPr>
              <a:lnSpc>
                <a:spcPct val="106000"/>
              </a:lnSpc>
              <a:spcBef>
                <a:spcPts val="360"/>
              </a:spcBef>
              <a:buClr>
                <a:srgbClr val="0B5394"/>
              </a:buClr>
              <a:buSzPts val="1800"/>
            </a:pPr>
            <a:r>
              <a:rPr lang="fr-CA" sz="1100" dirty="0">
                <a:solidFill>
                  <a:srgbClr val="0B5394"/>
                </a:solidFill>
                <a:latin typeface="Pangolin"/>
                <a:ea typeface="Pangolin"/>
                <a:cs typeface="Pangolin"/>
                <a:sym typeface="Pangolin"/>
              </a:rPr>
              <a:t>Traduction libre d’une entrevue réalisée en 1974 entre l’écrivain Roger Errera et Hannah Arendt (philosophe, politologue et journaliste). </a:t>
            </a:r>
            <a:endParaRPr lang="fr-CA" sz="1100" dirty="0">
              <a:solidFill>
                <a:srgbClr val="0B5394"/>
              </a:solidFill>
              <a:latin typeface="Pangolin"/>
              <a:ea typeface="Pangolin"/>
              <a:cs typeface="Pangolin"/>
              <a:sym typeface="Pangolin"/>
            </a:endParaRPr>
          </a:p>
        </p:txBody>
      </p:sp>
    </p:spTree>
    <p:extLst>
      <p:ext uri="{BB962C8B-B14F-4D97-AF65-F5344CB8AC3E}">
        <p14:creationId xmlns:p14="http://schemas.microsoft.com/office/powerpoint/2010/main" val="20345388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Google Shape;219;p34"/>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42</a:t>
            </a:fld>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483518"/>
            <a:ext cx="2657046" cy="3960815"/>
          </a:xfrm>
          <a:prstGeom prst="rect">
            <a:avLst/>
          </a:prstGeom>
        </p:spPr>
      </p:pic>
      <p:sp>
        <p:nvSpPr>
          <p:cNvPr id="4" name="Google Shape;218;p34"/>
          <p:cNvSpPr txBox="1">
            <a:spLocks noGrp="1"/>
          </p:cNvSpPr>
          <p:nvPr>
            <p:ph type="body" idx="1"/>
          </p:nvPr>
        </p:nvSpPr>
        <p:spPr>
          <a:xfrm>
            <a:off x="991600" y="699542"/>
            <a:ext cx="2068232" cy="571058"/>
          </a:xfrm>
          <a:prstGeom prst="rect">
            <a:avLst/>
          </a:prstGeom>
        </p:spPr>
        <p:txBody>
          <a:bodyPr spcFirstLastPara="1" wrap="square" lIns="91425" tIns="91425" rIns="91425" bIns="91425" anchor="t" anchorCtr="0">
            <a:noAutofit/>
          </a:bodyPr>
          <a:lstStyle/>
          <a:p>
            <a:pPr marL="0" lvl="0" indent="0" algn="l" rtl="0">
              <a:spcBef>
                <a:spcPts val="360"/>
              </a:spcBef>
              <a:spcAft>
                <a:spcPts val="0"/>
              </a:spcAft>
              <a:buNone/>
            </a:pPr>
            <a:r>
              <a:rPr lang="fr-CA" dirty="0" smtClean="0"/>
              <a:t>Outil de prise de conscience </a:t>
            </a:r>
            <a:r>
              <a:rPr lang="fr-CA" dirty="0"/>
              <a:t> </a:t>
            </a:r>
            <a:r>
              <a:rPr lang="fr-CA" dirty="0" smtClean="0"/>
              <a:t>réalisé par Curium</a:t>
            </a:r>
            <a:endParaRPr dirty="0"/>
          </a:p>
        </p:txBody>
      </p:sp>
    </p:spTree>
    <p:extLst>
      <p:ext uri="{BB962C8B-B14F-4D97-AF65-F5344CB8AC3E}">
        <p14:creationId xmlns:p14="http://schemas.microsoft.com/office/powerpoint/2010/main" val="12718267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p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43</a:t>
            </a:fld>
            <a:endParaRPr/>
          </a:p>
        </p:txBody>
      </p:sp>
      <p:pic>
        <p:nvPicPr>
          <p:cNvPr id="7" name="Image 8" descr="Une image contenant clipart&#10;&#10;Description générée avec un niveau de confiance élevé">
            <a:extLst>
              <a:ext uri="{FF2B5EF4-FFF2-40B4-BE49-F238E27FC236}">
                <a16:creationId xmlns:a16="http://schemas.microsoft.com/office/drawing/2014/main" id="{56BA9540-A4E7-49DE-B33D-1B2B0DE41FE7}"/>
              </a:ext>
            </a:extLst>
          </p:cNvPr>
          <p:cNvPicPr>
            <a:picLocks noChangeAspect="1"/>
          </p:cNvPicPr>
          <p:nvPr/>
        </p:nvPicPr>
        <p:blipFill>
          <a:blip r:embed="rId3"/>
          <a:stretch>
            <a:fillRect/>
          </a:stretch>
        </p:blipFill>
        <p:spPr>
          <a:xfrm>
            <a:off x="755576" y="771550"/>
            <a:ext cx="3722203" cy="608647"/>
          </a:xfrm>
          <a:prstGeom prst="rect">
            <a:avLst/>
          </a:prstGeom>
        </p:spPr>
      </p:pic>
      <p:sp>
        <p:nvSpPr>
          <p:cNvPr id="12" name="Google Shape;207;p33"/>
          <p:cNvSpPr txBox="1">
            <a:spLocks/>
          </p:cNvSpPr>
          <p:nvPr/>
        </p:nvSpPr>
        <p:spPr>
          <a:xfrm>
            <a:off x="866374" y="1670572"/>
            <a:ext cx="7306026" cy="66401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CA" sz="1600" dirty="0">
                <a:solidFill>
                  <a:srgbClr val="0B5394"/>
                </a:solidFill>
                <a:latin typeface="Pangolin" panose="020B0604020202020204" charset="0"/>
              </a:rPr>
              <a:t>Atelier de création de nouvelles</a:t>
            </a:r>
          </a:p>
          <a:p>
            <a:endParaRPr lang="fr-CA" sz="1600" dirty="0">
              <a:solidFill>
                <a:srgbClr val="0B5394"/>
              </a:solidFill>
              <a:latin typeface="Pangolin" panose="020B0604020202020204" charset="0"/>
            </a:endParaRPr>
          </a:p>
          <a:p>
            <a:pPr marL="285750" indent="-285750">
              <a:buFont typeface="Wingdings" panose="05000000000000000000" pitchFamily="2" charset="2"/>
              <a:buChar char="ü"/>
            </a:pPr>
            <a:r>
              <a:rPr lang="fr-CA" sz="1600" dirty="0">
                <a:solidFill>
                  <a:srgbClr val="0B5394"/>
                </a:solidFill>
                <a:latin typeface="Pangolin" panose="020B0604020202020204" charset="0"/>
              </a:rPr>
              <a:t>Le 1/3 du groupe devra créer une vraie nouvelle. </a:t>
            </a:r>
          </a:p>
          <a:p>
            <a:pPr marL="285750" indent="-285750">
              <a:buFont typeface="Wingdings" panose="05000000000000000000" pitchFamily="2" charset="2"/>
              <a:buChar char="ü"/>
            </a:pPr>
            <a:endParaRPr lang="fr-CA" sz="1600" dirty="0">
              <a:solidFill>
                <a:srgbClr val="0B5394"/>
              </a:solidFill>
              <a:latin typeface="Pangolin" panose="020B0604020202020204" charset="0"/>
            </a:endParaRPr>
          </a:p>
          <a:p>
            <a:pPr marL="285750" indent="-285750">
              <a:buFont typeface="Wingdings" panose="05000000000000000000" pitchFamily="2" charset="2"/>
              <a:buChar char="ü"/>
            </a:pPr>
            <a:r>
              <a:rPr lang="fr-CA" sz="1600" dirty="0">
                <a:solidFill>
                  <a:srgbClr val="0B5394"/>
                </a:solidFill>
                <a:latin typeface="Pangolin" panose="020B0604020202020204" charset="0"/>
              </a:rPr>
              <a:t>Les 2/3 du groupe devront créer une fausse nouvelle.</a:t>
            </a:r>
          </a:p>
          <a:p>
            <a:pPr marL="285750" indent="-285750">
              <a:buFont typeface="Wingdings" panose="05000000000000000000" pitchFamily="2" charset="2"/>
              <a:buChar char="ü"/>
            </a:pPr>
            <a:endParaRPr lang="fr-CA" sz="1600" dirty="0">
              <a:solidFill>
                <a:srgbClr val="0B5394"/>
              </a:solidFill>
              <a:latin typeface="Pangolin" panose="020B0604020202020204" charset="0"/>
            </a:endParaRPr>
          </a:p>
          <a:p>
            <a:pPr marL="285750" indent="-285750">
              <a:buFont typeface="Wingdings" panose="05000000000000000000" pitchFamily="2" charset="2"/>
              <a:buChar char="ü"/>
            </a:pPr>
            <a:r>
              <a:rPr lang="fr-CA" sz="1600" dirty="0">
                <a:solidFill>
                  <a:srgbClr val="0B5394"/>
                </a:solidFill>
                <a:latin typeface="Pangolin" panose="020B0604020202020204" charset="0"/>
              </a:rPr>
              <a:t>Chacun pige les contraintes pour la rédaction de sa </a:t>
            </a:r>
            <a:r>
              <a:rPr lang="fr-CA" sz="1600" dirty="0" smtClean="0">
                <a:solidFill>
                  <a:srgbClr val="0B5394"/>
                </a:solidFill>
                <a:latin typeface="Pangolin" panose="020B0604020202020204" charset="0"/>
              </a:rPr>
              <a:t>nouvelle</a:t>
            </a:r>
          </a:p>
          <a:p>
            <a:pPr marL="285750" indent="-285750">
              <a:buFont typeface="Wingdings" panose="05000000000000000000" pitchFamily="2" charset="2"/>
              <a:buChar char="ü"/>
            </a:pPr>
            <a:endParaRPr lang="fr-CA" sz="1600" dirty="0">
              <a:solidFill>
                <a:srgbClr val="0B5394"/>
              </a:solidFill>
              <a:latin typeface="Pangolin" panose="020B0604020202020204" charset="0"/>
            </a:endParaRPr>
          </a:p>
          <a:p>
            <a:pPr marL="285750" indent="-285750">
              <a:buFont typeface="Wingdings" panose="05000000000000000000" pitchFamily="2" charset="2"/>
              <a:buChar char="ü"/>
            </a:pPr>
            <a:r>
              <a:rPr lang="fr-CA" sz="1600" dirty="0" smtClean="0">
                <a:solidFill>
                  <a:srgbClr val="0B5394"/>
                </a:solidFill>
                <a:latin typeface="Pangolin" panose="020B0604020202020204" charset="0"/>
              </a:rPr>
              <a:t>Créer dans: </a:t>
            </a:r>
            <a:r>
              <a:rPr lang="en-US" sz="1600" u="sng" dirty="0" smtClean="0">
                <a:cs typeface="Calibri"/>
                <a:hlinkClick r:id="rId4"/>
              </a:rPr>
              <a:t>monurl.ca/</a:t>
            </a:r>
            <a:r>
              <a:rPr lang="en-US" sz="1600" u="sng" dirty="0" err="1" smtClean="0">
                <a:cs typeface="Calibri"/>
                <a:hlinkClick r:id="rId4"/>
              </a:rPr>
              <a:t>theorie</a:t>
            </a:r>
            <a:endParaRPr lang="en-US" sz="1600" dirty="0">
              <a:cs typeface="Calibri"/>
            </a:endParaRPr>
          </a:p>
          <a:p>
            <a:r>
              <a:rPr lang="fr-CA" sz="1600" b="1" dirty="0">
                <a:solidFill>
                  <a:srgbClr val="0B5394"/>
                </a:solidFill>
                <a:latin typeface="Pangolin" panose="020B0604020202020204" charset="0"/>
              </a:rPr>
              <a:t> </a:t>
            </a:r>
          </a:p>
          <a:p>
            <a:endParaRPr lang="fr-CA" sz="1600" b="1" dirty="0">
              <a:solidFill>
                <a:srgbClr val="0B5394"/>
              </a:solidFill>
              <a:latin typeface="Pangolin" panose="020B060402020202020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p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44</a:t>
            </a:fld>
            <a:endParaRPr/>
          </a:p>
        </p:txBody>
      </p:sp>
      <p:sp>
        <p:nvSpPr>
          <p:cNvPr id="12" name="Google Shape;207;p33"/>
          <p:cNvSpPr txBox="1">
            <a:spLocks/>
          </p:cNvSpPr>
          <p:nvPr/>
        </p:nvSpPr>
        <p:spPr>
          <a:xfrm>
            <a:off x="899592" y="1491630"/>
            <a:ext cx="7306026" cy="2376264"/>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Font typeface="Wingdings" panose="05000000000000000000" pitchFamily="2" charset="2"/>
              <a:buChar char="ü"/>
            </a:pPr>
            <a:r>
              <a:rPr lang="fr-CA" sz="1600" dirty="0">
                <a:solidFill>
                  <a:srgbClr val="0B5394"/>
                </a:solidFill>
                <a:latin typeface="Pangolin" panose="020B0604020202020204" charset="0"/>
              </a:rPr>
              <a:t>Récupérer toutes les nouvelles créées par le </a:t>
            </a:r>
            <a:r>
              <a:rPr lang="fr-CA" sz="1600" dirty="0" smtClean="0">
                <a:solidFill>
                  <a:srgbClr val="0B5394"/>
                </a:solidFill>
                <a:latin typeface="Pangolin" panose="020B0604020202020204" charset="0"/>
              </a:rPr>
              <a:t>groupe</a:t>
            </a:r>
          </a:p>
          <a:p>
            <a:endParaRPr lang="fr-CA" sz="1600" dirty="0" smtClean="0">
              <a:solidFill>
                <a:srgbClr val="0B5394"/>
              </a:solidFill>
              <a:latin typeface="Pangolin" panose="020B0604020202020204" charset="0"/>
            </a:endParaRPr>
          </a:p>
          <a:p>
            <a:pPr marL="285750" indent="-285750">
              <a:buFont typeface="Wingdings" panose="05000000000000000000" pitchFamily="2" charset="2"/>
              <a:buChar char="ü"/>
            </a:pPr>
            <a:r>
              <a:rPr lang="fr-CA" sz="1600" dirty="0" smtClean="0">
                <a:solidFill>
                  <a:srgbClr val="0B5394"/>
                </a:solidFill>
                <a:latin typeface="Pangolin" panose="020B0604020202020204" charset="0"/>
              </a:rPr>
              <a:t>En grand groupe, déterminer quelles nouvelles sont vraies et lesquelles sont fausses. </a:t>
            </a:r>
          </a:p>
          <a:p>
            <a:endParaRPr lang="fr-CA" sz="1600" dirty="0">
              <a:solidFill>
                <a:srgbClr val="0B5394"/>
              </a:solidFill>
              <a:latin typeface="Pangolin" panose="020B0604020202020204" charset="0"/>
            </a:endParaRPr>
          </a:p>
          <a:p>
            <a:pPr marL="285750" indent="-285750">
              <a:buFont typeface="Wingdings" panose="05000000000000000000" pitchFamily="2" charset="2"/>
              <a:buChar char="ü"/>
            </a:pPr>
            <a:r>
              <a:rPr lang="fr-CA" sz="1600" dirty="0" smtClean="0">
                <a:solidFill>
                  <a:srgbClr val="0B5394"/>
                </a:solidFill>
                <a:latin typeface="Pangolin" panose="020B0604020202020204" charset="0"/>
              </a:rPr>
              <a:t>Lors </a:t>
            </a:r>
            <a:r>
              <a:rPr lang="fr-CA" sz="1600" dirty="0">
                <a:solidFill>
                  <a:srgbClr val="0B5394"/>
                </a:solidFill>
                <a:latin typeface="Pangolin" panose="020B0604020202020204" charset="0"/>
              </a:rPr>
              <a:t>de la présentation du résultat d'enquête, </a:t>
            </a:r>
            <a:r>
              <a:rPr lang="fr-CA" sz="1600" dirty="0" smtClean="0">
                <a:solidFill>
                  <a:srgbClr val="0B5394"/>
                </a:solidFill>
                <a:latin typeface="Pangolin" panose="020B0604020202020204" charset="0"/>
              </a:rPr>
              <a:t>présenter </a:t>
            </a:r>
            <a:r>
              <a:rPr lang="fr-CA" sz="1600" dirty="0">
                <a:solidFill>
                  <a:srgbClr val="0B5394"/>
                </a:solidFill>
                <a:latin typeface="Pangolin" panose="020B0604020202020204" charset="0"/>
              </a:rPr>
              <a:t>les éléments de </a:t>
            </a:r>
            <a:r>
              <a:rPr lang="fr-CA" sz="1600" dirty="0" smtClean="0">
                <a:solidFill>
                  <a:srgbClr val="0B5394"/>
                </a:solidFill>
                <a:latin typeface="Pangolin" panose="020B0604020202020204" charset="0"/>
              </a:rPr>
              <a:t>preuve </a:t>
            </a:r>
            <a:r>
              <a:rPr lang="fr-CA" sz="1600" dirty="0">
                <a:solidFill>
                  <a:srgbClr val="0B5394"/>
                </a:solidFill>
                <a:latin typeface="Pangolin" panose="020B0604020202020204" charset="0"/>
              </a:rPr>
              <a:t>trouvés. </a:t>
            </a:r>
          </a:p>
          <a:p>
            <a:endParaRPr lang="fr-CA" sz="1600" b="1" dirty="0">
              <a:solidFill>
                <a:srgbClr val="0B5394"/>
              </a:solidFill>
              <a:latin typeface="Pangolin" panose="020B0604020202020204" charset="0"/>
            </a:endParaRPr>
          </a:p>
        </p:txBody>
      </p:sp>
      <p:pic>
        <p:nvPicPr>
          <p:cNvPr id="2" name="Image 1"/>
          <p:cNvPicPr>
            <a:picLocks noChangeAspect="1"/>
          </p:cNvPicPr>
          <p:nvPr/>
        </p:nvPicPr>
        <p:blipFill>
          <a:blip r:embed="rId3"/>
          <a:stretch>
            <a:fillRect/>
          </a:stretch>
        </p:blipFill>
        <p:spPr>
          <a:xfrm>
            <a:off x="572606" y="555526"/>
            <a:ext cx="8577815" cy="810838"/>
          </a:xfrm>
          <a:prstGeom prst="rect">
            <a:avLst/>
          </a:prstGeom>
        </p:spPr>
      </p:pic>
      <p:pic>
        <p:nvPicPr>
          <p:cNvPr id="8" name="Image 6" descr="Une image contenant stationnaire&#10;&#10;Description générée avec un niveau de confiance élevé">
            <a:extLst>
              <a:ext uri="{FF2B5EF4-FFF2-40B4-BE49-F238E27FC236}">
                <a16:creationId xmlns:a16="http://schemas.microsoft.com/office/drawing/2014/main" id="{44993B52-3183-4354-8DC5-FBC72A8A4D9C}"/>
              </a:ext>
            </a:extLst>
          </p:cNvPr>
          <p:cNvPicPr>
            <a:picLocks noChangeAspect="1"/>
          </p:cNvPicPr>
          <p:nvPr/>
        </p:nvPicPr>
        <p:blipFill>
          <a:blip r:embed="rId4"/>
          <a:stretch>
            <a:fillRect/>
          </a:stretch>
        </p:blipFill>
        <p:spPr>
          <a:xfrm>
            <a:off x="5868144" y="3147814"/>
            <a:ext cx="2743200" cy="1291590"/>
          </a:xfrm>
          <a:prstGeom prst="rect">
            <a:avLst/>
          </a:prstGeom>
        </p:spPr>
      </p:pic>
    </p:spTree>
    <p:extLst>
      <p:ext uri="{BB962C8B-B14F-4D97-AF65-F5344CB8AC3E}">
        <p14:creationId xmlns:p14="http://schemas.microsoft.com/office/powerpoint/2010/main" val="26794157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p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45</a:t>
            </a:fld>
            <a:endParaRPr/>
          </a:p>
        </p:txBody>
      </p:sp>
      <p:pic>
        <p:nvPicPr>
          <p:cNvPr id="6" name="Image 5" descr="Une image contenant capture d’écran&#10;&#10;Description générée avec un niveau de confiance très élevé">
            <a:extLst>
              <a:ext uri="{FF2B5EF4-FFF2-40B4-BE49-F238E27FC236}">
                <a16:creationId xmlns:a16="http://schemas.microsoft.com/office/drawing/2014/main" id="{3C66AD73-16B3-45CA-B0DC-8D27640DE6C9}"/>
              </a:ext>
            </a:extLst>
          </p:cNvPr>
          <p:cNvPicPr>
            <a:picLocks noChangeAspect="1"/>
          </p:cNvPicPr>
          <p:nvPr/>
        </p:nvPicPr>
        <p:blipFill>
          <a:blip r:embed="rId3"/>
          <a:stretch>
            <a:fillRect/>
          </a:stretch>
        </p:blipFill>
        <p:spPr>
          <a:xfrm>
            <a:off x="1259632" y="1203598"/>
            <a:ext cx="6552728" cy="3324995"/>
          </a:xfrm>
          <a:prstGeom prst="rect">
            <a:avLst/>
          </a:prstGeom>
        </p:spPr>
      </p:pic>
      <p:sp>
        <p:nvSpPr>
          <p:cNvPr id="7" name="Google Shape;218;p34"/>
          <p:cNvSpPr txBox="1">
            <a:spLocks/>
          </p:cNvSpPr>
          <p:nvPr/>
        </p:nvSpPr>
        <p:spPr>
          <a:xfrm>
            <a:off x="755576" y="699542"/>
            <a:ext cx="2278998" cy="5710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60"/>
              </a:spcBef>
            </a:pPr>
            <a:r>
              <a:rPr lang="fr-CA" sz="1800" dirty="0" smtClean="0">
                <a:solidFill>
                  <a:srgbClr val="0B5394"/>
                </a:solidFill>
                <a:latin typeface="Pangolin" panose="020B0604020202020204" charset="0"/>
              </a:rPr>
              <a:t>Fiable ou pas?</a:t>
            </a:r>
            <a:endParaRPr lang="fr-CA" sz="1800" dirty="0">
              <a:solidFill>
                <a:srgbClr val="0B5394"/>
              </a:solidFill>
              <a:latin typeface="Pangolin" panose="020B0604020202020204" charset="0"/>
            </a:endParaRPr>
          </a:p>
        </p:txBody>
      </p:sp>
    </p:spTree>
    <p:extLst>
      <p:ext uri="{BB962C8B-B14F-4D97-AF65-F5344CB8AC3E}">
        <p14:creationId xmlns:p14="http://schemas.microsoft.com/office/powerpoint/2010/main" val="42914059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8" name="Google Shape;228;p35"/>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46</a:t>
            </a:fld>
            <a:endParaRPr/>
          </a:p>
        </p:txBody>
      </p:sp>
      <p:pic>
        <p:nvPicPr>
          <p:cNvPr id="4" name="Image 5" descr="Une image contenant capture d’écran&#10;&#10;Description générée avec un niveau de confiance très élevé">
            <a:extLst>
              <a:ext uri="{FF2B5EF4-FFF2-40B4-BE49-F238E27FC236}">
                <a16:creationId xmlns:a16="http://schemas.microsoft.com/office/drawing/2014/main" id="{763997A6-CB56-4644-A10A-A6894BB29A86}"/>
              </a:ext>
            </a:extLst>
          </p:cNvPr>
          <p:cNvPicPr>
            <a:picLocks noChangeAspect="1"/>
          </p:cNvPicPr>
          <p:nvPr/>
        </p:nvPicPr>
        <p:blipFill>
          <a:blip r:embed="rId3"/>
          <a:stretch>
            <a:fillRect/>
          </a:stretch>
        </p:blipFill>
        <p:spPr>
          <a:xfrm>
            <a:off x="1475656" y="1212217"/>
            <a:ext cx="6360924" cy="3200590"/>
          </a:xfrm>
          <a:prstGeom prst="rect">
            <a:avLst/>
          </a:prstGeom>
        </p:spPr>
      </p:pic>
      <p:sp>
        <p:nvSpPr>
          <p:cNvPr id="5" name="Google Shape;218;p34"/>
          <p:cNvSpPr txBox="1">
            <a:spLocks/>
          </p:cNvSpPr>
          <p:nvPr/>
        </p:nvSpPr>
        <p:spPr>
          <a:xfrm>
            <a:off x="755576" y="699542"/>
            <a:ext cx="2278998" cy="57105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360"/>
              </a:spcBef>
            </a:pPr>
            <a:r>
              <a:rPr lang="fr-CA" sz="1800" dirty="0" smtClean="0">
                <a:solidFill>
                  <a:srgbClr val="0B5394"/>
                </a:solidFill>
                <a:latin typeface="Pangolin" panose="020B0604020202020204" charset="0"/>
              </a:rPr>
              <a:t>Fiable ou pas?</a:t>
            </a:r>
            <a:endParaRPr lang="fr-CA" sz="1800" dirty="0">
              <a:solidFill>
                <a:srgbClr val="0B5394"/>
              </a:solidFill>
              <a:latin typeface="Pangolin" panose="020B0604020202020204" charset="0"/>
            </a:endParaRPr>
          </a:p>
        </p:txBody>
      </p:sp>
    </p:spTree>
    <p:extLst>
      <p:ext uri="{BB962C8B-B14F-4D97-AF65-F5344CB8AC3E}">
        <p14:creationId xmlns:p14="http://schemas.microsoft.com/office/powerpoint/2010/main" val="12254353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4" name="Google Shape;254;p38"/>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47</a:t>
            </a:fld>
            <a:endParaRPr/>
          </a:p>
        </p:txBody>
      </p:sp>
      <p:sp>
        <p:nvSpPr>
          <p:cNvPr id="255" name="Google Shape;255;p38"/>
          <p:cNvSpPr txBox="1">
            <a:spLocks noGrp="1"/>
          </p:cNvSpPr>
          <p:nvPr>
            <p:ph type="body" idx="4294967295"/>
          </p:nvPr>
        </p:nvSpPr>
        <p:spPr>
          <a:xfrm>
            <a:off x="866375" y="1328282"/>
            <a:ext cx="4353697" cy="3063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hlinkClick r:id="rId3"/>
              </a:rPr>
              <a:t>Détecteur de rumeurs </a:t>
            </a:r>
            <a:endParaRPr lang="en" dirty="0" smtClean="0"/>
          </a:p>
          <a:p>
            <a:pPr marL="0" lvl="0" indent="0" algn="l" rtl="0">
              <a:spcBef>
                <a:spcPts val="0"/>
              </a:spcBef>
              <a:spcAft>
                <a:spcPts val="0"/>
              </a:spcAft>
              <a:buNone/>
            </a:pPr>
            <a:endParaRPr lang="en" sz="1050" dirty="0"/>
          </a:p>
          <a:p>
            <a:pPr marL="0" lvl="0" indent="0" algn="l" rtl="0">
              <a:spcBef>
                <a:spcPts val="0"/>
              </a:spcBef>
              <a:spcAft>
                <a:spcPts val="0"/>
              </a:spcAft>
              <a:buNone/>
            </a:pPr>
            <a:r>
              <a:rPr lang="en" dirty="0" smtClean="0"/>
              <a:t>Jeff Yates, </a:t>
            </a:r>
            <a:r>
              <a:rPr lang="en" dirty="0" smtClean="0">
                <a:hlinkClick r:id="rId4"/>
              </a:rPr>
              <a:t>l’inspecteur viral </a:t>
            </a:r>
            <a:endParaRPr lang="en" dirty="0" smtClean="0"/>
          </a:p>
          <a:p>
            <a:pPr marL="0" lvl="0" indent="0" algn="l" rtl="0">
              <a:spcBef>
                <a:spcPts val="0"/>
              </a:spcBef>
              <a:spcAft>
                <a:spcPts val="0"/>
              </a:spcAft>
              <a:buNone/>
            </a:pPr>
            <a:endParaRPr lang="en" sz="1050" dirty="0"/>
          </a:p>
          <a:p>
            <a:pPr marL="0" lvl="0" indent="0">
              <a:buNone/>
            </a:pPr>
            <a:r>
              <a:rPr lang="fr-CA" dirty="0">
                <a:hlinkClick r:id="rId5"/>
              </a:rPr>
              <a:t>Les Décodeurs </a:t>
            </a:r>
            <a:r>
              <a:rPr lang="fr-CA" dirty="0"/>
              <a:t>du journal </a:t>
            </a:r>
            <a:r>
              <a:rPr lang="fr-CA" i="1" dirty="0"/>
              <a:t>Le </a:t>
            </a:r>
            <a:r>
              <a:rPr lang="fr-CA" i="1" dirty="0" smtClean="0"/>
              <a:t>Monde</a:t>
            </a:r>
          </a:p>
          <a:p>
            <a:pPr marL="0" lvl="0" indent="0">
              <a:buNone/>
            </a:pPr>
            <a:endParaRPr lang="fr-CA" sz="1050" i="1" dirty="0"/>
          </a:p>
          <a:p>
            <a:pPr marL="0" lvl="0" indent="0">
              <a:buNone/>
            </a:pPr>
            <a:r>
              <a:rPr lang="fr-CA" dirty="0" smtClean="0">
                <a:hlinkClick r:id="rId6"/>
              </a:rPr>
              <a:t>Habilo Médias</a:t>
            </a:r>
            <a:r>
              <a:rPr lang="fr-CA" dirty="0" smtClean="0"/>
              <a:t>, Éducation aux médias et </a:t>
            </a:r>
            <a:r>
              <a:rPr lang="fr-CA" dirty="0" err="1" smtClean="0"/>
              <a:t>littératie</a:t>
            </a:r>
            <a:r>
              <a:rPr lang="fr-CA" dirty="0" smtClean="0"/>
              <a:t> numérique</a:t>
            </a:r>
          </a:p>
          <a:p>
            <a:pPr marL="0" lvl="0" indent="0">
              <a:buNone/>
            </a:pPr>
            <a:endParaRPr lang="fr-CA" sz="1050" dirty="0"/>
          </a:p>
          <a:p>
            <a:pPr marL="0" lvl="0" indent="0">
              <a:buNone/>
            </a:pPr>
            <a:r>
              <a:rPr lang="fr-CA" dirty="0" smtClean="0"/>
              <a:t>Bibliothèque et Archives nationales du Québec, </a:t>
            </a:r>
            <a:r>
              <a:rPr lang="fr-CA" dirty="0" smtClean="0">
                <a:hlinkClick r:id="rId7"/>
              </a:rPr>
              <a:t>Comment repérer les fausses nouvelles? </a:t>
            </a:r>
            <a:endParaRPr lang="en" dirty="0" smtClean="0"/>
          </a:p>
          <a:p>
            <a:pPr marL="0" lvl="0" indent="0" algn="l" rtl="0">
              <a:spcBef>
                <a:spcPts val="0"/>
              </a:spcBef>
              <a:spcAft>
                <a:spcPts val="0"/>
              </a:spcAft>
              <a:buNone/>
            </a:pPr>
            <a:endParaRPr lang="en" dirty="0"/>
          </a:p>
          <a:p>
            <a:pPr marL="0" lvl="0" indent="0" algn="l" rtl="0">
              <a:spcBef>
                <a:spcPts val="0"/>
              </a:spcBef>
              <a:spcAft>
                <a:spcPts val="0"/>
              </a:spcAft>
              <a:buNone/>
            </a:pPr>
            <a:endParaRPr dirty="0"/>
          </a:p>
        </p:txBody>
      </p:sp>
      <p:sp>
        <p:nvSpPr>
          <p:cNvPr id="256" name="Google Shape;256;p38"/>
          <p:cNvSpPr txBox="1">
            <a:spLocks noGrp="1"/>
          </p:cNvSpPr>
          <p:nvPr>
            <p:ph type="title" idx="4294967295"/>
          </p:nvPr>
        </p:nvSpPr>
        <p:spPr>
          <a:xfrm>
            <a:off x="866374" y="358375"/>
            <a:ext cx="572185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Quelques ressources en ligne</a:t>
            </a:r>
            <a:endParaRPr dirty="0"/>
          </a:p>
        </p:txBody>
      </p:sp>
      <p:grpSp>
        <p:nvGrpSpPr>
          <p:cNvPr id="3" name="Groupe 2"/>
          <p:cNvGrpSpPr/>
          <p:nvPr/>
        </p:nvGrpSpPr>
        <p:grpSpPr>
          <a:xfrm>
            <a:off x="5580112" y="1641788"/>
            <a:ext cx="2856991" cy="2435987"/>
            <a:chOff x="5436096" y="927851"/>
            <a:chExt cx="2856991" cy="2435987"/>
          </a:xfrm>
        </p:grpSpPr>
        <p:sp>
          <p:nvSpPr>
            <p:cNvPr id="252" name="Google Shape;252;p38"/>
            <p:cNvSpPr/>
            <p:nvPr/>
          </p:nvSpPr>
          <p:spPr>
            <a:xfrm>
              <a:off x="5436096" y="927851"/>
              <a:ext cx="2856991" cy="2435987"/>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noFill/>
            <a:ln w="9525"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 1"/>
            <p:cNvPicPr>
              <a:picLocks noChangeAspect="1"/>
            </p:cNvPicPr>
            <p:nvPr/>
          </p:nvPicPr>
          <p:blipFill rotWithShape="1">
            <a:blip r:embed="rId8">
              <a:extLst>
                <a:ext uri="{28A0092B-C50C-407E-A947-70E740481C1C}">
                  <a14:useLocalDpi xmlns:a14="http://schemas.microsoft.com/office/drawing/2010/main" val="0"/>
                </a:ext>
              </a:extLst>
            </a:blip>
            <a:srcRect b="7407"/>
            <a:stretch/>
          </p:blipFill>
          <p:spPr>
            <a:xfrm>
              <a:off x="5580112" y="1059582"/>
              <a:ext cx="2592288" cy="1800200"/>
            </a:xfrm>
            <a:prstGeom prst="rect">
              <a:avLst/>
            </a:prstGeom>
          </p:spPr>
        </p:pic>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48</a:t>
            </a:fld>
            <a:endParaRPr/>
          </a:p>
        </p:txBody>
      </p:sp>
      <p:sp>
        <p:nvSpPr>
          <p:cNvPr id="263" name="Google Shape;263;p39"/>
          <p:cNvSpPr txBox="1">
            <a:spLocks noGrp="1"/>
          </p:cNvSpPr>
          <p:nvPr>
            <p:ph type="body" idx="4294967295"/>
          </p:nvPr>
        </p:nvSpPr>
        <p:spPr>
          <a:xfrm>
            <a:off x="899592" y="1395187"/>
            <a:ext cx="4137673" cy="2256684"/>
          </a:xfrm>
          <a:prstGeom prst="rect">
            <a:avLst/>
          </a:prstGeom>
        </p:spPr>
        <p:txBody>
          <a:bodyPr spcFirstLastPara="1" wrap="square" lIns="91425" tIns="91425" rIns="91425" bIns="91425" anchor="t" anchorCtr="0">
            <a:noAutofit/>
          </a:bodyPr>
          <a:lstStyle/>
          <a:p>
            <a:pPr marL="0" lvl="0" indent="0">
              <a:buNone/>
            </a:pPr>
            <a:r>
              <a:rPr lang="fr-CA" sz="3600" dirty="0" smtClean="0"/>
              <a:t>Bref, ne croyez pas tout ce que je vous dis, vérifiez! </a:t>
            </a:r>
            <a:r>
              <a:rPr lang="en" sz="4000" dirty="0" smtClean="0"/>
              <a:t>😉</a:t>
            </a:r>
            <a:endParaRPr lang="en" sz="4000" dirty="0"/>
          </a:p>
          <a:p>
            <a:pPr marL="0" lvl="0" indent="0">
              <a:buNone/>
            </a:pPr>
            <a:endParaRPr sz="4000" dirty="0"/>
          </a:p>
        </p:txBody>
      </p:sp>
      <p:sp>
        <p:nvSpPr>
          <p:cNvPr id="7" name="Google Shape;332;p42"/>
          <p:cNvSpPr/>
          <p:nvPr/>
        </p:nvSpPr>
        <p:spPr>
          <a:xfrm>
            <a:off x="6084168" y="1635646"/>
            <a:ext cx="1678192" cy="1625382"/>
          </a:xfrm>
          <a:custGeom>
            <a:avLst/>
            <a:gdLst/>
            <a:ahLst/>
            <a:cxnLst/>
            <a:rect l="l" t="t" r="r" b="b"/>
            <a:pathLst>
              <a:path w="17082" h="17228" extrusionOk="0">
                <a:moveTo>
                  <a:pt x="6497" y="2993"/>
                </a:moveTo>
                <a:lnTo>
                  <a:pt x="6400" y="3042"/>
                </a:lnTo>
                <a:lnTo>
                  <a:pt x="6302" y="3090"/>
                </a:lnTo>
                <a:lnTo>
                  <a:pt x="6229" y="3212"/>
                </a:lnTo>
                <a:lnTo>
                  <a:pt x="6229" y="3285"/>
                </a:lnTo>
                <a:lnTo>
                  <a:pt x="6254" y="3334"/>
                </a:lnTo>
                <a:lnTo>
                  <a:pt x="6278" y="3407"/>
                </a:lnTo>
                <a:lnTo>
                  <a:pt x="6351" y="3455"/>
                </a:lnTo>
                <a:lnTo>
                  <a:pt x="6400" y="3480"/>
                </a:lnTo>
                <a:lnTo>
                  <a:pt x="6643" y="3480"/>
                </a:lnTo>
                <a:lnTo>
                  <a:pt x="6692" y="3504"/>
                </a:lnTo>
                <a:lnTo>
                  <a:pt x="6911" y="3504"/>
                </a:lnTo>
                <a:lnTo>
                  <a:pt x="6959" y="3480"/>
                </a:lnTo>
                <a:lnTo>
                  <a:pt x="7008" y="3455"/>
                </a:lnTo>
                <a:lnTo>
                  <a:pt x="7057" y="3407"/>
                </a:lnTo>
                <a:lnTo>
                  <a:pt x="7057" y="3334"/>
                </a:lnTo>
                <a:lnTo>
                  <a:pt x="7057" y="3212"/>
                </a:lnTo>
                <a:lnTo>
                  <a:pt x="7032" y="3163"/>
                </a:lnTo>
                <a:lnTo>
                  <a:pt x="7008" y="3115"/>
                </a:lnTo>
                <a:lnTo>
                  <a:pt x="6935" y="3042"/>
                </a:lnTo>
                <a:lnTo>
                  <a:pt x="6838" y="3017"/>
                </a:lnTo>
                <a:lnTo>
                  <a:pt x="6716" y="2993"/>
                </a:lnTo>
                <a:close/>
                <a:moveTo>
                  <a:pt x="5743" y="3236"/>
                </a:moveTo>
                <a:lnTo>
                  <a:pt x="5670" y="3261"/>
                </a:lnTo>
                <a:lnTo>
                  <a:pt x="5402" y="3358"/>
                </a:lnTo>
                <a:lnTo>
                  <a:pt x="5134" y="3480"/>
                </a:lnTo>
                <a:lnTo>
                  <a:pt x="4891" y="3601"/>
                </a:lnTo>
                <a:lnTo>
                  <a:pt x="4672" y="3747"/>
                </a:lnTo>
                <a:lnTo>
                  <a:pt x="4453" y="3918"/>
                </a:lnTo>
                <a:lnTo>
                  <a:pt x="4234" y="4088"/>
                </a:lnTo>
                <a:lnTo>
                  <a:pt x="4039" y="4283"/>
                </a:lnTo>
                <a:lnTo>
                  <a:pt x="3869" y="4477"/>
                </a:lnTo>
                <a:lnTo>
                  <a:pt x="3699" y="4696"/>
                </a:lnTo>
                <a:lnTo>
                  <a:pt x="3553" y="4940"/>
                </a:lnTo>
                <a:lnTo>
                  <a:pt x="3431" y="5159"/>
                </a:lnTo>
                <a:lnTo>
                  <a:pt x="3309" y="5402"/>
                </a:lnTo>
                <a:lnTo>
                  <a:pt x="3236" y="5670"/>
                </a:lnTo>
                <a:lnTo>
                  <a:pt x="3163" y="5937"/>
                </a:lnTo>
                <a:lnTo>
                  <a:pt x="3115" y="6229"/>
                </a:lnTo>
                <a:lnTo>
                  <a:pt x="3090" y="6497"/>
                </a:lnTo>
                <a:lnTo>
                  <a:pt x="3090" y="6546"/>
                </a:lnTo>
                <a:lnTo>
                  <a:pt x="3115" y="6594"/>
                </a:lnTo>
                <a:lnTo>
                  <a:pt x="3188" y="6667"/>
                </a:lnTo>
                <a:lnTo>
                  <a:pt x="3261" y="6716"/>
                </a:lnTo>
                <a:lnTo>
                  <a:pt x="3285" y="6716"/>
                </a:lnTo>
                <a:lnTo>
                  <a:pt x="3309" y="6692"/>
                </a:lnTo>
                <a:lnTo>
                  <a:pt x="3382" y="6667"/>
                </a:lnTo>
                <a:lnTo>
                  <a:pt x="3431" y="6594"/>
                </a:lnTo>
                <a:lnTo>
                  <a:pt x="3480" y="6546"/>
                </a:lnTo>
                <a:lnTo>
                  <a:pt x="3504" y="6473"/>
                </a:lnTo>
                <a:lnTo>
                  <a:pt x="3528" y="6156"/>
                </a:lnTo>
                <a:lnTo>
                  <a:pt x="3601" y="5864"/>
                </a:lnTo>
                <a:lnTo>
                  <a:pt x="3699" y="5597"/>
                </a:lnTo>
                <a:lnTo>
                  <a:pt x="3820" y="5353"/>
                </a:lnTo>
                <a:lnTo>
                  <a:pt x="3966" y="5086"/>
                </a:lnTo>
                <a:lnTo>
                  <a:pt x="4137" y="4867"/>
                </a:lnTo>
                <a:lnTo>
                  <a:pt x="4307" y="4623"/>
                </a:lnTo>
                <a:lnTo>
                  <a:pt x="4526" y="4429"/>
                </a:lnTo>
                <a:lnTo>
                  <a:pt x="4745" y="4234"/>
                </a:lnTo>
                <a:lnTo>
                  <a:pt x="4988" y="4088"/>
                </a:lnTo>
                <a:lnTo>
                  <a:pt x="5256" y="3942"/>
                </a:lnTo>
                <a:lnTo>
                  <a:pt x="5499" y="3796"/>
                </a:lnTo>
                <a:lnTo>
                  <a:pt x="5767" y="3699"/>
                </a:lnTo>
                <a:lnTo>
                  <a:pt x="5864" y="3650"/>
                </a:lnTo>
                <a:lnTo>
                  <a:pt x="5913" y="3577"/>
                </a:lnTo>
                <a:lnTo>
                  <a:pt x="5937" y="3504"/>
                </a:lnTo>
                <a:lnTo>
                  <a:pt x="5937" y="3407"/>
                </a:lnTo>
                <a:lnTo>
                  <a:pt x="5889" y="3334"/>
                </a:lnTo>
                <a:lnTo>
                  <a:pt x="5840" y="3285"/>
                </a:lnTo>
                <a:lnTo>
                  <a:pt x="5743" y="3236"/>
                </a:lnTo>
                <a:close/>
                <a:moveTo>
                  <a:pt x="7324" y="1971"/>
                </a:moveTo>
                <a:lnTo>
                  <a:pt x="7787" y="2020"/>
                </a:lnTo>
                <a:lnTo>
                  <a:pt x="8249" y="2141"/>
                </a:lnTo>
                <a:lnTo>
                  <a:pt x="8687" y="2312"/>
                </a:lnTo>
                <a:lnTo>
                  <a:pt x="9101" y="2506"/>
                </a:lnTo>
                <a:lnTo>
                  <a:pt x="9490" y="2774"/>
                </a:lnTo>
                <a:lnTo>
                  <a:pt x="9879" y="3066"/>
                </a:lnTo>
                <a:lnTo>
                  <a:pt x="10220" y="3431"/>
                </a:lnTo>
                <a:lnTo>
                  <a:pt x="10512" y="3820"/>
                </a:lnTo>
                <a:lnTo>
                  <a:pt x="10707" y="4088"/>
                </a:lnTo>
                <a:lnTo>
                  <a:pt x="10877" y="4380"/>
                </a:lnTo>
                <a:lnTo>
                  <a:pt x="11023" y="4696"/>
                </a:lnTo>
                <a:lnTo>
                  <a:pt x="11120" y="5013"/>
                </a:lnTo>
                <a:lnTo>
                  <a:pt x="11217" y="5329"/>
                </a:lnTo>
                <a:lnTo>
                  <a:pt x="11266" y="5645"/>
                </a:lnTo>
                <a:lnTo>
                  <a:pt x="11315" y="5986"/>
                </a:lnTo>
                <a:lnTo>
                  <a:pt x="11315" y="6302"/>
                </a:lnTo>
                <a:lnTo>
                  <a:pt x="11315" y="6643"/>
                </a:lnTo>
                <a:lnTo>
                  <a:pt x="11266" y="6959"/>
                </a:lnTo>
                <a:lnTo>
                  <a:pt x="11217" y="7300"/>
                </a:lnTo>
                <a:lnTo>
                  <a:pt x="11144" y="7616"/>
                </a:lnTo>
                <a:lnTo>
                  <a:pt x="11047" y="7932"/>
                </a:lnTo>
                <a:lnTo>
                  <a:pt x="10925" y="8249"/>
                </a:lnTo>
                <a:lnTo>
                  <a:pt x="10780" y="8565"/>
                </a:lnTo>
                <a:lnTo>
                  <a:pt x="10634" y="8857"/>
                </a:lnTo>
                <a:lnTo>
                  <a:pt x="10439" y="9173"/>
                </a:lnTo>
                <a:lnTo>
                  <a:pt x="10220" y="9490"/>
                </a:lnTo>
                <a:lnTo>
                  <a:pt x="9977" y="9757"/>
                </a:lnTo>
                <a:lnTo>
                  <a:pt x="9733" y="10025"/>
                </a:lnTo>
                <a:lnTo>
                  <a:pt x="9441" y="10268"/>
                </a:lnTo>
                <a:lnTo>
                  <a:pt x="9149" y="10487"/>
                </a:lnTo>
                <a:lnTo>
                  <a:pt x="8857" y="10682"/>
                </a:lnTo>
                <a:lnTo>
                  <a:pt x="8541" y="10852"/>
                </a:lnTo>
                <a:lnTo>
                  <a:pt x="8200" y="10998"/>
                </a:lnTo>
                <a:lnTo>
                  <a:pt x="7860" y="11120"/>
                </a:lnTo>
                <a:lnTo>
                  <a:pt x="7519" y="11193"/>
                </a:lnTo>
                <a:lnTo>
                  <a:pt x="7154" y="11242"/>
                </a:lnTo>
                <a:lnTo>
                  <a:pt x="6789" y="11266"/>
                </a:lnTo>
                <a:lnTo>
                  <a:pt x="6424" y="11242"/>
                </a:lnTo>
                <a:lnTo>
                  <a:pt x="6059" y="11193"/>
                </a:lnTo>
                <a:lnTo>
                  <a:pt x="5670" y="11096"/>
                </a:lnTo>
                <a:lnTo>
                  <a:pt x="5353" y="10998"/>
                </a:lnTo>
                <a:lnTo>
                  <a:pt x="5037" y="10877"/>
                </a:lnTo>
                <a:lnTo>
                  <a:pt x="4721" y="10731"/>
                </a:lnTo>
                <a:lnTo>
                  <a:pt x="4404" y="10560"/>
                </a:lnTo>
                <a:lnTo>
                  <a:pt x="4112" y="10390"/>
                </a:lnTo>
                <a:lnTo>
                  <a:pt x="3820" y="10171"/>
                </a:lnTo>
                <a:lnTo>
                  <a:pt x="3553" y="9952"/>
                </a:lnTo>
                <a:lnTo>
                  <a:pt x="3285" y="9733"/>
                </a:lnTo>
                <a:lnTo>
                  <a:pt x="3042" y="9490"/>
                </a:lnTo>
                <a:lnTo>
                  <a:pt x="2823" y="9222"/>
                </a:lnTo>
                <a:lnTo>
                  <a:pt x="2628" y="8930"/>
                </a:lnTo>
                <a:lnTo>
                  <a:pt x="2434" y="8638"/>
                </a:lnTo>
                <a:lnTo>
                  <a:pt x="2288" y="8346"/>
                </a:lnTo>
                <a:lnTo>
                  <a:pt x="2142" y="8030"/>
                </a:lnTo>
                <a:lnTo>
                  <a:pt x="2044" y="7689"/>
                </a:lnTo>
                <a:lnTo>
                  <a:pt x="1971" y="7349"/>
                </a:lnTo>
                <a:lnTo>
                  <a:pt x="1947" y="7057"/>
                </a:lnTo>
                <a:lnTo>
                  <a:pt x="1923" y="6765"/>
                </a:lnTo>
                <a:lnTo>
                  <a:pt x="1923" y="6497"/>
                </a:lnTo>
                <a:lnTo>
                  <a:pt x="1947" y="6205"/>
                </a:lnTo>
                <a:lnTo>
                  <a:pt x="1996" y="5937"/>
                </a:lnTo>
                <a:lnTo>
                  <a:pt x="2044" y="5670"/>
                </a:lnTo>
                <a:lnTo>
                  <a:pt x="2142" y="5402"/>
                </a:lnTo>
                <a:lnTo>
                  <a:pt x="2239" y="5159"/>
                </a:lnTo>
                <a:lnTo>
                  <a:pt x="2336" y="4915"/>
                </a:lnTo>
                <a:lnTo>
                  <a:pt x="2482" y="4672"/>
                </a:lnTo>
                <a:lnTo>
                  <a:pt x="2628" y="4429"/>
                </a:lnTo>
                <a:lnTo>
                  <a:pt x="2774" y="4210"/>
                </a:lnTo>
                <a:lnTo>
                  <a:pt x="2944" y="3991"/>
                </a:lnTo>
                <a:lnTo>
                  <a:pt x="3139" y="3772"/>
                </a:lnTo>
                <a:lnTo>
                  <a:pt x="3528" y="3382"/>
                </a:lnTo>
                <a:lnTo>
                  <a:pt x="3966" y="3017"/>
                </a:lnTo>
                <a:lnTo>
                  <a:pt x="4404" y="2701"/>
                </a:lnTo>
                <a:lnTo>
                  <a:pt x="4891" y="2409"/>
                </a:lnTo>
                <a:lnTo>
                  <a:pt x="5134" y="2287"/>
                </a:lnTo>
                <a:lnTo>
                  <a:pt x="5378" y="2166"/>
                </a:lnTo>
                <a:lnTo>
                  <a:pt x="5645" y="2117"/>
                </a:lnTo>
                <a:lnTo>
                  <a:pt x="6035" y="2068"/>
                </a:lnTo>
                <a:lnTo>
                  <a:pt x="6716" y="1995"/>
                </a:lnTo>
                <a:lnTo>
                  <a:pt x="7300" y="1995"/>
                </a:lnTo>
                <a:lnTo>
                  <a:pt x="7324" y="1971"/>
                </a:lnTo>
                <a:close/>
                <a:moveTo>
                  <a:pt x="6935" y="1533"/>
                </a:moveTo>
                <a:lnTo>
                  <a:pt x="6497" y="1582"/>
                </a:lnTo>
                <a:lnTo>
                  <a:pt x="6083" y="1679"/>
                </a:lnTo>
                <a:lnTo>
                  <a:pt x="5864" y="1703"/>
                </a:lnTo>
                <a:lnTo>
                  <a:pt x="5621" y="1752"/>
                </a:lnTo>
                <a:lnTo>
                  <a:pt x="5353" y="1825"/>
                </a:lnTo>
                <a:lnTo>
                  <a:pt x="5110" y="1922"/>
                </a:lnTo>
                <a:lnTo>
                  <a:pt x="4842" y="2044"/>
                </a:lnTo>
                <a:lnTo>
                  <a:pt x="4599" y="2166"/>
                </a:lnTo>
                <a:lnTo>
                  <a:pt x="4112" y="2458"/>
                </a:lnTo>
                <a:lnTo>
                  <a:pt x="3650" y="2774"/>
                </a:lnTo>
                <a:lnTo>
                  <a:pt x="3212" y="3115"/>
                </a:lnTo>
                <a:lnTo>
                  <a:pt x="2823" y="3504"/>
                </a:lnTo>
                <a:lnTo>
                  <a:pt x="2458" y="3918"/>
                </a:lnTo>
                <a:lnTo>
                  <a:pt x="2312" y="4161"/>
                </a:lnTo>
                <a:lnTo>
                  <a:pt x="2166" y="4380"/>
                </a:lnTo>
                <a:lnTo>
                  <a:pt x="2020" y="4623"/>
                </a:lnTo>
                <a:lnTo>
                  <a:pt x="1923" y="4867"/>
                </a:lnTo>
                <a:lnTo>
                  <a:pt x="1801" y="5110"/>
                </a:lnTo>
                <a:lnTo>
                  <a:pt x="1728" y="5378"/>
                </a:lnTo>
                <a:lnTo>
                  <a:pt x="1631" y="5645"/>
                </a:lnTo>
                <a:lnTo>
                  <a:pt x="1582" y="5913"/>
                </a:lnTo>
                <a:lnTo>
                  <a:pt x="1533" y="6181"/>
                </a:lnTo>
                <a:lnTo>
                  <a:pt x="1509" y="6473"/>
                </a:lnTo>
                <a:lnTo>
                  <a:pt x="1509" y="6765"/>
                </a:lnTo>
                <a:lnTo>
                  <a:pt x="1509" y="7057"/>
                </a:lnTo>
                <a:lnTo>
                  <a:pt x="1558" y="7349"/>
                </a:lnTo>
                <a:lnTo>
                  <a:pt x="1606" y="7640"/>
                </a:lnTo>
                <a:lnTo>
                  <a:pt x="1679" y="7932"/>
                </a:lnTo>
                <a:lnTo>
                  <a:pt x="1752" y="8224"/>
                </a:lnTo>
                <a:lnTo>
                  <a:pt x="1874" y="8492"/>
                </a:lnTo>
                <a:lnTo>
                  <a:pt x="1996" y="8760"/>
                </a:lnTo>
                <a:lnTo>
                  <a:pt x="2142" y="9027"/>
                </a:lnTo>
                <a:lnTo>
                  <a:pt x="2312" y="9295"/>
                </a:lnTo>
                <a:lnTo>
                  <a:pt x="2507" y="9538"/>
                </a:lnTo>
                <a:lnTo>
                  <a:pt x="2726" y="9782"/>
                </a:lnTo>
                <a:lnTo>
                  <a:pt x="2944" y="10001"/>
                </a:lnTo>
                <a:lnTo>
                  <a:pt x="3188" y="10195"/>
                </a:lnTo>
                <a:lnTo>
                  <a:pt x="3699" y="10585"/>
                </a:lnTo>
                <a:lnTo>
                  <a:pt x="3991" y="10779"/>
                </a:lnTo>
                <a:lnTo>
                  <a:pt x="4283" y="10950"/>
                </a:lnTo>
                <a:lnTo>
                  <a:pt x="4599" y="11120"/>
                </a:lnTo>
                <a:lnTo>
                  <a:pt x="4915" y="11266"/>
                </a:lnTo>
                <a:lnTo>
                  <a:pt x="5232" y="11412"/>
                </a:lnTo>
                <a:lnTo>
                  <a:pt x="5572" y="11509"/>
                </a:lnTo>
                <a:lnTo>
                  <a:pt x="5889" y="11607"/>
                </a:lnTo>
                <a:lnTo>
                  <a:pt x="6254" y="11680"/>
                </a:lnTo>
                <a:lnTo>
                  <a:pt x="6594" y="11704"/>
                </a:lnTo>
                <a:lnTo>
                  <a:pt x="6959" y="11728"/>
                </a:lnTo>
                <a:lnTo>
                  <a:pt x="7300" y="11680"/>
                </a:lnTo>
                <a:lnTo>
                  <a:pt x="7641" y="11631"/>
                </a:lnTo>
                <a:lnTo>
                  <a:pt x="7981" y="11534"/>
                </a:lnTo>
                <a:lnTo>
                  <a:pt x="8322" y="11436"/>
                </a:lnTo>
                <a:lnTo>
                  <a:pt x="8638" y="11290"/>
                </a:lnTo>
                <a:lnTo>
                  <a:pt x="8955" y="11120"/>
                </a:lnTo>
                <a:lnTo>
                  <a:pt x="9344" y="10877"/>
                </a:lnTo>
                <a:lnTo>
                  <a:pt x="9733" y="10609"/>
                </a:lnTo>
                <a:lnTo>
                  <a:pt x="10074" y="10293"/>
                </a:lnTo>
                <a:lnTo>
                  <a:pt x="10390" y="9976"/>
                </a:lnTo>
                <a:lnTo>
                  <a:pt x="10658" y="9611"/>
                </a:lnTo>
                <a:lnTo>
                  <a:pt x="10925" y="9222"/>
                </a:lnTo>
                <a:lnTo>
                  <a:pt x="11144" y="8808"/>
                </a:lnTo>
                <a:lnTo>
                  <a:pt x="11339" y="8395"/>
                </a:lnTo>
                <a:lnTo>
                  <a:pt x="11509" y="7957"/>
                </a:lnTo>
                <a:lnTo>
                  <a:pt x="11631" y="7519"/>
                </a:lnTo>
                <a:lnTo>
                  <a:pt x="11704" y="7081"/>
                </a:lnTo>
                <a:lnTo>
                  <a:pt x="11753" y="6619"/>
                </a:lnTo>
                <a:lnTo>
                  <a:pt x="11753" y="6156"/>
                </a:lnTo>
                <a:lnTo>
                  <a:pt x="11728" y="5694"/>
                </a:lnTo>
                <a:lnTo>
                  <a:pt x="11655" y="5256"/>
                </a:lnTo>
                <a:lnTo>
                  <a:pt x="11534" y="4794"/>
                </a:lnTo>
                <a:lnTo>
                  <a:pt x="11363" y="4404"/>
                </a:lnTo>
                <a:lnTo>
                  <a:pt x="11169" y="4015"/>
                </a:lnTo>
                <a:lnTo>
                  <a:pt x="10950" y="3650"/>
                </a:lnTo>
                <a:lnTo>
                  <a:pt x="10682" y="3285"/>
                </a:lnTo>
                <a:lnTo>
                  <a:pt x="10390" y="2969"/>
                </a:lnTo>
                <a:lnTo>
                  <a:pt x="10074" y="2677"/>
                </a:lnTo>
                <a:lnTo>
                  <a:pt x="9733" y="2409"/>
                </a:lnTo>
                <a:lnTo>
                  <a:pt x="9393" y="2166"/>
                </a:lnTo>
                <a:lnTo>
                  <a:pt x="9003" y="1971"/>
                </a:lnTo>
                <a:lnTo>
                  <a:pt x="8614" y="1801"/>
                </a:lnTo>
                <a:lnTo>
                  <a:pt x="8200" y="1655"/>
                </a:lnTo>
                <a:lnTo>
                  <a:pt x="7787" y="1582"/>
                </a:lnTo>
                <a:lnTo>
                  <a:pt x="7349" y="1533"/>
                </a:lnTo>
                <a:close/>
                <a:moveTo>
                  <a:pt x="12118" y="11558"/>
                </a:moveTo>
                <a:lnTo>
                  <a:pt x="12142" y="11582"/>
                </a:lnTo>
                <a:lnTo>
                  <a:pt x="11972" y="11777"/>
                </a:lnTo>
                <a:lnTo>
                  <a:pt x="12093" y="11631"/>
                </a:lnTo>
                <a:lnTo>
                  <a:pt x="12118" y="11558"/>
                </a:lnTo>
                <a:close/>
                <a:moveTo>
                  <a:pt x="6789" y="584"/>
                </a:moveTo>
                <a:lnTo>
                  <a:pt x="7154" y="608"/>
                </a:lnTo>
                <a:lnTo>
                  <a:pt x="7519" y="657"/>
                </a:lnTo>
                <a:lnTo>
                  <a:pt x="7884" y="706"/>
                </a:lnTo>
                <a:lnTo>
                  <a:pt x="8225" y="803"/>
                </a:lnTo>
                <a:lnTo>
                  <a:pt x="8565" y="900"/>
                </a:lnTo>
                <a:lnTo>
                  <a:pt x="8906" y="1022"/>
                </a:lnTo>
                <a:lnTo>
                  <a:pt x="9247" y="1144"/>
                </a:lnTo>
                <a:lnTo>
                  <a:pt x="9563" y="1314"/>
                </a:lnTo>
                <a:lnTo>
                  <a:pt x="9879" y="1484"/>
                </a:lnTo>
                <a:lnTo>
                  <a:pt x="10171" y="1679"/>
                </a:lnTo>
                <a:lnTo>
                  <a:pt x="10439" y="1874"/>
                </a:lnTo>
                <a:lnTo>
                  <a:pt x="10707" y="2093"/>
                </a:lnTo>
                <a:lnTo>
                  <a:pt x="10950" y="2312"/>
                </a:lnTo>
                <a:lnTo>
                  <a:pt x="11193" y="2555"/>
                </a:lnTo>
                <a:lnTo>
                  <a:pt x="11485" y="2896"/>
                </a:lnTo>
                <a:lnTo>
                  <a:pt x="11753" y="3261"/>
                </a:lnTo>
                <a:lnTo>
                  <a:pt x="11996" y="3626"/>
                </a:lnTo>
                <a:lnTo>
                  <a:pt x="12191" y="4015"/>
                </a:lnTo>
                <a:lnTo>
                  <a:pt x="12361" y="4404"/>
                </a:lnTo>
                <a:lnTo>
                  <a:pt x="12507" y="4818"/>
                </a:lnTo>
                <a:lnTo>
                  <a:pt x="12629" y="5232"/>
                </a:lnTo>
                <a:lnTo>
                  <a:pt x="12702" y="5645"/>
                </a:lnTo>
                <a:lnTo>
                  <a:pt x="12750" y="6059"/>
                </a:lnTo>
                <a:lnTo>
                  <a:pt x="12775" y="6473"/>
                </a:lnTo>
                <a:lnTo>
                  <a:pt x="12775" y="6911"/>
                </a:lnTo>
                <a:lnTo>
                  <a:pt x="12726" y="7324"/>
                </a:lnTo>
                <a:lnTo>
                  <a:pt x="12653" y="7762"/>
                </a:lnTo>
                <a:lnTo>
                  <a:pt x="12556" y="8176"/>
                </a:lnTo>
                <a:lnTo>
                  <a:pt x="12434" y="8589"/>
                </a:lnTo>
                <a:lnTo>
                  <a:pt x="12264" y="9003"/>
                </a:lnTo>
                <a:lnTo>
                  <a:pt x="12045" y="9465"/>
                </a:lnTo>
                <a:lnTo>
                  <a:pt x="11801" y="9903"/>
                </a:lnTo>
                <a:lnTo>
                  <a:pt x="11534" y="10293"/>
                </a:lnTo>
                <a:lnTo>
                  <a:pt x="11217" y="10682"/>
                </a:lnTo>
                <a:lnTo>
                  <a:pt x="10901" y="11047"/>
                </a:lnTo>
                <a:lnTo>
                  <a:pt x="10536" y="11388"/>
                </a:lnTo>
                <a:lnTo>
                  <a:pt x="10171" y="11680"/>
                </a:lnTo>
                <a:lnTo>
                  <a:pt x="9782" y="11947"/>
                </a:lnTo>
                <a:lnTo>
                  <a:pt x="9368" y="12191"/>
                </a:lnTo>
                <a:lnTo>
                  <a:pt x="8930" y="12385"/>
                </a:lnTo>
                <a:lnTo>
                  <a:pt x="8468" y="12556"/>
                </a:lnTo>
                <a:lnTo>
                  <a:pt x="8006" y="12677"/>
                </a:lnTo>
                <a:lnTo>
                  <a:pt x="7543" y="12750"/>
                </a:lnTo>
                <a:lnTo>
                  <a:pt x="7032" y="12775"/>
                </a:lnTo>
                <a:lnTo>
                  <a:pt x="6546" y="12775"/>
                </a:lnTo>
                <a:lnTo>
                  <a:pt x="6035" y="12702"/>
                </a:lnTo>
                <a:lnTo>
                  <a:pt x="5597" y="12604"/>
                </a:lnTo>
                <a:lnTo>
                  <a:pt x="5159" y="12483"/>
                </a:lnTo>
                <a:lnTo>
                  <a:pt x="4721" y="12337"/>
                </a:lnTo>
                <a:lnTo>
                  <a:pt x="4307" y="12166"/>
                </a:lnTo>
                <a:lnTo>
                  <a:pt x="3893" y="11947"/>
                </a:lnTo>
                <a:lnTo>
                  <a:pt x="3504" y="11728"/>
                </a:lnTo>
                <a:lnTo>
                  <a:pt x="3115" y="11485"/>
                </a:lnTo>
                <a:lnTo>
                  <a:pt x="2774" y="11193"/>
                </a:lnTo>
                <a:lnTo>
                  <a:pt x="2434" y="10901"/>
                </a:lnTo>
                <a:lnTo>
                  <a:pt x="2117" y="10560"/>
                </a:lnTo>
                <a:lnTo>
                  <a:pt x="1825" y="10220"/>
                </a:lnTo>
                <a:lnTo>
                  <a:pt x="1558" y="9855"/>
                </a:lnTo>
                <a:lnTo>
                  <a:pt x="1314" y="9465"/>
                </a:lnTo>
                <a:lnTo>
                  <a:pt x="1095" y="9052"/>
                </a:lnTo>
                <a:lnTo>
                  <a:pt x="925" y="8638"/>
                </a:lnTo>
                <a:lnTo>
                  <a:pt x="779" y="8200"/>
                </a:lnTo>
                <a:lnTo>
                  <a:pt x="682" y="7811"/>
                </a:lnTo>
                <a:lnTo>
                  <a:pt x="609" y="7446"/>
                </a:lnTo>
                <a:lnTo>
                  <a:pt x="560" y="7081"/>
                </a:lnTo>
                <a:lnTo>
                  <a:pt x="560" y="6716"/>
                </a:lnTo>
                <a:lnTo>
                  <a:pt x="560" y="6351"/>
                </a:lnTo>
                <a:lnTo>
                  <a:pt x="584" y="5986"/>
                </a:lnTo>
                <a:lnTo>
                  <a:pt x="633" y="5645"/>
                </a:lnTo>
                <a:lnTo>
                  <a:pt x="706" y="5305"/>
                </a:lnTo>
                <a:lnTo>
                  <a:pt x="803" y="4964"/>
                </a:lnTo>
                <a:lnTo>
                  <a:pt x="925" y="4648"/>
                </a:lnTo>
                <a:lnTo>
                  <a:pt x="1047" y="4307"/>
                </a:lnTo>
                <a:lnTo>
                  <a:pt x="1217" y="3991"/>
                </a:lnTo>
                <a:lnTo>
                  <a:pt x="1387" y="3674"/>
                </a:lnTo>
                <a:lnTo>
                  <a:pt x="1606" y="3382"/>
                </a:lnTo>
                <a:lnTo>
                  <a:pt x="1825" y="3090"/>
                </a:lnTo>
                <a:lnTo>
                  <a:pt x="2069" y="2798"/>
                </a:lnTo>
                <a:lnTo>
                  <a:pt x="2361" y="2506"/>
                </a:lnTo>
                <a:lnTo>
                  <a:pt x="2726" y="2190"/>
                </a:lnTo>
                <a:lnTo>
                  <a:pt x="3163" y="1849"/>
                </a:lnTo>
                <a:lnTo>
                  <a:pt x="3674" y="1509"/>
                </a:lnTo>
                <a:lnTo>
                  <a:pt x="4210" y="1217"/>
                </a:lnTo>
                <a:lnTo>
                  <a:pt x="4502" y="1071"/>
                </a:lnTo>
                <a:lnTo>
                  <a:pt x="4794" y="949"/>
                </a:lnTo>
                <a:lnTo>
                  <a:pt x="5110" y="852"/>
                </a:lnTo>
                <a:lnTo>
                  <a:pt x="5402" y="754"/>
                </a:lnTo>
                <a:lnTo>
                  <a:pt x="5718" y="681"/>
                </a:lnTo>
                <a:lnTo>
                  <a:pt x="6035" y="633"/>
                </a:lnTo>
                <a:lnTo>
                  <a:pt x="6400" y="608"/>
                </a:lnTo>
                <a:lnTo>
                  <a:pt x="6789" y="584"/>
                </a:lnTo>
                <a:close/>
                <a:moveTo>
                  <a:pt x="11704" y="10998"/>
                </a:moveTo>
                <a:lnTo>
                  <a:pt x="11923" y="11315"/>
                </a:lnTo>
                <a:lnTo>
                  <a:pt x="11874" y="11339"/>
                </a:lnTo>
                <a:lnTo>
                  <a:pt x="11850" y="11363"/>
                </a:lnTo>
                <a:lnTo>
                  <a:pt x="11607" y="11607"/>
                </a:lnTo>
                <a:lnTo>
                  <a:pt x="11339" y="11826"/>
                </a:lnTo>
                <a:lnTo>
                  <a:pt x="11071" y="11996"/>
                </a:lnTo>
                <a:lnTo>
                  <a:pt x="10950" y="12093"/>
                </a:lnTo>
                <a:lnTo>
                  <a:pt x="10925" y="12166"/>
                </a:lnTo>
                <a:lnTo>
                  <a:pt x="10901" y="12239"/>
                </a:lnTo>
                <a:lnTo>
                  <a:pt x="10901" y="12264"/>
                </a:lnTo>
                <a:lnTo>
                  <a:pt x="10974" y="12288"/>
                </a:lnTo>
                <a:lnTo>
                  <a:pt x="11047" y="12288"/>
                </a:lnTo>
                <a:lnTo>
                  <a:pt x="11217" y="12264"/>
                </a:lnTo>
                <a:lnTo>
                  <a:pt x="11363" y="12191"/>
                </a:lnTo>
                <a:lnTo>
                  <a:pt x="11509" y="12093"/>
                </a:lnTo>
                <a:lnTo>
                  <a:pt x="11826" y="11899"/>
                </a:lnTo>
                <a:lnTo>
                  <a:pt x="11972" y="11777"/>
                </a:lnTo>
                <a:lnTo>
                  <a:pt x="11850" y="11899"/>
                </a:lnTo>
                <a:lnTo>
                  <a:pt x="11728" y="11996"/>
                </a:lnTo>
                <a:lnTo>
                  <a:pt x="11485" y="12191"/>
                </a:lnTo>
                <a:lnTo>
                  <a:pt x="11363" y="12288"/>
                </a:lnTo>
                <a:lnTo>
                  <a:pt x="11339" y="12361"/>
                </a:lnTo>
                <a:lnTo>
                  <a:pt x="11339" y="12434"/>
                </a:lnTo>
                <a:lnTo>
                  <a:pt x="11363" y="12483"/>
                </a:lnTo>
                <a:lnTo>
                  <a:pt x="11412" y="12531"/>
                </a:lnTo>
                <a:lnTo>
                  <a:pt x="11485" y="12556"/>
                </a:lnTo>
                <a:lnTo>
                  <a:pt x="11558" y="12531"/>
                </a:lnTo>
                <a:lnTo>
                  <a:pt x="11728" y="12483"/>
                </a:lnTo>
                <a:lnTo>
                  <a:pt x="11874" y="12385"/>
                </a:lnTo>
                <a:lnTo>
                  <a:pt x="12020" y="12288"/>
                </a:lnTo>
                <a:lnTo>
                  <a:pt x="12239" y="12118"/>
                </a:lnTo>
                <a:lnTo>
                  <a:pt x="12361" y="12020"/>
                </a:lnTo>
                <a:lnTo>
                  <a:pt x="12434" y="11899"/>
                </a:lnTo>
                <a:lnTo>
                  <a:pt x="12507" y="11947"/>
                </a:lnTo>
                <a:lnTo>
                  <a:pt x="12288" y="12142"/>
                </a:lnTo>
                <a:lnTo>
                  <a:pt x="12069" y="12337"/>
                </a:lnTo>
                <a:lnTo>
                  <a:pt x="11826" y="12556"/>
                </a:lnTo>
                <a:lnTo>
                  <a:pt x="11728" y="12677"/>
                </a:lnTo>
                <a:lnTo>
                  <a:pt x="11655" y="12823"/>
                </a:lnTo>
                <a:lnTo>
                  <a:pt x="11631" y="12896"/>
                </a:lnTo>
                <a:lnTo>
                  <a:pt x="11680" y="12969"/>
                </a:lnTo>
                <a:lnTo>
                  <a:pt x="11753" y="12994"/>
                </a:lnTo>
                <a:lnTo>
                  <a:pt x="11826" y="12994"/>
                </a:lnTo>
                <a:lnTo>
                  <a:pt x="11972" y="12945"/>
                </a:lnTo>
                <a:lnTo>
                  <a:pt x="12118" y="12848"/>
                </a:lnTo>
                <a:lnTo>
                  <a:pt x="12385" y="12629"/>
                </a:lnTo>
                <a:lnTo>
                  <a:pt x="12604" y="12458"/>
                </a:lnTo>
                <a:lnTo>
                  <a:pt x="12823" y="12264"/>
                </a:lnTo>
                <a:lnTo>
                  <a:pt x="12872" y="12312"/>
                </a:lnTo>
                <a:lnTo>
                  <a:pt x="12604" y="12702"/>
                </a:lnTo>
                <a:lnTo>
                  <a:pt x="12483" y="12848"/>
                </a:lnTo>
                <a:lnTo>
                  <a:pt x="12361" y="12969"/>
                </a:lnTo>
                <a:lnTo>
                  <a:pt x="12215" y="13067"/>
                </a:lnTo>
                <a:lnTo>
                  <a:pt x="12093" y="13213"/>
                </a:lnTo>
                <a:lnTo>
                  <a:pt x="12093" y="13261"/>
                </a:lnTo>
                <a:lnTo>
                  <a:pt x="12093" y="13310"/>
                </a:lnTo>
                <a:lnTo>
                  <a:pt x="12118" y="13334"/>
                </a:lnTo>
                <a:lnTo>
                  <a:pt x="12166" y="13359"/>
                </a:lnTo>
                <a:lnTo>
                  <a:pt x="12312" y="13359"/>
                </a:lnTo>
                <a:lnTo>
                  <a:pt x="12458" y="13334"/>
                </a:lnTo>
                <a:lnTo>
                  <a:pt x="12604" y="13261"/>
                </a:lnTo>
                <a:lnTo>
                  <a:pt x="12750" y="13140"/>
                </a:lnTo>
                <a:lnTo>
                  <a:pt x="12896" y="13042"/>
                </a:lnTo>
                <a:lnTo>
                  <a:pt x="12994" y="12896"/>
                </a:lnTo>
                <a:lnTo>
                  <a:pt x="13115" y="12750"/>
                </a:lnTo>
                <a:lnTo>
                  <a:pt x="13188" y="12604"/>
                </a:lnTo>
                <a:lnTo>
                  <a:pt x="13505" y="12872"/>
                </a:lnTo>
                <a:lnTo>
                  <a:pt x="13407" y="12945"/>
                </a:lnTo>
                <a:lnTo>
                  <a:pt x="13310" y="13018"/>
                </a:lnTo>
                <a:lnTo>
                  <a:pt x="13115" y="13213"/>
                </a:lnTo>
                <a:lnTo>
                  <a:pt x="12896" y="13359"/>
                </a:lnTo>
                <a:lnTo>
                  <a:pt x="12677" y="13529"/>
                </a:lnTo>
                <a:lnTo>
                  <a:pt x="12653" y="13553"/>
                </a:lnTo>
                <a:lnTo>
                  <a:pt x="12629" y="13602"/>
                </a:lnTo>
                <a:lnTo>
                  <a:pt x="12653" y="13651"/>
                </a:lnTo>
                <a:lnTo>
                  <a:pt x="12677" y="13699"/>
                </a:lnTo>
                <a:lnTo>
                  <a:pt x="12750" y="13724"/>
                </a:lnTo>
                <a:lnTo>
                  <a:pt x="12848" y="13748"/>
                </a:lnTo>
                <a:lnTo>
                  <a:pt x="12921" y="13748"/>
                </a:lnTo>
                <a:lnTo>
                  <a:pt x="12994" y="13724"/>
                </a:lnTo>
                <a:lnTo>
                  <a:pt x="13140" y="13651"/>
                </a:lnTo>
                <a:lnTo>
                  <a:pt x="13286" y="13578"/>
                </a:lnTo>
                <a:lnTo>
                  <a:pt x="13407" y="13480"/>
                </a:lnTo>
                <a:lnTo>
                  <a:pt x="13553" y="13383"/>
                </a:lnTo>
                <a:lnTo>
                  <a:pt x="13675" y="13237"/>
                </a:lnTo>
                <a:lnTo>
                  <a:pt x="13724" y="13164"/>
                </a:lnTo>
                <a:lnTo>
                  <a:pt x="13748" y="13091"/>
                </a:lnTo>
                <a:lnTo>
                  <a:pt x="13943" y="13286"/>
                </a:lnTo>
                <a:lnTo>
                  <a:pt x="13918" y="13286"/>
                </a:lnTo>
                <a:lnTo>
                  <a:pt x="13772" y="13383"/>
                </a:lnTo>
                <a:lnTo>
                  <a:pt x="13675" y="13505"/>
                </a:lnTo>
                <a:lnTo>
                  <a:pt x="13456" y="13748"/>
                </a:lnTo>
                <a:lnTo>
                  <a:pt x="13237" y="13967"/>
                </a:lnTo>
                <a:lnTo>
                  <a:pt x="13140" y="14064"/>
                </a:lnTo>
                <a:lnTo>
                  <a:pt x="13067" y="14210"/>
                </a:lnTo>
                <a:lnTo>
                  <a:pt x="13042" y="14235"/>
                </a:lnTo>
                <a:lnTo>
                  <a:pt x="13067" y="14259"/>
                </a:lnTo>
                <a:lnTo>
                  <a:pt x="13067" y="14308"/>
                </a:lnTo>
                <a:lnTo>
                  <a:pt x="13115" y="14308"/>
                </a:lnTo>
                <a:lnTo>
                  <a:pt x="13261" y="14259"/>
                </a:lnTo>
                <a:lnTo>
                  <a:pt x="13407" y="14210"/>
                </a:lnTo>
                <a:lnTo>
                  <a:pt x="13651" y="14040"/>
                </a:lnTo>
                <a:lnTo>
                  <a:pt x="13797" y="13918"/>
                </a:lnTo>
                <a:lnTo>
                  <a:pt x="13943" y="13797"/>
                </a:lnTo>
                <a:lnTo>
                  <a:pt x="14064" y="13626"/>
                </a:lnTo>
                <a:lnTo>
                  <a:pt x="14137" y="13480"/>
                </a:lnTo>
                <a:lnTo>
                  <a:pt x="14332" y="13675"/>
                </a:lnTo>
                <a:lnTo>
                  <a:pt x="14186" y="13918"/>
                </a:lnTo>
                <a:lnTo>
                  <a:pt x="14089" y="14040"/>
                </a:lnTo>
                <a:lnTo>
                  <a:pt x="13991" y="14137"/>
                </a:lnTo>
                <a:lnTo>
                  <a:pt x="13870" y="14235"/>
                </a:lnTo>
                <a:lnTo>
                  <a:pt x="13748" y="14308"/>
                </a:lnTo>
                <a:lnTo>
                  <a:pt x="13626" y="14381"/>
                </a:lnTo>
                <a:lnTo>
                  <a:pt x="13505" y="14454"/>
                </a:lnTo>
                <a:lnTo>
                  <a:pt x="13505" y="14502"/>
                </a:lnTo>
                <a:lnTo>
                  <a:pt x="13480" y="14527"/>
                </a:lnTo>
                <a:lnTo>
                  <a:pt x="13505" y="14600"/>
                </a:lnTo>
                <a:lnTo>
                  <a:pt x="13602" y="14648"/>
                </a:lnTo>
                <a:lnTo>
                  <a:pt x="13675" y="14673"/>
                </a:lnTo>
                <a:lnTo>
                  <a:pt x="13772" y="14673"/>
                </a:lnTo>
                <a:lnTo>
                  <a:pt x="13894" y="14648"/>
                </a:lnTo>
                <a:lnTo>
                  <a:pt x="14089" y="14551"/>
                </a:lnTo>
                <a:lnTo>
                  <a:pt x="14235" y="14454"/>
                </a:lnTo>
                <a:lnTo>
                  <a:pt x="14356" y="14356"/>
                </a:lnTo>
                <a:lnTo>
                  <a:pt x="14454" y="14235"/>
                </a:lnTo>
                <a:lnTo>
                  <a:pt x="14575" y="14113"/>
                </a:lnTo>
                <a:lnTo>
                  <a:pt x="14648" y="13967"/>
                </a:lnTo>
                <a:lnTo>
                  <a:pt x="14867" y="14210"/>
                </a:lnTo>
                <a:lnTo>
                  <a:pt x="14843" y="14210"/>
                </a:lnTo>
                <a:lnTo>
                  <a:pt x="14721" y="14259"/>
                </a:lnTo>
                <a:lnTo>
                  <a:pt x="14624" y="14332"/>
                </a:lnTo>
                <a:lnTo>
                  <a:pt x="14454" y="14527"/>
                </a:lnTo>
                <a:lnTo>
                  <a:pt x="14235" y="14746"/>
                </a:lnTo>
                <a:lnTo>
                  <a:pt x="14113" y="14867"/>
                </a:lnTo>
                <a:lnTo>
                  <a:pt x="13991" y="14940"/>
                </a:lnTo>
                <a:lnTo>
                  <a:pt x="13967" y="14989"/>
                </a:lnTo>
                <a:lnTo>
                  <a:pt x="13967" y="15038"/>
                </a:lnTo>
                <a:lnTo>
                  <a:pt x="14016" y="15086"/>
                </a:lnTo>
                <a:lnTo>
                  <a:pt x="14064" y="15086"/>
                </a:lnTo>
                <a:lnTo>
                  <a:pt x="14356" y="15013"/>
                </a:lnTo>
                <a:lnTo>
                  <a:pt x="14478" y="14940"/>
                </a:lnTo>
                <a:lnTo>
                  <a:pt x="14624" y="14867"/>
                </a:lnTo>
                <a:lnTo>
                  <a:pt x="14867" y="14648"/>
                </a:lnTo>
                <a:lnTo>
                  <a:pt x="14965" y="14527"/>
                </a:lnTo>
                <a:lnTo>
                  <a:pt x="15038" y="14405"/>
                </a:lnTo>
                <a:lnTo>
                  <a:pt x="15038" y="14381"/>
                </a:lnTo>
                <a:lnTo>
                  <a:pt x="15330" y="14673"/>
                </a:lnTo>
                <a:lnTo>
                  <a:pt x="15111" y="14867"/>
                </a:lnTo>
                <a:lnTo>
                  <a:pt x="14892" y="15062"/>
                </a:lnTo>
                <a:lnTo>
                  <a:pt x="14648" y="15232"/>
                </a:lnTo>
                <a:lnTo>
                  <a:pt x="14527" y="15330"/>
                </a:lnTo>
                <a:lnTo>
                  <a:pt x="14429" y="15427"/>
                </a:lnTo>
                <a:lnTo>
                  <a:pt x="14405" y="15451"/>
                </a:lnTo>
                <a:lnTo>
                  <a:pt x="14405" y="15500"/>
                </a:lnTo>
                <a:lnTo>
                  <a:pt x="14429" y="15524"/>
                </a:lnTo>
                <a:lnTo>
                  <a:pt x="14454" y="15549"/>
                </a:lnTo>
                <a:lnTo>
                  <a:pt x="14624" y="15573"/>
                </a:lnTo>
                <a:lnTo>
                  <a:pt x="14770" y="15549"/>
                </a:lnTo>
                <a:lnTo>
                  <a:pt x="14940" y="15476"/>
                </a:lnTo>
                <a:lnTo>
                  <a:pt x="15086" y="15378"/>
                </a:lnTo>
                <a:lnTo>
                  <a:pt x="15232" y="15281"/>
                </a:lnTo>
                <a:lnTo>
                  <a:pt x="15354" y="15159"/>
                </a:lnTo>
                <a:lnTo>
                  <a:pt x="15573" y="14916"/>
                </a:lnTo>
                <a:lnTo>
                  <a:pt x="15743" y="15111"/>
                </a:lnTo>
                <a:lnTo>
                  <a:pt x="15476" y="15378"/>
                </a:lnTo>
                <a:lnTo>
                  <a:pt x="15330" y="15476"/>
                </a:lnTo>
                <a:lnTo>
                  <a:pt x="15184" y="15573"/>
                </a:lnTo>
                <a:lnTo>
                  <a:pt x="15038" y="15670"/>
                </a:lnTo>
                <a:lnTo>
                  <a:pt x="14892" y="15792"/>
                </a:lnTo>
                <a:lnTo>
                  <a:pt x="14843" y="15840"/>
                </a:lnTo>
                <a:lnTo>
                  <a:pt x="14867" y="15913"/>
                </a:lnTo>
                <a:lnTo>
                  <a:pt x="14892" y="15986"/>
                </a:lnTo>
                <a:lnTo>
                  <a:pt x="14940" y="16011"/>
                </a:lnTo>
                <a:lnTo>
                  <a:pt x="15038" y="16035"/>
                </a:lnTo>
                <a:lnTo>
                  <a:pt x="15159" y="16011"/>
                </a:lnTo>
                <a:lnTo>
                  <a:pt x="15354" y="15962"/>
                </a:lnTo>
                <a:lnTo>
                  <a:pt x="15524" y="15865"/>
                </a:lnTo>
                <a:lnTo>
                  <a:pt x="15695" y="15767"/>
                </a:lnTo>
                <a:lnTo>
                  <a:pt x="15889" y="15597"/>
                </a:lnTo>
                <a:lnTo>
                  <a:pt x="16060" y="15427"/>
                </a:lnTo>
                <a:lnTo>
                  <a:pt x="16352" y="15694"/>
                </a:lnTo>
                <a:lnTo>
                  <a:pt x="16181" y="15865"/>
                </a:lnTo>
                <a:lnTo>
                  <a:pt x="16011" y="16011"/>
                </a:lnTo>
                <a:lnTo>
                  <a:pt x="15743" y="16157"/>
                </a:lnTo>
                <a:lnTo>
                  <a:pt x="15500" y="16303"/>
                </a:lnTo>
                <a:lnTo>
                  <a:pt x="15451" y="16327"/>
                </a:lnTo>
                <a:lnTo>
                  <a:pt x="15451" y="16376"/>
                </a:lnTo>
                <a:lnTo>
                  <a:pt x="15476" y="16400"/>
                </a:lnTo>
                <a:lnTo>
                  <a:pt x="15524" y="16424"/>
                </a:lnTo>
                <a:lnTo>
                  <a:pt x="15719" y="16424"/>
                </a:lnTo>
                <a:lnTo>
                  <a:pt x="15889" y="16449"/>
                </a:lnTo>
                <a:lnTo>
                  <a:pt x="16084" y="16400"/>
                </a:lnTo>
                <a:lnTo>
                  <a:pt x="16254" y="16351"/>
                </a:lnTo>
                <a:lnTo>
                  <a:pt x="16400" y="16254"/>
                </a:lnTo>
                <a:lnTo>
                  <a:pt x="16522" y="16157"/>
                </a:lnTo>
                <a:lnTo>
                  <a:pt x="16498" y="16254"/>
                </a:lnTo>
                <a:lnTo>
                  <a:pt x="16400" y="16376"/>
                </a:lnTo>
                <a:lnTo>
                  <a:pt x="16279" y="16473"/>
                </a:lnTo>
                <a:lnTo>
                  <a:pt x="16133" y="16546"/>
                </a:lnTo>
                <a:lnTo>
                  <a:pt x="15987" y="16619"/>
                </a:lnTo>
                <a:lnTo>
                  <a:pt x="15768" y="16668"/>
                </a:lnTo>
                <a:lnTo>
                  <a:pt x="15451" y="16765"/>
                </a:lnTo>
                <a:lnTo>
                  <a:pt x="15427" y="16692"/>
                </a:lnTo>
                <a:lnTo>
                  <a:pt x="15354" y="16643"/>
                </a:lnTo>
                <a:lnTo>
                  <a:pt x="15208" y="16546"/>
                </a:lnTo>
                <a:lnTo>
                  <a:pt x="15062" y="16400"/>
                </a:lnTo>
                <a:lnTo>
                  <a:pt x="14770" y="16132"/>
                </a:lnTo>
                <a:lnTo>
                  <a:pt x="14016" y="15524"/>
                </a:lnTo>
                <a:lnTo>
                  <a:pt x="13626" y="15159"/>
                </a:lnTo>
                <a:lnTo>
                  <a:pt x="13261" y="14770"/>
                </a:lnTo>
                <a:lnTo>
                  <a:pt x="12556" y="14016"/>
                </a:lnTo>
                <a:lnTo>
                  <a:pt x="12312" y="13772"/>
                </a:lnTo>
                <a:lnTo>
                  <a:pt x="12045" y="13553"/>
                </a:lnTo>
                <a:lnTo>
                  <a:pt x="11485" y="13140"/>
                </a:lnTo>
                <a:lnTo>
                  <a:pt x="11217" y="12921"/>
                </a:lnTo>
                <a:lnTo>
                  <a:pt x="10950" y="12677"/>
                </a:lnTo>
                <a:lnTo>
                  <a:pt x="10707" y="12434"/>
                </a:lnTo>
                <a:lnTo>
                  <a:pt x="10512" y="12166"/>
                </a:lnTo>
                <a:lnTo>
                  <a:pt x="10828" y="11899"/>
                </a:lnTo>
                <a:lnTo>
                  <a:pt x="11144" y="11607"/>
                </a:lnTo>
                <a:lnTo>
                  <a:pt x="11436" y="11315"/>
                </a:lnTo>
                <a:lnTo>
                  <a:pt x="11704" y="10998"/>
                </a:lnTo>
                <a:close/>
                <a:moveTo>
                  <a:pt x="6400" y="0"/>
                </a:moveTo>
                <a:lnTo>
                  <a:pt x="5791" y="73"/>
                </a:lnTo>
                <a:lnTo>
                  <a:pt x="5183" y="170"/>
                </a:lnTo>
                <a:lnTo>
                  <a:pt x="4891" y="243"/>
                </a:lnTo>
                <a:lnTo>
                  <a:pt x="4599" y="341"/>
                </a:lnTo>
                <a:lnTo>
                  <a:pt x="4258" y="462"/>
                </a:lnTo>
                <a:lnTo>
                  <a:pt x="3918" y="633"/>
                </a:lnTo>
                <a:lnTo>
                  <a:pt x="3601" y="827"/>
                </a:lnTo>
                <a:lnTo>
                  <a:pt x="3285" y="1022"/>
                </a:lnTo>
                <a:lnTo>
                  <a:pt x="2969" y="1241"/>
                </a:lnTo>
                <a:lnTo>
                  <a:pt x="2677" y="1484"/>
                </a:lnTo>
                <a:lnTo>
                  <a:pt x="2117" y="1971"/>
                </a:lnTo>
                <a:lnTo>
                  <a:pt x="1850" y="2239"/>
                </a:lnTo>
                <a:lnTo>
                  <a:pt x="1606" y="2506"/>
                </a:lnTo>
                <a:lnTo>
                  <a:pt x="1363" y="2798"/>
                </a:lnTo>
                <a:lnTo>
                  <a:pt x="1168" y="3066"/>
                </a:lnTo>
                <a:lnTo>
                  <a:pt x="949" y="3382"/>
                </a:lnTo>
                <a:lnTo>
                  <a:pt x="779" y="3699"/>
                </a:lnTo>
                <a:lnTo>
                  <a:pt x="609" y="4015"/>
                </a:lnTo>
                <a:lnTo>
                  <a:pt x="463" y="4331"/>
                </a:lnTo>
                <a:lnTo>
                  <a:pt x="341" y="4672"/>
                </a:lnTo>
                <a:lnTo>
                  <a:pt x="244" y="5013"/>
                </a:lnTo>
                <a:lnTo>
                  <a:pt x="146" y="5353"/>
                </a:lnTo>
                <a:lnTo>
                  <a:pt x="73" y="5718"/>
                </a:lnTo>
                <a:lnTo>
                  <a:pt x="25" y="6083"/>
                </a:lnTo>
                <a:lnTo>
                  <a:pt x="0" y="6448"/>
                </a:lnTo>
                <a:lnTo>
                  <a:pt x="0" y="6813"/>
                </a:lnTo>
                <a:lnTo>
                  <a:pt x="0" y="7203"/>
                </a:lnTo>
                <a:lnTo>
                  <a:pt x="25" y="7592"/>
                </a:lnTo>
                <a:lnTo>
                  <a:pt x="98" y="7957"/>
                </a:lnTo>
                <a:lnTo>
                  <a:pt x="171" y="8346"/>
                </a:lnTo>
                <a:lnTo>
                  <a:pt x="268" y="8711"/>
                </a:lnTo>
                <a:lnTo>
                  <a:pt x="390" y="9076"/>
                </a:lnTo>
                <a:lnTo>
                  <a:pt x="560" y="9441"/>
                </a:lnTo>
                <a:lnTo>
                  <a:pt x="730" y="9782"/>
                </a:lnTo>
                <a:lnTo>
                  <a:pt x="925" y="10122"/>
                </a:lnTo>
                <a:lnTo>
                  <a:pt x="1168" y="10463"/>
                </a:lnTo>
                <a:lnTo>
                  <a:pt x="1436" y="10804"/>
                </a:lnTo>
                <a:lnTo>
                  <a:pt x="1704" y="11096"/>
                </a:lnTo>
                <a:lnTo>
                  <a:pt x="1996" y="11363"/>
                </a:lnTo>
                <a:lnTo>
                  <a:pt x="2312" y="11631"/>
                </a:lnTo>
                <a:lnTo>
                  <a:pt x="2628" y="11874"/>
                </a:lnTo>
                <a:lnTo>
                  <a:pt x="2969" y="12093"/>
                </a:lnTo>
                <a:lnTo>
                  <a:pt x="3334" y="12312"/>
                </a:lnTo>
                <a:lnTo>
                  <a:pt x="3747" y="12531"/>
                </a:lnTo>
                <a:lnTo>
                  <a:pt x="4161" y="12726"/>
                </a:lnTo>
                <a:lnTo>
                  <a:pt x="4599" y="12896"/>
                </a:lnTo>
                <a:lnTo>
                  <a:pt x="5037" y="13042"/>
                </a:lnTo>
                <a:lnTo>
                  <a:pt x="5499" y="13164"/>
                </a:lnTo>
                <a:lnTo>
                  <a:pt x="5937" y="13261"/>
                </a:lnTo>
                <a:lnTo>
                  <a:pt x="6400" y="13334"/>
                </a:lnTo>
                <a:lnTo>
                  <a:pt x="6862" y="13383"/>
                </a:lnTo>
                <a:lnTo>
                  <a:pt x="7324" y="13383"/>
                </a:lnTo>
                <a:lnTo>
                  <a:pt x="7787" y="13334"/>
                </a:lnTo>
                <a:lnTo>
                  <a:pt x="8225" y="13261"/>
                </a:lnTo>
                <a:lnTo>
                  <a:pt x="8638" y="13140"/>
                </a:lnTo>
                <a:lnTo>
                  <a:pt x="9076" y="12994"/>
                </a:lnTo>
                <a:lnTo>
                  <a:pt x="9466" y="12799"/>
                </a:lnTo>
                <a:lnTo>
                  <a:pt x="9879" y="12580"/>
                </a:lnTo>
                <a:lnTo>
                  <a:pt x="10269" y="12337"/>
                </a:lnTo>
                <a:lnTo>
                  <a:pt x="10293" y="12458"/>
                </a:lnTo>
                <a:lnTo>
                  <a:pt x="10317" y="12580"/>
                </a:lnTo>
                <a:lnTo>
                  <a:pt x="10390" y="12677"/>
                </a:lnTo>
                <a:lnTo>
                  <a:pt x="10463" y="12775"/>
                </a:lnTo>
                <a:lnTo>
                  <a:pt x="10658" y="12969"/>
                </a:lnTo>
                <a:lnTo>
                  <a:pt x="10828" y="13140"/>
                </a:lnTo>
                <a:lnTo>
                  <a:pt x="11120" y="13383"/>
                </a:lnTo>
                <a:lnTo>
                  <a:pt x="11412" y="13602"/>
                </a:lnTo>
                <a:lnTo>
                  <a:pt x="11704" y="13845"/>
                </a:lnTo>
                <a:lnTo>
                  <a:pt x="11972" y="14089"/>
                </a:lnTo>
                <a:lnTo>
                  <a:pt x="12385" y="14502"/>
                </a:lnTo>
                <a:lnTo>
                  <a:pt x="12775" y="14916"/>
                </a:lnTo>
                <a:lnTo>
                  <a:pt x="13164" y="15330"/>
                </a:lnTo>
                <a:lnTo>
                  <a:pt x="13553" y="15743"/>
                </a:lnTo>
                <a:lnTo>
                  <a:pt x="13772" y="15938"/>
                </a:lnTo>
                <a:lnTo>
                  <a:pt x="13991" y="16132"/>
                </a:lnTo>
                <a:lnTo>
                  <a:pt x="14429" y="16473"/>
                </a:lnTo>
                <a:lnTo>
                  <a:pt x="14770" y="16789"/>
                </a:lnTo>
                <a:lnTo>
                  <a:pt x="14916" y="16935"/>
                </a:lnTo>
                <a:lnTo>
                  <a:pt x="15111" y="17081"/>
                </a:lnTo>
                <a:lnTo>
                  <a:pt x="15184" y="17106"/>
                </a:lnTo>
                <a:lnTo>
                  <a:pt x="15232" y="17154"/>
                </a:lnTo>
                <a:lnTo>
                  <a:pt x="15305" y="17179"/>
                </a:lnTo>
                <a:lnTo>
                  <a:pt x="15451" y="17227"/>
                </a:lnTo>
                <a:lnTo>
                  <a:pt x="15646" y="17203"/>
                </a:lnTo>
                <a:lnTo>
                  <a:pt x="15841" y="17179"/>
                </a:lnTo>
                <a:lnTo>
                  <a:pt x="16035" y="17106"/>
                </a:lnTo>
                <a:lnTo>
                  <a:pt x="16230" y="17033"/>
                </a:lnTo>
                <a:lnTo>
                  <a:pt x="16498" y="16911"/>
                </a:lnTo>
                <a:lnTo>
                  <a:pt x="16644" y="16814"/>
                </a:lnTo>
                <a:lnTo>
                  <a:pt x="16790" y="16668"/>
                </a:lnTo>
                <a:lnTo>
                  <a:pt x="16911" y="16497"/>
                </a:lnTo>
                <a:lnTo>
                  <a:pt x="17009" y="16327"/>
                </a:lnTo>
                <a:lnTo>
                  <a:pt x="17057" y="16132"/>
                </a:lnTo>
                <a:lnTo>
                  <a:pt x="17082" y="15938"/>
                </a:lnTo>
                <a:lnTo>
                  <a:pt x="17057" y="15840"/>
                </a:lnTo>
                <a:lnTo>
                  <a:pt x="17033" y="15767"/>
                </a:lnTo>
                <a:lnTo>
                  <a:pt x="17009" y="15670"/>
                </a:lnTo>
                <a:lnTo>
                  <a:pt x="16936" y="15597"/>
                </a:lnTo>
                <a:lnTo>
                  <a:pt x="16887" y="15549"/>
                </a:lnTo>
                <a:lnTo>
                  <a:pt x="15500" y="14137"/>
                </a:lnTo>
                <a:lnTo>
                  <a:pt x="14819" y="13432"/>
                </a:lnTo>
                <a:lnTo>
                  <a:pt x="14089" y="12750"/>
                </a:lnTo>
                <a:lnTo>
                  <a:pt x="13772" y="12458"/>
                </a:lnTo>
                <a:lnTo>
                  <a:pt x="13432" y="12166"/>
                </a:lnTo>
                <a:lnTo>
                  <a:pt x="13091" y="11899"/>
                </a:lnTo>
                <a:lnTo>
                  <a:pt x="12775" y="11582"/>
                </a:lnTo>
                <a:lnTo>
                  <a:pt x="12580" y="11363"/>
                </a:lnTo>
                <a:lnTo>
                  <a:pt x="12385" y="11120"/>
                </a:lnTo>
                <a:lnTo>
                  <a:pt x="12166" y="10901"/>
                </a:lnTo>
                <a:lnTo>
                  <a:pt x="12045" y="10804"/>
                </a:lnTo>
                <a:lnTo>
                  <a:pt x="11923" y="10706"/>
                </a:lnTo>
                <a:lnTo>
                  <a:pt x="12191" y="10317"/>
                </a:lnTo>
                <a:lnTo>
                  <a:pt x="12434" y="9928"/>
                </a:lnTo>
                <a:lnTo>
                  <a:pt x="12629" y="9490"/>
                </a:lnTo>
                <a:lnTo>
                  <a:pt x="12823" y="9076"/>
                </a:lnTo>
                <a:lnTo>
                  <a:pt x="12969" y="8614"/>
                </a:lnTo>
                <a:lnTo>
                  <a:pt x="13091" y="8176"/>
                </a:lnTo>
                <a:lnTo>
                  <a:pt x="13188" y="7713"/>
                </a:lnTo>
                <a:lnTo>
                  <a:pt x="13261" y="7251"/>
                </a:lnTo>
                <a:lnTo>
                  <a:pt x="13310" y="6765"/>
                </a:lnTo>
                <a:lnTo>
                  <a:pt x="13310" y="6302"/>
                </a:lnTo>
                <a:lnTo>
                  <a:pt x="13286" y="5840"/>
                </a:lnTo>
                <a:lnTo>
                  <a:pt x="13237" y="5378"/>
                </a:lnTo>
                <a:lnTo>
                  <a:pt x="13164" y="4891"/>
                </a:lnTo>
                <a:lnTo>
                  <a:pt x="13042" y="4453"/>
                </a:lnTo>
                <a:lnTo>
                  <a:pt x="12896" y="3991"/>
                </a:lnTo>
                <a:lnTo>
                  <a:pt x="12702" y="3553"/>
                </a:lnTo>
                <a:lnTo>
                  <a:pt x="12580" y="3285"/>
                </a:lnTo>
                <a:lnTo>
                  <a:pt x="12434" y="3042"/>
                </a:lnTo>
                <a:lnTo>
                  <a:pt x="12288" y="2798"/>
                </a:lnTo>
                <a:lnTo>
                  <a:pt x="12118" y="2579"/>
                </a:lnTo>
                <a:lnTo>
                  <a:pt x="11753" y="2141"/>
                </a:lnTo>
                <a:lnTo>
                  <a:pt x="11339" y="1728"/>
                </a:lnTo>
                <a:lnTo>
                  <a:pt x="10901" y="1363"/>
                </a:lnTo>
                <a:lnTo>
                  <a:pt x="10415" y="1046"/>
                </a:lnTo>
                <a:lnTo>
                  <a:pt x="9904" y="754"/>
                </a:lnTo>
                <a:lnTo>
                  <a:pt x="9368" y="511"/>
                </a:lnTo>
                <a:lnTo>
                  <a:pt x="8784" y="316"/>
                </a:lnTo>
                <a:lnTo>
                  <a:pt x="8225" y="170"/>
                </a:lnTo>
                <a:lnTo>
                  <a:pt x="7616" y="73"/>
                </a:lnTo>
                <a:lnTo>
                  <a:pt x="7008"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0"/>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fr-CA" dirty="0" smtClean="0"/>
              <a:t>Ce document est inspiré de:</a:t>
            </a:r>
            <a:endParaRPr dirty="0"/>
          </a:p>
        </p:txBody>
      </p:sp>
      <p:sp>
        <p:nvSpPr>
          <p:cNvPr id="270" name="Google Shape;270;p40"/>
          <p:cNvSpPr txBox="1">
            <a:spLocks noGrp="1"/>
          </p:cNvSpPr>
          <p:nvPr>
            <p:ph type="body" idx="1"/>
          </p:nvPr>
        </p:nvSpPr>
        <p:spPr>
          <a:xfrm>
            <a:off x="901278" y="1491630"/>
            <a:ext cx="6150238" cy="2347327"/>
          </a:xfrm>
          <a:prstGeom prst="rect">
            <a:avLst/>
          </a:prstGeom>
        </p:spPr>
        <p:txBody>
          <a:bodyPr spcFirstLastPara="1" wrap="square" lIns="91425" tIns="91425" rIns="91425" bIns="91425" anchor="t" anchorCtr="0">
            <a:noAutofit/>
          </a:bodyPr>
          <a:lstStyle/>
          <a:p>
            <a:pPr marL="0" lvl="0" indent="0">
              <a:buNone/>
            </a:pPr>
            <a:endParaRPr lang="fr-CA" dirty="0"/>
          </a:p>
          <a:p>
            <a:pPr marL="0" lvl="0" indent="0">
              <a:buNone/>
            </a:pPr>
            <a:r>
              <a:rPr lang="fr-CA" dirty="0" smtClean="0"/>
              <a:t>Notes de cours. « L'école </a:t>
            </a:r>
            <a:r>
              <a:rPr lang="fr-CA" dirty="0"/>
              <a:t>d'été sur les fausses nouvelles". </a:t>
            </a:r>
            <a:r>
              <a:rPr lang="fr-CA" dirty="0" smtClean="0"/>
              <a:t>UQÀM</a:t>
            </a:r>
            <a:r>
              <a:rPr lang="fr-CA" dirty="0"/>
              <a:t>. </a:t>
            </a:r>
            <a:r>
              <a:rPr lang="fr-CA" dirty="0" smtClean="0"/>
              <a:t>Juin </a:t>
            </a:r>
            <a:r>
              <a:rPr lang="fr-CA" dirty="0"/>
              <a:t>2018. </a:t>
            </a:r>
            <a:endParaRPr lang="fr-CA" dirty="0" smtClean="0"/>
          </a:p>
          <a:p>
            <a:pPr marL="0" lvl="0" indent="0">
              <a:buNone/>
            </a:pPr>
            <a:endParaRPr lang="fr-CA" dirty="0"/>
          </a:p>
          <a:p>
            <a:pPr marL="0" lvl="0" indent="0">
              <a:buNone/>
            </a:pPr>
            <a:endParaRPr lang="fr-CA" dirty="0"/>
          </a:p>
        </p:txBody>
      </p:sp>
      <p:sp>
        <p:nvSpPr>
          <p:cNvPr id="271" name="Google Shape;271;p4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49</a:t>
            </a:fld>
            <a:endParaRPr/>
          </a:p>
        </p:txBody>
      </p:sp>
      <p:pic>
        <p:nvPicPr>
          <p:cNvPr id="272" name="Google Shape;272;p40"/>
          <p:cNvPicPr preferRelativeResize="0"/>
          <p:nvPr/>
        </p:nvPicPr>
        <p:blipFill>
          <a:blip r:embed="rId3">
            <a:extLst>
              <a:ext uri="{28A0092B-C50C-407E-A947-70E740481C1C}">
                <a14:useLocalDpi xmlns:a14="http://schemas.microsoft.com/office/drawing/2010/main" val="0"/>
              </a:ext>
            </a:extLst>
          </a:blip>
          <a:stretch>
            <a:fillRect/>
          </a:stretch>
        </p:blipFill>
        <p:spPr>
          <a:xfrm rot="123228">
            <a:off x="6804238" y="848464"/>
            <a:ext cx="1607232" cy="93922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20"/>
          <p:cNvSpPr txBox="1">
            <a:spLocks noGrp="1"/>
          </p:cNvSpPr>
          <p:nvPr>
            <p:ph type="body" idx="1"/>
          </p:nvPr>
        </p:nvSpPr>
        <p:spPr>
          <a:xfrm>
            <a:off x="971600" y="879788"/>
            <a:ext cx="5328592" cy="2700074"/>
          </a:xfrm>
          <a:prstGeom prst="rect">
            <a:avLst/>
          </a:prstGeom>
        </p:spPr>
        <p:txBody>
          <a:bodyPr spcFirstLastPara="1" wrap="square" lIns="91425" tIns="91425" rIns="91425" bIns="91425" anchor="t" anchorCtr="0">
            <a:noAutofit/>
          </a:bodyPr>
          <a:lstStyle/>
          <a:p>
            <a:pPr marL="139700" lvl="0" indent="0">
              <a:buNone/>
            </a:pPr>
            <a:r>
              <a:rPr lang="fr-CA" sz="2000" i="0" dirty="0"/>
              <a:t>Au terme de l’atelier, les participants seront:</a:t>
            </a:r>
          </a:p>
          <a:p>
            <a:pPr marL="139700" lvl="0" indent="0">
              <a:buNone/>
            </a:pPr>
            <a:endParaRPr lang="fr-CA" sz="800" dirty="0"/>
          </a:p>
          <a:p>
            <a:pPr lvl="0"/>
            <a:r>
              <a:rPr lang="fr-CA" sz="1600" dirty="0"/>
              <a:t>en mesure de comprendre le phénom</a:t>
            </a:r>
            <a:r>
              <a:rPr lang="fr-CA" sz="1600" b="1" dirty="0"/>
              <a:t>è</a:t>
            </a:r>
            <a:r>
              <a:rPr lang="fr-CA" sz="1600" dirty="0"/>
              <a:t>ne des fausses nouvelles</a:t>
            </a:r>
          </a:p>
          <a:p>
            <a:pPr lvl="0"/>
            <a:r>
              <a:rPr lang="fr-CA" sz="1600" dirty="0"/>
              <a:t>outillés pour déterminer la véracité d’une information sur le Web</a:t>
            </a:r>
          </a:p>
          <a:p>
            <a:pPr lvl="0"/>
            <a:r>
              <a:rPr lang="fr-CA" sz="1600" dirty="0" smtClean="0"/>
              <a:t>sensibilisés </a:t>
            </a:r>
            <a:r>
              <a:rPr lang="fr-CA" sz="1600" dirty="0"/>
              <a:t>aux conséquences du partage de fausses nouvelles sur les médias </a:t>
            </a:r>
            <a:r>
              <a:rPr lang="fr-CA" sz="1600" dirty="0" smtClean="0"/>
              <a:t>sociaux</a:t>
            </a:r>
            <a:endParaRPr lang="fr-CA" sz="1600" dirty="0"/>
          </a:p>
        </p:txBody>
      </p:sp>
      <p:sp>
        <p:nvSpPr>
          <p:cNvPr id="87" name="Google Shape;87;p20"/>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a:p>
        </p:txBody>
      </p:sp>
      <p:sp>
        <p:nvSpPr>
          <p:cNvPr id="5" name="Google Shape;315;p42"/>
          <p:cNvSpPr/>
          <p:nvPr/>
        </p:nvSpPr>
        <p:spPr>
          <a:xfrm>
            <a:off x="7236296" y="1083637"/>
            <a:ext cx="1138213" cy="1232102"/>
          </a:xfrm>
          <a:custGeom>
            <a:avLst/>
            <a:gdLst/>
            <a:ahLst/>
            <a:cxnLst/>
            <a:rect l="l" t="t" r="r" b="b"/>
            <a:pathLst>
              <a:path w="17715" h="18420" extrusionOk="0">
                <a:moveTo>
                  <a:pt x="14673" y="803"/>
                </a:moveTo>
                <a:lnTo>
                  <a:pt x="14746" y="1022"/>
                </a:lnTo>
                <a:lnTo>
                  <a:pt x="14794" y="1217"/>
                </a:lnTo>
                <a:lnTo>
                  <a:pt x="14843" y="1655"/>
                </a:lnTo>
                <a:lnTo>
                  <a:pt x="14892" y="2141"/>
                </a:lnTo>
                <a:lnTo>
                  <a:pt x="14916" y="2385"/>
                </a:lnTo>
                <a:lnTo>
                  <a:pt x="14940" y="2482"/>
                </a:lnTo>
                <a:lnTo>
                  <a:pt x="15013" y="2604"/>
                </a:lnTo>
                <a:lnTo>
                  <a:pt x="14770" y="2847"/>
                </a:lnTo>
                <a:lnTo>
                  <a:pt x="14697" y="2920"/>
                </a:lnTo>
                <a:lnTo>
                  <a:pt x="14648" y="2628"/>
                </a:lnTo>
                <a:lnTo>
                  <a:pt x="14600" y="2360"/>
                </a:lnTo>
                <a:lnTo>
                  <a:pt x="14527" y="2044"/>
                </a:lnTo>
                <a:lnTo>
                  <a:pt x="14405" y="1776"/>
                </a:lnTo>
                <a:lnTo>
                  <a:pt x="14308" y="1484"/>
                </a:lnTo>
                <a:lnTo>
                  <a:pt x="14210" y="1192"/>
                </a:lnTo>
                <a:lnTo>
                  <a:pt x="14673" y="803"/>
                </a:lnTo>
                <a:close/>
                <a:moveTo>
                  <a:pt x="15695" y="2847"/>
                </a:moveTo>
                <a:lnTo>
                  <a:pt x="16400" y="2871"/>
                </a:lnTo>
                <a:lnTo>
                  <a:pt x="17106" y="2969"/>
                </a:lnTo>
                <a:lnTo>
                  <a:pt x="16984" y="3115"/>
                </a:lnTo>
                <a:lnTo>
                  <a:pt x="16960" y="3090"/>
                </a:lnTo>
                <a:lnTo>
                  <a:pt x="16887" y="3042"/>
                </a:lnTo>
                <a:lnTo>
                  <a:pt x="16790" y="2993"/>
                </a:lnTo>
                <a:lnTo>
                  <a:pt x="16595" y="2969"/>
                </a:lnTo>
                <a:lnTo>
                  <a:pt x="16400" y="2944"/>
                </a:lnTo>
                <a:lnTo>
                  <a:pt x="15914" y="2944"/>
                </a:lnTo>
                <a:lnTo>
                  <a:pt x="15622" y="2920"/>
                </a:lnTo>
                <a:lnTo>
                  <a:pt x="15695" y="2847"/>
                </a:lnTo>
                <a:close/>
                <a:moveTo>
                  <a:pt x="14040" y="1314"/>
                </a:moveTo>
                <a:lnTo>
                  <a:pt x="14040" y="1484"/>
                </a:lnTo>
                <a:lnTo>
                  <a:pt x="14064" y="1655"/>
                </a:lnTo>
                <a:lnTo>
                  <a:pt x="14137" y="2020"/>
                </a:lnTo>
                <a:lnTo>
                  <a:pt x="14283" y="2871"/>
                </a:lnTo>
                <a:lnTo>
                  <a:pt x="14308" y="3066"/>
                </a:lnTo>
                <a:lnTo>
                  <a:pt x="14332" y="3236"/>
                </a:lnTo>
                <a:lnTo>
                  <a:pt x="14162" y="3382"/>
                </a:lnTo>
                <a:lnTo>
                  <a:pt x="14137" y="3139"/>
                </a:lnTo>
                <a:lnTo>
                  <a:pt x="14040" y="2871"/>
                </a:lnTo>
                <a:lnTo>
                  <a:pt x="13870" y="2433"/>
                </a:lnTo>
                <a:lnTo>
                  <a:pt x="13748" y="2068"/>
                </a:lnTo>
                <a:lnTo>
                  <a:pt x="13675" y="1703"/>
                </a:lnTo>
                <a:lnTo>
                  <a:pt x="13651" y="1630"/>
                </a:lnTo>
                <a:lnTo>
                  <a:pt x="13699" y="1582"/>
                </a:lnTo>
                <a:lnTo>
                  <a:pt x="14040" y="1314"/>
                </a:lnTo>
                <a:close/>
                <a:moveTo>
                  <a:pt x="13359" y="1898"/>
                </a:moveTo>
                <a:lnTo>
                  <a:pt x="13432" y="2239"/>
                </a:lnTo>
                <a:lnTo>
                  <a:pt x="13553" y="2677"/>
                </a:lnTo>
                <a:lnTo>
                  <a:pt x="13699" y="3090"/>
                </a:lnTo>
                <a:lnTo>
                  <a:pt x="13772" y="3358"/>
                </a:lnTo>
                <a:lnTo>
                  <a:pt x="13821" y="3480"/>
                </a:lnTo>
                <a:lnTo>
                  <a:pt x="13894" y="3601"/>
                </a:lnTo>
                <a:lnTo>
                  <a:pt x="13724" y="3723"/>
                </a:lnTo>
                <a:lnTo>
                  <a:pt x="13699" y="3577"/>
                </a:lnTo>
                <a:lnTo>
                  <a:pt x="13675" y="3407"/>
                </a:lnTo>
                <a:lnTo>
                  <a:pt x="13578" y="3090"/>
                </a:lnTo>
                <a:lnTo>
                  <a:pt x="13529" y="2798"/>
                </a:lnTo>
                <a:lnTo>
                  <a:pt x="13456" y="2531"/>
                </a:lnTo>
                <a:lnTo>
                  <a:pt x="13383" y="2239"/>
                </a:lnTo>
                <a:lnTo>
                  <a:pt x="13237" y="1995"/>
                </a:lnTo>
                <a:lnTo>
                  <a:pt x="13359" y="1898"/>
                </a:lnTo>
                <a:close/>
                <a:moveTo>
                  <a:pt x="15378" y="3188"/>
                </a:moveTo>
                <a:lnTo>
                  <a:pt x="15500" y="3236"/>
                </a:lnTo>
                <a:lnTo>
                  <a:pt x="15646" y="3261"/>
                </a:lnTo>
                <a:lnTo>
                  <a:pt x="15914" y="3285"/>
                </a:lnTo>
                <a:lnTo>
                  <a:pt x="16790" y="3358"/>
                </a:lnTo>
                <a:lnTo>
                  <a:pt x="16473" y="3723"/>
                </a:lnTo>
                <a:lnTo>
                  <a:pt x="16449" y="3650"/>
                </a:lnTo>
                <a:lnTo>
                  <a:pt x="16425" y="3601"/>
                </a:lnTo>
                <a:lnTo>
                  <a:pt x="16376" y="3553"/>
                </a:lnTo>
                <a:lnTo>
                  <a:pt x="16303" y="3528"/>
                </a:lnTo>
                <a:lnTo>
                  <a:pt x="16084" y="3455"/>
                </a:lnTo>
                <a:lnTo>
                  <a:pt x="15816" y="3431"/>
                </a:lnTo>
                <a:lnTo>
                  <a:pt x="15573" y="3431"/>
                </a:lnTo>
                <a:lnTo>
                  <a:pt x="15330" y="3455"/>
                </a:lnTo>
                <a:lnTo>
                  <a:pt x="15086" y="3455"/>
                </a:lnTo>
                <a:lnTo>
                  <a:pt x="15135" y="3431"/>
                </a:lnTo>
                <a:lnTo>
                  <a:pt x="15378" y="3188"/>
                </a:lnTo>
                <a:close/>
                <a:moveTo>
                  <a:pt x="13067" y="2166"/>
                </a:moveTo>
                <a:lnTo>
                  <a:pt x="13115" y="2628"/>
                </a:lnTo>
                <a:lnTo>
                  <a:pt x="13164" y="3042"/>
                </a:lnTo>
                <a:lnTo>
                  <a:pt x="13188" y="3285"/>
                </a:lnTo>
                <a:lnTo>
                  <a:pt x="13213" y="3553"/>
                </a:lnTo>
                <a:lnTo>
                  <a:pt x="13261" y="3699"/>
                </a:lnTo>
                <a:lnTo>
                  <a:pt x="13286" y="3820"/>
                </a:lnTo>
                <a:lnTo>
                  <a:pt x="13359" y="3942"/>
                </a:lnTo>
                <a:lnTo>
                  <a:pt x="13432" y="4015"/>
                </a:lnTo>
                <a:lnTo>
                  <a:pt x="13213" y="4234"/>
                </a:lnTo>
                <a:lnTo>
                  <a:pt x="13140" y="3845"/>
                </a:lnTo>
                <a:lnTo>
                  <a:pt x="13042" y="3480"/>
                </a:lnTo>
                <a:lnTo>
                  <a:pt x="12994" y="3236"/>
                </a:lnTo>
                <a:lnTo>
                  <a:pt x="12921" y="2969"/>
                </a:lnTo>
                <a:lnTo>
                  <a:pt x="12823" y="2701"/>
                </a:lnTo>
                <a:lnTo>
                  <a:pt x="12702" y="2482"/>
                </a:lnTo>
                <a:lnTo>
                  <a:pt x="12872" y="2336"/>
                </a:lnTo>
                <a:lnTo>
                  <a:pt x="13067" y="2166"/>
                </a:lnTo>
                <a:close/>
                <a:moveTo>
                  <a:pt x="14648" y="3796"/>
                </a:moveTo>
                <a:lnTo>
                  <a:pt x="14819" y="3869"/>
                </a:lnTo>
                <a:lnTo>
                  <a:pt x="15013" y="3893"/>
                </a:lnTo>
                <a:lnTo>
                  <a:pt x="15232" y="3918"/>
                </a:lnTo>
                <a:lnTo>
                  <a:pt x="16035" y="3918"/>
                </a:lnTo>
                <a:lnTo>
                  <a:pt x="16181" y="3966"/>
                </a:lnTo>
                <a:lnTo>
                  <a:pt x="16230" y="3966"/>
                </a:lnTo>
                <a:lnTo>
                  <a:pt x="16011" y="4185"/>
                </a:lnTo>
                <a:lnTo>
                  <a:pt x="15938" y="4258"/>
                </a:lnTo>
                <a:lnTo>
                  <a:pt x="15816" y="4210"/>
                </a:lnTo>
                <a:lnTo>
                  <a:pt x="15695" y="4161"/>
                </a:lnTo>
                <a:lnTo>
                  <a:pt x="15403" y="4137"/>
                </a:lnTo>
                <a:lnTo>
                  <a:pt x="14916" y="4137"/>
                </a:lnTo>
                <a:lnTo>
                  <a:pt x="14600" y="4112"/>
                </a:lnTo>
                <a:lnTo>
                  <a:pt x="14259" y="4112"/>
                </a:lnTo>
                <a:lnTo>
                  <a:pt x="14648" y="3796"/>
                </a:lnTo>
                <a:close/>
                <a:moveTo>
                  <a:pt x="13943" y="4404"/>
                </a:moveTo>
                <a:lnTo>
                  <a:pt x="14283" y="4453"/>
                </a:lnTo>
                <a:lnTo>
                  <a:pt x="14648" y="4502"/>
                </a:lnTo>
                <a:lnTo>
                  <a:pt x="15354" y="4550"/>
                </a:lnTo>
                <a:lnTo>
                  <a:pt x="15524" y="4575"/>
                </a:lnTo>
                <a:lnTo>
                  <a:pt x="15330" y="4745"/>
                </a:lnTo>
                <a:lnTo>
                  <a:pt x="15184" y="4915"/>
                </a:lnTo>
                <a:lnTo>
                  <a:pt x="14697" y="4818"/>
                </a:lnTo>
                <a:lnTo>
                  <a:pt x="14186" y="4745"/>
                </a:lnTo>
                <a:lnTo>
                  <a:pt x="13699" y="4672"/>
                </a:lnTo>
                <a:lnTo>
                  <a:pt x="13797" y="4550"/>
                </a:lnTo>
                <a:lnTo>
                  <a:pt x="13943" y="4404"/>
                </a:lnTo>
                <a:close/>
                <a:moveTo>
                  <a:pt x="14721" y="0"/>
                </a:moveTo>
                <a:lnTo>
                  <a:pt x="14673" y="24"/>
                </a:lnTo>
                <a:lnTo>
                  <a:pt x="14600" y="49"/>
                </a:lnTo>
                <a:lnTo>
                  <a:pt x="14551" y="97"/>
                </a:lnTo>
                <a:lnTo>
                  <a:pt x="14235" y="389"/>
                </a:lnTo>
                <a:lnTo>
                  <a:pt x="13894" y="681"/>
                </a:lnTo>
                <a:lnTo>
                  <a:pt x="13213" y="1217"/>
                </a:lnTo>
                <a:lnTo>
                  <a:pt x="12921" y="1460"/>
                </a:lnTo>
                <a:lnTo>
                  <a:pt x="12775" y="1606"/>
                </a:lnTo>
                <a:lnTo>
                  <a:pt x="12629" y="1752"/>
                </a:lnTo>
                <a:lnTo>
                  <a:pt x="12507" y="1922"/>
                </a:lnTo>
                <a:lnTo>
                  <a:pt x="12385" y="2093"/>
                </a:lnTo>
                <a:lnTo>
                  <a:pt x="12337" y="2263"/>
                </a:lnTo>
                <a:lnTo>
                  <a:pt x="12312" y="2458"/>
                </a:lnTo>
                <a:lnTo>
                  <a:pt x="12337" y="2506"/>
                </a:lnTo>
                <a:lnTo>
                  <a:pt x="12312" y="2531"/>
                </a:lnTo>
                <a:lnTo>
                  <a:pt x="12337" y="2774"/>
                </a:lnTo>
                <a:lnTo>
                  <a:pt x="12385" y="3017"/>
                </a:lnTo>
                <a:lnTo>
                  <a:pt x="12507" y="3504"/>
                </a:lnTo>
                <a:lnTo>
                  <a:pt x="12531" y="3796"/>
                </a:lnTo>
                <a:lnTo>
                  <a:pt x="12580" y="4137"/>
                </a:lnTo>
                <a:lnTo>
                  <a:pt x="12629" y="4453"/>
                </a:lnTo>
                <a:lnTo>
                  <a:pt x="12677" y="4599"/>
                </a:lnTo>
                <a:lnTo>
                  <a:pt x="12750" y="4745"/>
                </a:lnTo>
                <a:lnTo>
                  <a:pt x="12288" y="5256"/>
                </a:lnTo>
                <a:lnTo>
                  <a:pt x="11972" y="5621"/>
                </a:lnTo>
                <a:lnTo>
                  <a:pt x="11631" y="5961"/>
                </a:lnTo>
                <a:lnTo>
                  <a:pt x="10925" y="6643"/>
                </a:lnTo>
                <a:lnTo>
                  <a:pt x="10220" y="7300"/>
                </a:lnTo>
                <a:lnTo>
                  <a:pt x="9490" y="7981"/>
                </a:lnTo>
                <a:lnTo>
                  <a:pt x="9125" y="8370"/>
                </a:lnTo>
                <a:lnTo>
                  <a:pt x="8760" y="8760"/>
                </a:lnTo>
                <a:lnTo>
                  <a:pt x="8371" y="9149"/>
                </a:lnTo>
                <a:lnTo>
                  <a:pt x="8006" y="9538"/>
                </a:lnTo>
                <a:lnTo>
                  <a:pt x="7884" y="9490"/>
                </a:lnTo>
                <a:lnTo>
                  <a:pt x="7665" y="9490"/>
                </a:lnTo>
                <a:lnTo>
                  <a:pt x="7568" y="9514"/>
                </a:lnTo>
                <a:lnTo>
                  <a:pt x="7422" y="9538"/>
                </a:lnTo>
                <a:lnTo>
                  <a:pt x="7276" y="9587"/>
                </a:lnTo>
                <a:lnTo>
                  <a:pt x="7154" y="9684"/>
                </a:lnTo>
                <a:lnTo>
                  <a:pt x="7057" y="9830"/>
                </a:lnTo>
                <a:lnTo>
                  <a:pt x="6984" y="9976"/>
                </a:lnTo>
                <a:lnTo>
                  <a:pt x="6935" y="10147"/>
                </a:lnTo>
                <a:lnTo>
                  <a:pt x="6959" y="10317"/>
                </a:lnTo>
                <a:lnTo>
                  <a:pt x="7008" y="10487"/>
                </a:lnTo>
                <a:lnTo>
                  <a:pt x="7105" y="10633"/>
                </a:lnTo>
                <a:lnTo>
                  <a:pt x="7251" y="10755"/>
                </a:lnTo>
                <a:lnTo>
                  <a:pt x="7397" y="10828"/>
                </a:lnTo>
                <a:lnTo>
                  <a:pt x="7568" y="10877"/>
                </a:lnTo>
                <a:lnTo>
                  <a:pt x="7738" y="10901"/>
                </a:lnTo>
                <a:lnTo>
                  <a:pt x="7884" y="10877"/>
                </a:lnTo>
                <a:lnTo>
                  <a:pt x="8006" y="10804"/>
                </a:lnTo>
                <a:lnTo>
                  <a:pt x="8127" y="10731"/>
                </a:lnTo>
                <a:lnTo>
                  <a:pt x="8225" y="10633"/>
                </a:lnTo>
                <a:lnTo>
                  <a:pt x="8298" y="10512"/>
                </a:lnTo>
                <a:lnTo>
                  <a:pt x="8346" y="10390"/>
                </a:lnTo>
                <a:lnTo>
                  <a:pt x="8371" y="10244"/>
                </a:lnTo>
                <a:lnTo>
                  <a:pt x="8371" y="10098"/>
                </a:lnTo>
                <a:lnTo>
                  <a:pt x="8371" y="10049"/>
                </a:lnTo>
                <a:lnTo>
                  <a:pt x="8711" y="9733"/>
                </a:lnTo>
                <a:lnTo>
                  <a:pt x="9003" y="9392"/>
                </a:lnTo>
                <a:lnTo>
                  <a:pt x="9295" y="9052"/>
                </a:lnTo>
                <a:lnTo>
                  <a:pt x="9587" y="8760"/>
                </a:lnTo>
                <a:lnTo>
                  <a:pt x="10317" y="8054"/>
                </a:lnTo>
                <a:lnTo>
                  <a:pt x="11047" y="7373"/>
                </a:lnTo>
                <a:lnTo>
                  <a:pt x="11777" y="6691"/>
                </a:lnTo>
                <a:lnTo>
                  <a:pt x="12507" y="5986"/>
                </a:lnTo>
                <a:lnTo>
                  <a:pt x="12896" y="5548"/>
                </a:lnTo>
                <a:lnTo>
                  <a:pt x="13310" y="5086"/>
                </a:lnTo>
                <a:lnTo>
                  <a:pt x="13529" y="5159"/>
                </a:lnTo>
                <a:lnTo>
                  <a:pt x="13748" y="5207"/>
                </a:lnTo>
                <a:lnTo>
                  <a:pt x="14186" y="5280"/>
                </a:lnTo>
                <a:lnTo>
                  <a:pt x="14648" y="5353"/>
                </a:lnTo>
                <a:lnTo>
                  <a:pt x="15086" y="5426"/>
                </a:lnTo>
                <a:lnTo>
                  <a:pt x="15184" y="5426"/>
                </a:lnTo>
                <a:lnTo>
                  <a:pt x="15281" y="5402"/>
                </a:lnTo>
                <a:lnTo>
                  <a:pt x="15354" y="5353"/>
                </a:lnTo>
                <a:lnTo>
                  <a:pt x="15403" y="5280"/>
                </a:lnTo>
                <a:lnTo>
                  <a:pt x="15524" y="5207"/>
                </a:lnTo>
                <a:lnTo>
                  <a:pt x="15670" y="5134"/>
                </a:lnTo>
                <a:lnTo>
                  <a:pt x="15938" y="4940"/>
                </a:lnTo>
                <a:lnTo>
                  <a:pt x="16352" y="4526"/>
                </a:lnTo>
                <a:lnTo>
                  <a:pt x="16692" y="4210"/>
                </a:lnTo>
                <a:lnTo>
                  <a:pt x="17009" y="3869"/>
                </a:lnTo>
                <a:lnTo>
                  <a:pt x="17325" y="3504"/>
                </a:lnTo>
                <a:lnTo>
                  <a:pt x="17617" y="3115"/>
                </a:lnTo>
                <a:lnTo>
                  <a:pt x="17641" y="3066"/>
                </a:lnTo>
                <a:lnTo>
                  <a:pt x="17666" y="3017"/>
                </a:lnTo>
                <a:lnTo>
                  <a:pt x="17641" y="2896"/>
                </a:lnTo>
                <a:lnTo>
                  <a:pt x="17690" y="2774"/>
                </a:lnTo>
                <a:lnTo>
                  <a:pt x="17714" y="2701"/>
                </a:lnTo>
                <a:lnTo>
                  <a:pt x="17690" y="2652"/>
                </a:lnTo>
                <a:lnTo>
                  <a:pt x="17690" y="2579"/>
                </a:lnTo>
                <a:lnTo>
                  <a:pt x="17641" y="2531"/>
                </a:lnTo>
                <a:lnTo>
                  <a:pt x="17593" y="2506"/>
                </a:lnTo>
                <a:lnTo>
                  <a:pt x="17495" y="2482"/>
                </a:lnTo>
                <a:lnTo>
                  <a:pt x="16838" y="2360"/>
                </a:lnTo>
                <a:lnTo>
                  <a:pt x="16473" y="2312"/>
                </a:lnTo>
                <a:lnTo>
                  <a:pt x="16108" y="2287"/>
                </a:lnTo>
                <a:lnTo>
                  <a:pt x="16303" y="2068"/>
                </a:lnTo>
                <a:lnTo>
                  <a:pt x="16522" y="1801"/>
                </a:lnTo>
                <a:lnTo>
                  <a:pt x="16790" y="1582"/>
                </a:lnTo>
                <a:lnTo>
                  <a:pt x="17033" y="1338"/>
                </a:lnTo>
                <a:lnTo>
                  <a:pt x="17276" y="1095"/>
                </a:lnTo>
                <a:lnTo>
                  <a:pt x="17325" y="1022"/>
                </a:lnTo>
                <a:lnTo>
                  <a:pt x="17374" y="949"/>
                </a:lnTo>
                <a:lnTo>
                  <a:pt x="17374" y="876"/>
                </a:lnTo>
                <a:lnTo>
                  <a:pt x="17374" y="803"/>
                </a:lnTo>
                <a:lnTo>
                  <a:pt x="17325" y="681"/>
                </a:lnTo>
                <a:lnTo>
                  <a:pt x="17252" y="560"/>
                </a:lnTo>
                <a:lnTo>
                  <a:pt x="17155" y="487"/>
                </a:lnTo>
                <a:lnTo>
                  <a:pt x="17009" y="438"/>
                </a:lnTo>
                <a:lnTo>
                  <a:pt x="16960" y="462"/>
                </a:lnTo>
                <a:lnTo>
                  <a:pt x="16887" y="462"/>
                </a:lnTo>
                <a:lnTo>
                  <a:pt x="16838" y="511"/>
                </a:lnTo>
                <a:lnTo>
                  <a:pt x="16765" y="560"/>
                </a:lnTo>
                <a:lnTo>
                  <a:pt x="16571" y="803"/>
                </a:lnTo>
                <a:lnTo>
                  <a:pt x="16352" y="1022"/>
                </a:lnTo>
                <a:lnTo>
                  <a:pt x="16133" y="1241"/>
                </a:lnTo>
                <a:lnTo>
                  <a:pt x="15914" y="1460"/>
                </a:lnTo>
                <a:lnTo>
                  <a:pt x="15500" y="1971"/>
                </a:lnTo>
                <a:lnTo>
                  <a:pt x="15427" y="1436"/>
                </a:lnTo>
                <a:lnTo>
                  <a:pt x="15354" y="1095"/>
                </a:lnTo>
                <a:lnTo>
                  <a:pt x="15281" y="779"/>
                </a:lnTo>
                <a:lnTo>
                  <a:pt x="15184" y="462"/>
                </a:lnTo>
                <a:lnTo>
                  <a:pt x="15111" y="292"/>
                </a:lnTo>
                <a:lnTo>
                  <a:pt x="15013" y="146"/>
                </a:lnTo>
                <a:lnTo>
                  <a:pt x="14965" y="97"/>
                </a:lnTo>
                <a:lnTo>
                  <a:pt x="14916" y="49"/>
                </a:lnTo>
                <a:lnTo>
                  <a:pt x="14794" y="24"/>
                </a:lnTo>
                <a:lnTo>
                  <a:pt x="14721" y="0"/>
                </a:lnTo>
                <a:close/>
                <a:moveTo>
                  <a:pt x="7543" y="6691"/>
                </a:moveTo>
                <a:lnTo>
                  <a:pt x="7203" y="6716"/>
                </a:lnTo>
                <a:lnTo>
                  <a:pt x="6886" y="6789"/>
                </a:lnTo>
                <a:lnTo>
                  <a:pt x="6570" y="6862"/>
                </a:lnTo>
                <a:lnTo>
                  <a:pt x="6254" y="6983"/>
                </a:lnTo>
                <a:lnTo>
                  <a:pt x="5962" y="7105"/>
                </a:lnTo>
                <a:lnTo>
                  <a:pt x="5670" y="7275"/>
                </a:lnTo>
                <a:lnTo>
                  <a:pt x="5402" y="7470"/>
                </a:lnTo>
                <a:lnTo>
                  <a:pt x="5159" y="7713"/>
                </a:lnTo>
                <a:lnTo>
                  <a:pt x="4940" y="7957"/>
                </a:lnTo>
                <a:lnTo>
                  <a:pt x="4745" y="8249"/>
                </a:lnTo>
                <a:lnTo>
                  <a:pt x="4599" y="8565"/>
                </a:lnTo>
                <a:lnTo>
                  <a:pt x="4477" y="8857"/>
                </a:lnTo>
                <a:lnTo>
                  <a:pt x="4380" y="9149"/>
                </a:lnTo>
                <a:lnTo>
                  <a:pt x="4307" y="9441"/>
                </a:lnTo>
                <a:lnTo>
                  <a:pt x="4258" y="9733"/>
                </a:lnTo>
                <a:lnTo>
                  <a:pt x="4234" y="10025"/>
                </a:lnTo>
                <a:lnTo>
                  <a:pt x="4234" y="10317"/>
                </a:lnTo>
                <a:lnTo>
                  <a:pt x="4258" y="10609"/>
                </a:lnTo>
                <a:lnTo>
                  <a:pt x="4307" y="10901"/>
                </a:lnTo>
                <a:lnTo>
                  <a:pt x="4356" y="11193"/>
                </a:lnTo>
                <a:lnTo>
                  <a:pt x="4453" y="11461"/>
                </a:lnTo>
                <a:lnTo>
                  <a:pt x="4550" y="11728"/>
                </a:lnTo>
                <a:lnTo>
                  <a:pt x="4696" y="11996"/>
                </a:lnTo>
                <a:lnTo>
                  <a:pt x="4842" y="12239"/>
                </a:lnTo>
                <a:lnTo>
                  <a:pt x="5013" y="12458"/>
                </a:lnTo>
                <a:lnTo>
                  <a:pt x="5207" y="12677"/>
                </a:lnTo>
                <a:lnTo>
                  <a:pt x="5426" y="12872"/>
                </a:lnTo>
                <a:lnTo>
                  <a:pt x="5670" y="13067"/>
                </a:lnTo>
                <a:lnTo>
                  <a:pt x="5913" y="13213"/>
                </a:lnTo>
                <a:lnTo>
                  <a:pt x="6181" y="13334"/>
                </a:lnTo>
                <a:lnTo>
                  <a:pt x="6473" y="13456"/>
                </a:lnTo>
                <a:lnTo>
                  <a:pt x="6740" y="13529"/>
                </a:lnTo>
                <a:lnTo>
                  <a:pt x="7032" y="13602"/>
                </a:lnTo>
                <a:lnTo>
                  <a:pt x="7324" y="13650"/>
                </a:lnTo>
                <a:lnTo>
                  <a:pt x="7933" y="13650"/>
                </a:lnTo>
                <a:lnTo>
                  <a:pt x="8225" y="13626"/>
                </a:lnTo>
                <a:lnTo>
                  <a:pt x="8541" y="13577"/>
                </a:lnTo>
                <a:lnTo>
                  <a:pt x="8833" y="13505"/>
                </a:lnTo>
                <a:lnTo>
                  <a:pt x="9125" y="13407"/>
                </a:lnTo>
                <a:lnTo>
                  <a:pt x="9393" y="13310"/>
                </a:lnTo>
                <a:lnTo>
                  <a:pt x="9660" y="13164"/>
                </a:lnTo>
                <a:lnTo>
                  <a:pt x="9903" y="12994"/>
                </a:lnTo>
                <a:lnTo>
                  <a:pt x="10147" y="12823"/>
                </a:lnTo>
                <a:lnTo>
                  <a:pt x="10390" y="12604"/>
                </a:lnTo>
                <a:lnTo>
                  <a:pt x="10585" y="12361"/>
                </a:lnTo>
                <a:lnTo>
                  <a:pt x="10779" y="12118"/>
                </a:lnTo>
                <a:lnTo>
                  <a:pt x="10925" y="11826"/>
                </a:lnTo>
                <a:lnTo>
                  <a:pt x="11071" y="11558"/>
                </a:lnTo>
                <a:lnTo>
                  <a:pt x="11193" y="11242"/>
                </a:lnTo>
                <a:lnTo>
                  <a:pt x="11266" y="10950"/>
                </a:lnTo>
                <a:lnTo>
                  <a:pt x="11339" y="10633"/>
                </a:lnTo>
                <a:lnTo>
                  <a:pt x="11388" y="10317"/>
                </a:lnTo>
                <a:lnTo>
                  <a:pt x="11388" y="9976"/>
                </a:lnTo>
                <a:lnTo>
                  <a:pt x="11363" y="9660"/>
                </a:lnTo>
                <a:lnTo>
                  <a:pt x="11315" y="9368"/>
                </a:lnTo>
                <a:lnTo>
                  <a:pt x="11242" y="9052"/>
                </a:lnTo>
                <a:lnTo>
                  <a:pt x="11120" y="8760"/>
                </a:lnTo>
                <a:lnTo>
                  <a:pt x="10974" y="8492"/>
                </a:lnTo>
                <a:lnTo>
                  <a:pt x="10147" y="9295"/>
                </a:lnTo>
                <a:lnTo>
                  <a:pt x="9733" y="9733"/>
                </a:lnTo>
                <a:lnTo>
                  <a:pt x="9636" y="9855"/>
                </a:lnTo>
                <a:lnTo>
                  <a:pt x="9636" y="9879"/>
                </a:lnTo>
                <a:lnTo>
                  <a:pt x="9636" y="10244"/>
                </a:lnTo>
                <a:lnTo>
                  <a:pt x="9587" y="10609"/>
                </a:lnTo>
                <a:lnTo>
                  <a:pt x="9539" y="10779"/>
                </a:lnTo>
                <a:lnTo>
                  <a:pt x="9466" y="10950"/>
                </a:lnTo>
                <a:lnTo>
                  <a:pt x="9393" y="11096"/>
                </a:lnTo>
                <a:lnTo>
                  <a:pt x="9295" y="11242"/>
                </a:lnTo>
                <a:lnTo>
                  <a:pt x="9149" y="11363"/>
                </a:lnTo>
                <a:lnTo>
                  <a:pt x="9003" y="11485"/>
                </a:lnTo>
                <a:lnTo>
                  <a:pt x="8882" y="11582"/>
                </a:lnTo>
                <a:lnTo>
                  <a:pt x="8736" y="11655"/>
                </a:lnTo>
                <a:lnTo>
                  <a:pt x="8590" y="11704"/>
                </a:lnTo>
                <a:lnTo>
                  <a:pt x="8444" y="11728"/>
                </a:lnTo>
                <a:lnTo>
                  <a:pt x="8127" y="11777"/>
                </a:lnTo>
                <a:lnTo>
                  <a:pt x="7811" y="11777"/>
                </a:lnTo>
                <a:lnTo>
                  <a:pt x="7470" y="11728"/>
                </a:lnTo>
                <a:lnTo>
                  <a:pt x="7178" y="11631"/>
                </a:lnTo>
                <a:lnTo>
                  <a:pt x="6886" y="11509"/>
                </a:lnTo>
                <a:lnTo>
                  <a:pt x="6643" y="11339"/>
                </a:lnTo>
                <a:lnTo>
                  <a:pt x="6521" y="11217"/>
                </a:lnTo>
                <a:lnTo>
                  <a:pt x="6400" y="11096"/>
                </a:lnTo>
                <a:lnTo>
                  <a:pt x="6327" y="10974"/>
                </a:lnTo>
                <a:lnTo>
                  <a:pt x="6254" y="10852"/>
                </a:lnTo>
                <a:lnTo>
                  <a:pt x="6132" y="10560"/>
                </a:lnTo>
                <a:lnTo>
                  <a:pt x="6059" y="10244"/>
                </a:lnTo>
                <a:lnTo>
                  <a:pt x="6059" y="9928"/>
                </a:lnTo>
                <a:lnTo>
                  <a:pt x="6083" y="9636"/>
                </a:lnTo>
                <a:lnTo>
                  <a:pt x="6181" y="9319"/>
                </a:lnTo>
                <a:lnTo>
                  <a:pt x="6302" y="9052"/>
                </a:lnTo>
                <a:lnTo>
                  <a:pt x="6400" y="8906"/>
                </a:lnTo>
                <a:lnTo>
                  <a:pt x="6497" y="8808"/>
                </a:lnTo>
                <a:lnTo>
                  <a:pt x="6594" y="8687"/>
                </a:lnTo>
                <a:lnTo>
                  <a:pt x="6716" y="8614"/>
                </a:lnTo>
                <a:lnTo>
                  <a:pt x="6984" y="8468"/>
                </a:lnTo>
                <a:lnTo>
                  <a:pt x="7276" y="8370"/>
                </a:lnTo>
                <a:lnTo>
                  <a:pt x="7495" y="8322"/>
                </a:lnTo>
                <a:lnTo>
                  <a:pt x="7689" y="8322"/>
                </a:lnTo>
                <a:lnTo>
                  <a:pt x="8054" y="8370"/>
                </a:lnTo>
                <a:lnTo>
                  <a:pt x="8200" y="8200"/>
                </a:lnTo>
                <a:lnTo>
                  <a:pt x="8565" y="7811"/>
                </a:lnTo>
                <a:lnTo>
                  <a:pt x="8955" y="7421"/>
                </a:lnTo>
                <a:lnTo>
                  <a:pt x="9344" y="7032"/>
                </a:lnTo>
                <a:lnTo>
                  <a:pt x="9295" y="6983"/>
                </a:lnTo>
                <a:lnTo>
                  <a:pt x="9247" y="6959"/>
                </a:lnTo>
                <a:lnTo>
                  <a:pt x="8906" y="6862"/>
                </a:lnTo>
                <a:lnTo>
                  <a:pt x="8565" y="6764"/>
                </a:lnTo>
                <a:lnTo>
                  <a:pt x="8225" y="6716"/>
                </a:lnTo>
                <a:lnTo>
                  <a:pt x="7884" y="6691"/>
                </a:lnTo>
                <a:close/>
                <a:moveTo>
                  <a:pt x="13407" y="15621"/>
                </a:moveTo>
                <a:lnTo>
                  <a:pt x="13505" y="15694"/>
                </a:lnTo>
                <a:lnTo>
                  <a:pt x="13310" y="15865"/>
                </a:lnTo>
                <a:lnTo>
                  <a:pt x="13213" y="15962"/>
                </a:lnTo>
                <a:lnTo>
                  <a:pt x="13115" y="16059"/>
                </a:lnTo>
                <a:lnTo>
                  <a:pt x="12969" y="16278"/>
                </a:lnTo>
                <a:lnTo>
                  <a:pt x="12969" y="16303"/>
                </a:lnTo>
                <a:lnTo>
                  <a:pt x="12969" y="16351"/>
                </a:lnTo>
                <a:lnTo>
                  <a:pt x="12994" y="16400"/>
                </a:lnTo>
                <a:lnTo>
                  <a:pt x="13067" y="16424"/>
                </a:lnTo>
                <a:lnTo>
                  <a:pt x="13115" y="16424"/>
                </a:lnTo>
                <a:lnTo>
                  <a:pt x="13140" y="16400"/>
                </a:lnTo>
                <a:lnTo>
                  <a:pt x="13237" y="16327"/>
                </a:lnTo>
                <a:lnTo>
                  <a:pt x="13334" y="16254"/>
                </a:lnTo>
                <a:lnTo>
                  <a:pt x="13553" y="16132"/>
                </a:lnTo>
                <a:lnTo>
                  <a:pt x="13699" y="16035"/>
                </a:lnTo>
                <a:lnTo>
                  <a:pt x="13845" y="15938"/>
                </a:lnTo>
                <a:lnTo>
                  <a:pt x="13918" y="15986"/>
                </a:lnTo>
                <a:lnTo>
                  <a:pt x="13772" y="16132"/>
                </a:lnTo>
                <a:lnTo>
                  <a:pt x="13651" y="16254"/>
                </a:lnTo>
                <a:lnTo>
                  <a:pt x="13553" y="16351"/>
                </a:lnTo>
                <a:lnTo>
                  <a:pt x="13456" y="16497"/>
                </a:lnTo>
                <a:lnTo>
                  <a:pt x="13407" y="16570"/>
                </a:lnTo>
                <a:lnTo>
                  <a:pt x="13383" y="16643"/>
                </a:lnTo>
                <a:lnTo>
                  <a:pt x="13383" y="16692"/>
                </a:lnTo>
                <a:lnTo>
                  <a:pt x="13432" y="16741"/>
                </a:lnTo>
                <a:lnTo>
                  <a:pt x="13553" y="16741"/>
                </a:lnTo>
                <a:lnTo>
                  <a:pt x="13675" y="16668"/>
                </a:lnTo>
                <a:lnTo>
                  <a:pt x="13870" y="16497"/>
                </a:lnTo>
                <a:lnTo>
                  <a:pt x="14137" y="16278"/>
                </a:lnTo>
                <a:lnTo>
                  <a:pt x="14186" y="16230"/>
                </a:lnTo>
                <a:lnTo>
                  <a:pt x="14283" y="16351"/>
                </a:lnTo>
                <a:lnTo>
                  <a:pt x="13967" y="16643"/>
                </a:lnTo>
                <a:lnTo>
                  <a:pt x="13821" y="16862"/>
                </a:lnTo>
                <a:lnTo>
                  <a:pt x="13675" y="17057"/>
                </a:lnTo>
                <a:lnTo>
                  <a:pt x="13675" y="17106"/>
                </a:lnTo>
                <a:lnTo>
                  <a:pt x="13724" y="17106"/>
                </a:lnTo>
                <a:lnTo>
                  <a:pt x="13967" y="16984"/>
                </a:lnTo>
                <a:lnTo>
                  <a:pt x="14210" y="16887"/>
                </a:lnTo>
                <a:lnTo>
                  <a:pt x="14381" y="16789"/>
                </a:lnTo>
                <a:lnTo>
                  <a:pt x="14527" y="16668"/>
                </a:lnTo>
                <a:lnTo>
                  <a:pt x="14600" y="16765"/>
                </a:lnTo>
                <a:lnTo>
                  <a:pt x="14575" y="16789"/>
                </a:lnTo>
                <a:lnTo>
                  <a:pt x="14259" y="17033"/>
                </a:lnTo>
                <a:lnTo>
                  <a:pt x="14113" y="17154"/>
                </a:lnTo>
                <a:lnTo>
                  <a:pt x="13991" y="17300"/>
                </a:lnTo>
                <a:lnTo>
                  <a:pt x="13991" y="17349"/>
                </a:lnTo>
                <a:lnTo>
                  <a:pt x="14016" y="17349"/>
                </a:lnTo>
                <a:lnTo>
                  <a:pt x="14210" y="17300"/>
                </a:lnTo>
                <a:lnTo>
                  <a:pt x="14356" y="17252"/>
                </a:lnTo>
                <a:lnTo>
                  <a:pt x="14551" y="17154"/>
                </a:lnTo>
                <a:lnTo>
                  <a:pt x="14721" y="17057"/>
                </a:lnTo>
                <a:lnTo>
                  <a:pt x="14746" y="17203"/>
                </a:lnTo>
                <a:lnTo>
                  <a:pt x="14624" y="17252"/>
                </a:lnTo>
                <a:lnTo>
                  <a:pt x="14478" y="17300"/>
                </a:lnTo>
                <a:lnTo>
                  <a:pt x="14332" y="17373"/>
                </a:lnTo>
                <a:lnTo>
                  <a:pt x="14259" y="17422"/>
                </a:lnTo>
                <a:lnTo>
                  <a:pt x="14186" y="17471"/>
                </a:lnTo>
                <a:lnTo>
                  <a:pt x="14137" y="17544"/>
                </a:lnTo>
                <a:lnTo>
                  <a:pt x="14162" y="17641"/>
                </a:lnTo>
                <a:lnTo>
                  <a:pt x="14210" y="17690"/>
                </a:lnTo>
                <a:lnTo>
                  <a:pt x="14283" y="17714"/>
                </a:lnTo>
                <a:lnTo>
                  <a:pt x="14429" y="17714"/>
                </a:lnTo>
                <a:lnTo>
                  <a:pt x="14575" y="17665"/>
                </a:lnTo>
                <a:lnTo>
                  <a:pt x="14697" y="17617"/>
                </a:lnTo>
                <a:lnTo>
                  <a:pt x="14697" y="17641"/>
                </a:lnTo>
                <a:lnTo>
                  <a:pt x="14600" y="17738"/>
                </a:lnTo>
                <a:lnTo>
                  <a:pt x="14502" y="17811"/>
                </a:lnTo>
                <a:lnTo>
                  <a:pt x="14405" y="17860"/>
                </a:lnTo>
                <a:lnTo>
                  <a:pt x="14283" y="17884"/>
                </a:lnTo>
                <a:lnTo>
                  <a:pt x="14162" y="17909"/>
                </a:lnTo>
                <a:lnTo>
                  <a:pt x="14040" y="17884"/>
                </a:lnTo>
                <a:lnTo>
                  <a:pt x="13772" y="17836"/>
                </a:lnTo>
                <a:lnTo>
                  <a:pt x="13529" y="17738"/>
                </a:lnTo>
                <a:lnTo>
                  <a:pt x="13261" y="17592"/>
                </a:lnTo>
                <a:lnTo>
                  <a:pt x="13067" y="17471"/>
                </a:lnTo>
                <a:lnTo>
                  <a:pt x="12896" y="17349"/>
                </a:lnTo>
                <a:lnTo>
                  <a:pt x="12726" y="17179"/>
                </a:lnTo>
                <a:lnTo>
                  <a:pt x="12556" y="16984"/>
                </a:lnTo>
                <a:lnTo>
                  <a:pt x="12337" y="16765"/>
                </a:lnTo>
                <a:lnTo>
                  <a:pt x="12239" y="16692"/>
                </a:lnTo>
                <a:lnTo>
                  <a:pt x="12118" y="16668"/>
                </a:lnTo>
                <a:lnTo>
                  <a:pt x="12458" y="16424"/>
                </a:lnTo>
                <a:lnTo>
                  <a:pt x="12799" y="16181"/>
                </a:lnTo>
                <a:lnTo>
                  <a:pt x="13115" y="15913"/>
                </a:lnTo>
                <a:lnTo>
                  <a:pt x="13407" y="15621"/>
                </a:lnTo>
                <a:close/>
                <a:moveTo>
                  <a:pt x="2287" y="15548"/>
                </a:moveTo>
                <a:lnTo>
                  <a:pt x="2579" y="15840"/>
                </a:lnTo>
                <a:lnTo>
                  <a:pt x="2871" y="16084"/>
                </a:lnTo>
                <a:lnTo>
                  <a:pt x="3188" y="16351"/>
                </a:lnTo>
                <a:lnTo>
                  <a:pt x="3504" y="16570"/>
                </a:lnTo>
                <a:lnTo>
                  <a:pt x="3382" y="16765"/>
                </a:lnTo>
                <a:lnTo>
                  <a:pt x="3358" y="16741"/>
                </a:lnTo>
                <a:lnTo>
                  <a:pt x="3309" y="16668"/>
                </a:lnTo>
                <a:lnTo>
                  <a:pt x="3261" y="16619"/>
                </a:lnTo>
                <a:lnTo>
                  <a:pt x="3115" y="16522"/>
                </a:lnTo>
                <a:lnTo>
                  <a:pt x="2944" y="16449"/>
                </a:lnTo>
                <a:lnTo>
                  <a:pt x="2823" y="16351"/>
                </a:lnTo>
                <a:lnTo>
                  <a:pt x="2774" y="16351"/>
                </a:lnTo>
                <a:lnTo>
                  <a:pt x="2774" y="16376"/>
                </a:lnTo>
                <a:lnTo>
                  <a:pt x="2823" y="16522"/>
                </a:lnTo>
                <a:lnTo>
                  <a:pt x="2944" y="16668"/>
                </a:lnTo>
                <a:lnTo>
                  <a:pt x="2969" y="16692"/>
                </a:lnTo>
                <a:lnTo>
                  <a:pt x="2725" y="16546"/>
                </a:lnTo>
                <a:lnTo>
                  <a:pt x="2604" y="16497"/>
                </a:lnTo>
                <a:lnTo>
                  <a:pt x="2458" y="16473"/>
                </a:lnTo>
                <a:lnTo>
                  <a:pt x="2433" y="16473"/>
                </a:lnTo>
                <a:lnTo>
                  <a:pt x="2433" y="16522"/>
                </a:lnTo>
                <a:lnTo>
                  <a:pt x="2482" y="16619"/>
                </a:lnTo>
                <a:lnTo>
                  <a:pt x="2555" y="16692"/>
                </a:lnTo>
                <a:lnTo>
                  <a:pt x="2725" y="16862"/>
                </a:lnTo>
                <a:lnTo>
                  <a:pt x="2896" y="17008"/>
                </a:lnTo>
                <a:lnTo>
                  <a:pt x="3090" y="17130"/>
                </a:lnTo>
                <a:lnTo>
                  <a:pt x="2920" y="17300"/>
                </a:lnTo>
                <a:lnTo>
                  <a:pt x="2871" y="17276"/>
                </a:lnTo>
                <a:lnTo>
                  <a:pt x="2774" y="17203"/>
                </a:lnTo>
                <a:lnTo>
                  <a:pt x="2701" y="17106"/>
                </a:lnTo>
                <a:lnTo>
                  <a:pt x="2604" y="17008"/>
                </a:lnTo>
                <a:lnTo>
                  <a:pt x="2506" y="16935"/>
                </a:lnTo>
                <a:lnTo>
                  <a:pt x="2385" y="16887"/>
                </a:lnTo>
                <a:lnTo>
                  <a:pt x="2336" y="16862"/>
                </a:lnTo>
                <a:lnTo>
                  <a:pt x="2263" y="16887"/>
                </a:lnTo>
                <a:lnTo>
                  <a:pt x="2239" y="16911"/>
                </a:lnTo>
                <a:lnTo>
                  <a:pt x="2239" y="16960"/>
                </a:lnTo>
                <a:lnTo>
                  <a:pt x="2287" y="17057"/>
                </a:lnTo>
                <a:lnTo>
                  <a:pt x="2336" y="17179"/>
                </a:lnTo>
                <a:lnTo>
                  <a:pt x="2433" y="17300"/>
                </a:lnTo>
                <a:lnTo>
                  <a:pt x="2506" y="17422"/>
                </a:lnTo>
                <a:lnTo>
                  <a:pt x="2652" y="17544"/>
                </a:lnTo>
                <a:lnTo>
                  <a:pt x="2531" y="17617"/>
                </a:lnTo>
                <a:lnTo>
                  <a:pt x="2336" y="17519"/>
                </a:lnTo>
                <a:lnTo>
                  <a:pt x="2166" y="17398"/>
                </a:lnTo>
                <a:lnTo>
                  <a:pt x="2068" y="17325"/>
                </a:lnTo>
                <a:lnTo>
                  <a:pt x="1995" y="17300"/>
                </a:lnTo>
                <a:lnTo>
                  <a:pt x="1898" y="17252"/>
                </a:lnTo>
                <a:lnTo>
                  <a:pt x="1777" y="17227"/>
                </a:lnTo>
                <a:lnTo>
                  <a:pt x="1752" y="17252"/>
                </a:lnTo>
                <a:lnTo>
                  <a:pt x="1728" y="17276"/>
                </a:lnTo>
                <a:lnTo>
                  <a:pt x="1777" y="17398"/>
                </a:lnTo>
                <a:lnTo>
                  <a:pt x="1825" y="17519"/>
                </a:lnTo>
                <a:lnTo>
                  <a:pt x="1898" y="17641"/>
                </a:lnTo>
                <a:lnTo>
                  <a:pt x="1995" y="17738"/>
                </a:lnTo>
                <a:lnTo>
                  <a:pt x="2117" y="17860"/>
                </a:lnTo>
                <a:lnTo>
                  <a:pt x="1874" y="17763"/>
                </a:lnTo>
                <a:lnTo>
                  <a:pt x="1679" y="17665"/>
                </a:lnTo>
                <a:lnTo>
                  <a:pt x="1582" y="17617"/>
                </a:lnTo>
                <a:lnTo>
                  <a:pt x="1485" y="17592"/>
                </a:lnTo>
                <a:lnTo>
                  <a:pt x="1436" y="17592"/>
                </a:lnTo>
                <a:lnTo>
                  <a:pt x="1363" y="17641"/>
                </a:lnTo>
                <a:lnTo>
                  <a:pt x="1339" y="17690"/>
                </a:lnTo>
                <a:lnTo>
                  <a:pt x="1339" y="17738"/>
                </a:lnTo>
                <a:lnTo>
                  <a:pt x="1412" y="17860"/>
                </a:lnTo>
                <a:lnTo>
                  <a:pt x="1509" y="17957"/>
                </a:lnTo>
                <a:lnTo>
                  <a:pt x="1363" y="17909"/>
                </a:lnTo>
                <a:lnTo>
                  <a:pt x="1266" y="17836"/>
                </a:lnTo>
                <a:lnTo>
                  <a:pt x="1168" y="17738"/>
                </a:lnTo>
                <a:lnTo>
                  <a:pt x="1095" y="17592"/>
                </a:lnTo>
                <a:lnTo>
                  <a:pt x="1071" y="17422"/>
                </a:lnTo>
                <a:lnTo>
                  <a:pt x="1095" y="17227"/>
                </a:lnTo>
                <a:lnTo>
                  <a:pt x="1144" y="17057"/>
                </a:lnTo>
                <a:lnTo>
                  <a:pt x="1217" y="16887"/>
                </a:lnTo>
                <a:lnTo>
                  <a:pt x="1436" y="16522"/>
                </a:lnTo>
                <a:lnTo>
                  <a:pt x="1631" y="16254"/>
                </a:lnTo>
                <a:lnTo>
                  <a:pt x="1777" y="16059"/>
                </a:lnTo>
                <a:lnTo>
                  <a:pt x="1947" y="15889"/>
                </a:lnTo>
                <a:lnTo>
                  <a:pt x="2117" y="15719"/>
                </a:lnTo>
                <a:lnTo>
                  <a:pt x="2287" y="15548"/>
                </a:lnTo>
                <a:close/>
                <a:moveTo>
                  <a:pt x="7689" y="2336"/>
                </a:moveTo>
                <a:lnTo>
                  <a:pt x="7203" y="2360"/>
                </a:lnTo>
                <a:lnTo>
                  <a:pt x="6716" y="2409"/>
                </a:lnTo>
                <a:lnTo>
                  <a:pt x="6205" y="2482"/>
                </a:lnTo>
                <a:lnTo>
                  <a:pt x="5718" y="2604"/>
                </a:lnTo>
                <a:lnTo>
                  <a:pt x="5256" y="2725"/>
                </a:lnTo>
                <a:lnTo>
                  <a:pt x="4794" y="2896"/>
                </a:lnTo>
                <a:lnTo>
                  <a:pt x="4404" y="3066"/>
                </a:lnTo>
                <a:lnTo>
                  <a:pt x="4015" y="3261"/>
                </a:lnTo>
                <a:lnTo>
                  <a:pt x="3626" y="3480"/>
                </a:lnTo>
                <a:lnTo>
                  <a:pt x="3261" y="3723"/>
                </a:lnTo>
                <a:lnTo>
                  <a:pt x="2896" y="3966"/>
                </a:lnTo>
                <a:lnTo>
                  <a:pt x="2555" y="4258"/>
                </a:lnTo>
                <a:lnTo>
                  <a:pt x="2214" y="4526"/>
                </a:lnTo>
                <a:lnTo>
                  <a:pt x="1923" y="4842"/>
                </a:lnTo>
                <a:lnTo>
                  <a:pt x="1655" y="5134"/>
                </a:lnTo>
                <a:lnTo>
                  <a:pt x="1412" y="5451"/>
                </a:lnTo>
                <a:lnTo>
                  <a:pt x="1217" y="5791"/>
                </a:lnTo>
                <a:lnTo>
                  <a:pt x="1071" y="6156"/>
                </a:lnTo>
                <a:lnTo>
                  <a:pt x="657" y="7105"/>
                </a:lnTo>
                <a:lnTo>
                  <a:pt x="463" y="7592"/>
                </a:lnTo>
                <a:lnTo>
                  <a:pt x="292" y="8078"/>
                </a:lnTo>
                <a:lnTo>
                  <a:pt x="171" y="8565"/>
                </a:lnTo>
                <a:lnTo>
                  <a:pt x="73" y="9052"/>
                </a:lnTo>
                <a:lnTo>
                  <a:pt x="25" y="9563"/>
                </a:lnTo>
                <a:lnTo>
                  <a:pt x="0" y="10074"/>
                </a:lnTo>
                <a:lnTo>
                  <a:pt x="25" y="10585"/>
                </a:lnTo>
                <a:lnTo>
                  <a:pt x="49" y="11096"/>
                </a:lnTo>
                <a:lnTo>
                  <a:pt x="122" y="11607"/>
                </a:lnTo>
                <a:lnTo>
                  <a:pt x="195" y="12093"/>
                </a:lnTo>
                <a:lnTo>
                  <a:pt x="268" y="12531"/>
                </a:lnTo>
                <a:lnTo>
                  <a:pt x="414" y="12945"/>
                </a:lnTo>
                <a:lnTo>
                  <a:pt x="584" y="13359"/>
                </a:lnTo>
                <a:lnTo>
                  <a:pt x="779" y="13723"/>
                </a:lnTo>
                <a:lnTo>
                  <a:pt x="1022" y="14088"/>
                </a:lnTo>
                <a:lnTo>
                  <a:pt x="1290" y="14453"/>
                </a:lnTo>
                <a:lnTo>
                  <a:pt x="1558" y="14794"/>
                </a:lnTo>
                <a:lnTo>
                  <a:pt x="1850" y="15135"/>
                </a:lnTo>
                <a:lnTo>
                  <a:pt x="1995" y="15281"/>
                </a:lnTo>
                <a:lnTo>
                  <a:pt x="1850" y="15378"/>
                </a:lnTo>
                <a:lnTo>
                  <a:pt x="1704" y="15500"/>
                </a:lnTo>
                <a:lnTo>
                  <a:pt x="1582" y="15621"/>
                </a:lnTo>
                <a:lnTo>
                  <a:pt x="1460" y="15767"/>
                </a:lnTo>
                <a:lnTo>
                  <a:pt x="1217" y="16084"/>
                </a:lnTo>
                <a:lnTo>
                  <a:pt x="1047" y="16351"/>
                </a:lnTo>
                <a:lnTo>
                  <a:pt x="925" y="16546"/>
                </a:lnTo>
                <a:lnTo>
                  <a:pt x="828" y="16741"/>
                </a:lnTo>
                <a:lnTo>
                  <a:pt x="730" y="16960"/>
                </a:lnTo>
                <a:lnTo>
                  <a:pt x="682" y="17179"/>
                </a:lnTo>
                <a:lnTo>
                  <a:pt x="633" y="17398"/>
                </a:lnTo>
                <a:lnTo>
                  <a:pt x="657" y="17617"/>
                </a:lnTo>
                <a:lnTo>
                  <a:pt x="706" y="17836"/>
                </a:lnTo>
                <a:lnTo>
                  <a:pt x="828" y="18055"/>
                </a:lnTo>
                <a:lnTo>
                  <a:pt x="901" y="18152"/>
                </a:lnTo>
                <a:lnTo>
                  <a:pt x="974" y="18225"/>
                </a:lnTo>
                <a:lnTo>
                  <a:pt x="1144" y="18322"/>
                </a:lnTo>
                <a:lnTo>
                  <a:pt x="1339" y="18395"/>
                </a:lnTo>
                <a:lnTo>
                  <a:pt x="1558" y="18420"/>
                </a:lnTo>
                <a:lnTo>
                  <a:pt x="1777" y="18420"/>
                </a:lnTo>
                <a:lnTo>
                  <a:pt x="1995" y="18371"/>
                </a:lnTo>
                <a:lnTo>
                  <a:pt x="2190" y="18322"/>
                </a:lnTo>
                <a:lnTo>
                  <a:pt x="2385" y="18249"/>
                </a:lnTo>
                <a:lnTo>
                  <a:pt x="2604" y="18128"/>
                </a:lnTo>
                <a:lnTo>
                  <a:pt x="2823" y="18006"/>
                </a:lnTo>
                <a:lnTo>
                  <a:pt x="3042" y="17836"/>
                </a:lnTo>
                <a:lnTo>
                  <a:pt x="3236" y="17665"/>
                </a:lnTo>
                <a:lnTo>
                  <a:pt x="3431" y="17471"/>
                </a:lnTo>
                <a:lnTo>
                  <a:pt x="3601" y="17276"/>
                </a:lnTo>
                <a:lnTo>
                  <a:pt x="3893" y="16838"/>
                </a:lnTo>
                <a:lnTo>
                  <a:pt x="4258" y="17081"/>
                </a:lnTo>
                <a:lnTo>
                  <a:pt x="4648" y="17276"/>
                </a:lnTo>
                <a:lnTo>
                  <a:pt x="4867" y="17398"/>
                </a:lnTo>
                <a:lnTo>
                  <a:pt x="5110" y="17495"/>
                </a:lnTo>
                <a:lnTo>
                  <a:pt x="5353" y="17568"/>
                </a:lnTo>
                <a:lnTo>
                  <a:pt x="5597" y="17641"/>
                </a:lnTo>
                <a:lnTo>
                  <a:pt x="6083" y="17738"/>
                </a:lnTo>
                <a:lnTo>
                  <a:pt x="6594" y="17811"/>
                </a:lnTo>
                <a:lnTo>
                  <a:pt x="7057" y="17884"/>
                </a:lnTo>
                <a:lnTo>
                  <a:pt x="7519" y="17909"/>
                </a:lnTo>
                <a:lnTo>
                  <a:pt x="8006" y="17909"/>
                </a:lnTo>
                <a:lnTo>
                  <a:pt x="8492" y="17860"/>
                </a:lnTo>
                <a:lnTo>
                  <a:pt x="8541" y="17884"/>
                </a:lnTo>
                <a:lnTo>
                  <a:pt x="8590" y="17860"/>
                </a:lnTo>
                <a:lnTo>
                  <a:pt x="8736" y="17811"/>
                </a:lnTo>
                <a:lnTo>
                  <a:pt x="8906" y="17787"/>
                </a:lnTo>
                <a:lnTo>
                  <a:pt x="9222" y="17738"/>
                </a:lnTo>
                <a:lnTo>
                  <a:pt x="9514" y="17690"/>
                </a:lnTo>
                <a:lnTo>
                  <a:pt x="9782" y="17592"/>
                </a:lnTo>
                <a:lnTo>
                  <a:pt x="10317" y="17398"/>
                </a:lnTo>
                <a:lnTo>
                  <a:pt x="11120" y="17130"/>
                </a:lnTo>
                <a:lnTo>
                  <a:pt x="11509" y="16984"/>
                </a:lnTo>
                <a:lnTo>
                  <a:pt x="11899" y="16789"/>
                </a:lnTo>
                <a:lnTo>
                  <a:pt x="11899" y="16814"/>
                </a:lnTo>
                <a:lnTo>
                  <a:pt x="11996" y="17033"/>
                </a:lnTo>
                <a:lnTo>
                  <a:pt x="12118" y="17227"/>
                </a:lnTo>
                <a:lnTo>
                  <a:pt x="12288" y="17446"/>
                </a:lnTo>
                <a:lnTo>
                  <a:pt x="12483" y="17641"/>
                </a:lnTo>
                <a:lnTo>
                  <a:pt x="12702" y="17811"/>
                </a:lnTo>
                <a:lnTo>
                  <a:pt x="12921" y="17957"/>
                </a:lnTo>
                <a:lnTo>
                  <a:pt x="13115" y="18079"/>
                </a:lnTo>
                <a:lnTo>
                  <a:pt x="13334" y="18176"/>
                </a:lnTo>
                <a:lnTo>
                  <a:pt x="13529" y="18249"/>
                </a:lnTo>
                <a:lnTo>
                  <a:pt x="13748" y="18298"/>
                </a:lnTo>
                <a:lnTo>
                  <a:pt x="13991" y="18347"/>
                </a:lnTo>
                <a:lnTo>
                  <a:pt x="14259" y="18347"/>
                </a:lnTo>
                <a:lnTo>
                  <a:pt x="14478" y="18322"/>
                </a:lnTo>
                <a:lnTo>
                  <a:pt x="14721" y="18249"/>
                </a:lnTo>
                <a:lnTo>
                  <a:pt x="14819" y="18176"/>
                </a:lnTo>
                <a:lnTo>
                  <a:pt x="14892" y="18103"/>
                </a:lnTo>
                <a:lnTo>
                  <a:pt x="14989" y="18030"/>
                </a:lnTo>
                <a:lnTo>
                  <a:pt x="15038" y="17933"/>
                </a:lnTo>
                <a:lnTo>
                  <a:pt x="15135" y="17763"/>
                </a:lnTo>
                <a:lnTo>
                  <a:pt x="15159" y="17568"/>
                </a:lnTo>
                <a:lnTo>
                  <a:pt x="15184" y="17373"/>
                </a:lnTo>
                <a:lnTo>
                  <a:pt x="15159" y="17203"/>
                </a:lnTo>
                <a:lnTo>
                  <a:pt x="15111" y="17008"/>
                </a:lnTo>
                <a:lnTo>
                  <a:pt x="15062" y="16838"/>
                </a:lnTo>
                <a:lnTo>
                  <a:pt x="14965" y="16643"/>
                </a:lnTo>
                <a:lnTo>
                  <a:pt x="14867" y="16473"/>
                </a:lnTo>
                <a:lnTo>
                  <a:pt x="14600" y="16132"/>
                </a:lnTo>
                <a:lnTo>
                  <a:pt x="14308" y="15792"/>
                </a:lnTo>
                <a:lnTo>
                  <a:pt x="13991" y="15524"/>
                </a:lnTo>
                <a:lnTo>
                  <a:pt x="13675" y="15281"/>
                </a:lnTo>
                <a:lnTo>
                  <a:pt x="13967" y="14916"/>
                </a:lnTo>
                <a:lnTo>
                  <a:pt x="14235" y="14551"/>
                </a:lnTo>
                <a:lnTo>
                  <a:pt x="14478" y="14137"/>
                </a:lnTo>
                <a:lnTo>
                  <a:pt x="14673" y="13748"/>
                </a:lnTo>
                <a:lnTo>
                  <a:pt x="14916" y="13237"/>
                </a:lnTo>
                <a:lnTo>
                  <a:pt x="15111" y="12677"/>
                </a:lnTo>
                <a:lnTo>
                  <a:pt x="15257" y="12118"/>
                </a:lnTo>
                <a:lnTo>
                  <a:pt x="15378" y="11534"/>
                </a:lnTo>
                <a:lnTo>
                  <a:pt x="15476" y="10950"/>
                </a:lnTo>
                <a:lnTo>
                  <a:pt x="15524" y="10366"/>
                </a:lnTo>
                <a:lnTo>
                  <a:pt x="15549" y="9782"/>
                </a:lnTo>
                <a:lnTo>
                  <a:pt x="15549" y="9222"/>
                </a:lnTo>
                <a:lnTo>
                  <a:pt x="15524" y="8979"/>
                </a:lnTo>
                <a:lnTo>
                  <a:pt x="15476" y="8735"/>
                </a:lnTo>
                <a:lnTo>
                  <a:pt x="15354" y="8249"/>
                </a:lnTo>
                <a:lnTo>
                  <a:pt x="15208" y="7786"/>
                </a:lnTo>
                <a:lnTo>
                  <a:pt x="15038" y="7348"/>
                </a:lnTo>
                <a:lnTo>
                  <a:pt x="14867" y="6910"/>
                </a:lnTo>
                <a:lnTo>
                  <a:pt x="14794" y="6691"/>
                </a:lnTo>
                <a:lnTo>
                  <a:pt x="14697" y="6472"/>
                </a:lnTo>
                <a:lnTo>
                  <a:pt x="14575" y="6278"/>
                </a:lnTo>
                <a:lnTo>
                  <a:pt x="14429" y="6107"/>
                </a:lnTo>
                <a:lnTo>
                  <a:pt x="14381" y="6107"/>
                </a:lnTo>
                <a:lnTo>
                  <a:pt x="13991" y="6034"/>
                </a:lnTo>
                <a:lnTo>
                  <a:pt x="13578" y="5961"/>
                </a:lnTo>
                <a:lnTo>
                  <a:pt x="13042" y="6521"/>
                </a:lnTo>
                <a:lnTo>
                  <a:pt x="12458" y="7105"/>
                </a:lnTo>
                <a:lnTo>
                  <a:pt x="12580" y="7202"/>
                </a:lnTo>
                <a:lnTo>
                  <a:pt x="12702" y="7324"/>
                </a:lnTo>
                <a:lnTo>
                  <a:pt x="12799" y="7470"/>
                </a:lnTo>
                <a:lnTo>
                  <a:pt x="12872" y="7616"/>
                </a:lnTo>
                <a:lnTo>
                  <a:pt x="13018" y="7957"/>
                </a:lnTo>
                <a:lnTo>
                  <a:pt x="13140" y="8249"/>
                </a:lnTo>
                <a:lnTo>
                  <a:pt x="13213" y="8468"/>
                </a:lnTo>
                <a:lnTo>
                  <a:pt x="13286" y="8687"/>
                </a:lnTo>
                <a:lnTo>
                  <a:pt x="13383" y="9173"/>
                </a:lnTo>
                <a:lnTo>
                  <a:pt x="13407" y="9684"/>
                </a:lnTo>
                <a:lnTo>
                  <a:pt x="13407" y="10147"/>
                </a:lnTo>
                <a:lnTo>
                  <a:pt x="13383" y="10585"/>
                </a:lnTo>
                <a:lnTo>
                  <a:pt x="13310" y="11023"/>
                </a:lnTo>
                <a:lnTo>
                  <a:pt x="13188" y="11436"/>
                </a:lnTo>
                <a:lnTo>
                  <a:pt x="13042" y="11850"/>
                </a:lnTo>
                <a:lnTo>
                  <a:pt x="12872" y="12264"/>
                </a:lnTo>
                <a:lnTo>
                  <a:pt x="12677" y="12653"/>
                </a:lnTo>
                <a:lnTo>
                  <a:pt x="12458" y="13018"/>
                </a:lnTo>
                <a:lnTo>
                  <a:pt x="12239" y="13383"/>
                </a:lnTo>
                <a:lnTo>
                  <a:pt x="11923" y="13748"/>
                </a:lnTo>
                <a:lnTo>
                  <a:pt x="11582" y="14088"/>
                </a:lnTo>
                <a:lnTo>
                  <a:pt x="11217" y="14380"/>
                </a:lnTo>
                <a:lnTo>
                  <a:pt x="10828" y="14648"/>
                </a:lnTo>
                <a:lnTo>
                  <a:pt x="10414" y="14867"/>
                </a:lnTo>
                <a:lnTo>
                  <a:pt x="9976" y="15062"/>
                </a:lnTo>
                <a:lnTo>
                  <a:pt x="9539" y="15256"/>
                </a:lnTo>
                <a:lnTo>
                  <a:pt x="9101" y="15427"/>
                </a:lnTo>
                <a:lnTo>
                  <a:pt x="8809" y="15524"/>
                </a:lnTo>
                <a:lnTo>
                  <a:pt x="8517" y="15597"/>
                </a:lnTo>
                <a:lnTo>
                  <a:pt x="8225" y="15646"/>
                </a:lnTo>
                <a:lnTo>
                  <a:pt x="7957" y="15670"/>
                </a:lnTo>
                <a:lnTo>
                  <a:pt x="7397" y="15670"/>
                </a:lnTo>
                <a:lnTo>
                  <a:pt x="7130" y="15646"/>
                </a:lnTo>
                <a:lnTo>
                  <a:pt x="6862" y="15597"/>
                </a:lnTo>
                <a:lnTo>
                  <a:pt x="6594" y="15548"/>
                </a:lnTo>
                <a:lnTo>
                  <a:pt x="6327" y="15475"/>
                </a:lnTo>
                <a:lnTo>
                  <a:pt x="5816" y="15281"/>
                </a:lnTo>
                <a:lnTo>
                  <a:pt x="5280" y="15062"/>
                </a:lnTo>
                <a:lnTo>
                  <a:pt x="4769" y="14770"/>
                </a:lnTo>
                <a:lnTo>
                  <a:pt x="4015" y="14307"/>
                </a:lnTo>
                <a:lnTo>
                  <a:pt x="3918" y="14259"/>
                </a:lnTo>
                <a:lnTo>
                  <a:pt x="3820" y="14161"/>
                </a:lnTo>
                <a:lnTo>
                  <a:pt x="3674" y="13991"/>
                </a:lnTo>
                <a:lnTo>
                  <a:pt x="3382" y="13602"/>
                </a:lnTo>
                <a:lnTo>
                  <a:pt x="3066" y="13164"/>
                </a:lnTo>
                <a:lnTo>
                  <a:pt x="2774" y="12726"/>
                </a:lnTo>
                <a:lnTo>
                  <a:pt x="2652" y="12483"/>
                </a:lnTo>
                <a:lnTo>
                  <a:pt x="2555" y="12239"/>
                </a:lnTo>
                <a:lnTo>
                  <a:pt x="2458" y="11972"/>
                </a:lnTo>
                <a:lnTo>
                  <a:pt x="2360" y="11728"/>
                </a:lnTo>
                <a:lnTo>
                  <a:pt x="2263" y="11242"/>
                </a:lnTo>
                <a:lnTo>
                  <a:pt x="2214" y="10731"/>
                </a:lnTo>
                <a:lnTo>
                  <a:pt x="2214" y="10220"/>
                </a:lnTo>
                <a:lnTo>
                  <a:pt x="2239" y="9684"/>
                </a:lnTo>
                <a:lnTo>
                  <a:pt x="2336" y="9149"/>
                </a:lnTo>
                <a:lnTo>
                  <a:pt x="2433" y="8662"/>
                </a:lnTo>
                <a:lnTo>
                  <a:pt x="2604" y="8151"/>
                </a:lnTo>
                <a:lnTo>
                  <a:pt x="2774" y="7713"/>
                </a:lnTo>
                <a:lnTo>
                  <a:pt x="2969" y="7324"/>
                </a:lnTo>
                <a:lnTo>
                  <a:pt x="3188" y="6959"/>
                </a:lnTo>
                <a:lnTo>
                  <a:pt x="3431" y="6618"/>
                </a:lnTo>
                <a:lnTo>
                  <a:pt x="3699" y="6302"/>
                </a:lnTo>
                <a:lnTo>
                  <a:pt x="4015" y="6010"/>
                </a:lnTo>
                <a:lnTo>
                  <a:pt x="4331" y="5742"/>
                </a:lnTo>
                <a:lnTo>
                  <a:pt x="4648" y="5499"/>
                </a:lnTo>
                <a:lnTo>
                  <a:pt x="5013" y="5280"/>
                </a:lnTo>
                <a:lnTo>
                  <a:pt x="5378" y="5086"/>
                </a:lnTo>
                <a:lnTo>
                  <a:pt x="5767" y="4915"/>
                </a:lnTo>
                <a:lnTo>
                  <a:pt x="6156" y="4794"/>
                </a:lnTo>
                <a:lnTo>
                  <a:pt x="6570" y="4672"/>
                </a:lnTo>
                <a:lnTo>
                  <a:pt x="6984" y="4599"/>
                </a:lnTo>
                <a:lnTo>
                  <a:pt x="7397" y="4550"/>
                </a:lnTo>
                <a:lnTo>
                  <a:pt x="7811" y="4526"/>
                </a:lnTo>
                <a:lnTo>
                  <a:pt x="8225" y="4526"/>
                </a:lnTo>
                <a:lnTo>
                  <a:pt x="8614" y="4575"/>
                </a:lnTo>
                <a:lnTo>
                  <a:pt x="8979" y="4623"/>
                </a:lnTo>
                <a:lnTo>
                  <a:pt x="9344" y="4696"/>
                </a:lnTo>
                <a:lnTo>
                  <a:pt x="9685" y="4794"/>
                </a:lnTo>
                <a:lnTo>
                  <a:pt x="10049" y="4940"/>
                </a:lnTo>
                <a:lnTo>
                  <a:pt x="10390" y="5086"/>
                </a:lnTo>
                <a:lnTo>
                  <a:pt x="10706" y="5280"/>
                </a:lnTo>
                <a:lnTo>
                  <a:pt x="10998" y="5499"/>
                </a:lnTo>
                <a:lnTo>
                  <a:pt x="11363" y="5134"/>
                </a:lnTo>
                <a:lnTo>
                  <a:pt x="11704" y="4745"/>
                </a:lnTo>
                <a:lnTo>
                  <a:pt x="11874" y="4575"/>
                </a:lnTo>
                <a:lnTo>
                  <a:pt x="11801" y="4258"/>
                </a:lnTo>
                <a:lnTo>
                  <a:pt x="11777" y="3942"/>
                </a:lnTo>
                <a:lnTo>
                  <a:pt x="11728" y="3650"/>
                </a:lnTo>
                <a:lnTo>
                  <a:pt x="11680" y="3382"/>
                </a:lnTo>
                <a:lnTo>
                  <a:pt x="11169" y="3042"/>
                </a:lnTo>
                <a:lnTo>
                  <a:pt x="10925" y="2871"/>
                </a:lnTo>
                <a:lnTo>
                  <a:pt x="10633" y="2750"/>
                </a:lnTo>
                <a:lnTo>
                  <a:pt x="10147" y="2579"/>
                </a:lnTo>
                <a:lnTo>
                  <a:pt x="9685" y="2458"/>
                </a:lnTo>
                <a:lnTo>
                  <a:pt x="9174" y="2385"/>
                </a:lnTo>
                <a:lnTo>
                  <a:pt x="8687" y="2336"/>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9"/>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50</a:t>
            </a:fld>
            <a:endParaRPr/>
          </a:p>
        </p:txBody>
      </p:sp>
      <p:sp>
        <p:nvSpPr>
          <p:cNvPr id="262" name="Google Shape;262;p39"/>
          <p:cNvSpPr txBox="1">
            <a:spLocks noGrp="1"/>
          </p:cNvSpPr>
          <p:nvPr>
            <p:ph type="title" idx="4294967295"/>
          </p:nvPr>
        </p:nvSpPr>
        <p:spPr>
          <a:xfrm>
            <a:off x="866375" y="699440"/>
            <a:ext cx="39666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000" dirty="0" smtClean="0"/>
              <a:t>Merci!</a:t>
            </a:r>
            <a:endParaRPr sz="6000" dirty="0"/>
          </a:p>
        </p:txBody>
      </p:sp>
      <p:sp>
        <p:nvSpPr>
          <p:cNvPr id="263" name="Google Shape;263;p39"/>
          <p:cNvSpPr txBox="1">
            <a:spLocks noGrp="1"/>
          </p:cNvSpPr>
          <p:nvPr>
            <p:ph type="body" idx="4294967295"/>
          </p:nvPr>
        </p:nvSpPr>
        <p:spPr>
          <a:xfrm>
            <a:off x="866375" y="1707654"/>
            <a:ext cx="4137673" cy="210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smtClean="0"/>
              <a:t>Des questions?</a:t>
            </a:r>
            <a:endParaRPr dirty="0"/>
          </a:p>
          <a:p>
            <a:pPr marL="0" lvl="0" indent="0" algn="l" rtl="0">
              <a:spcBef>
                <a:spcPts val="1000"/>
              </a:spcBef>
              <a:spcAft>
                <a:spcPts val="0"/>
              </a:spcAft>
              <a:buClr>
                <a:schemeClr val="dk1"/>
              </a:buClr>
              <a:buSzPts val="1100"/>
              <a:buFont typeface="Arial"/>
              <a:buNone/>
            </a:pPr>
            <a:r>
              <a:rPr lang="fr-CA" dirty="0" smtClean="0"/>
              <a:t>N’hésitez pas à </a:t>
            </a:r>
            <a:r>
              <a:rPr lang="fr-CA" dirty="0" smtClean="0"/>
              <a:t>nous </a:t>
            </a:r>
            <a:r>
              <a:rPr lang="fr-CA" dirty="0" smtClean="0"/>
              <a:t>écrire </a:t>
            </a:r>
            <a:r>
              <a:rPr lang="fr-CA" dirty="0" smtClean="0"/>
              <a:t>à </a:t>
            </a:r>
            <a:r>
              <a:rPr lang="fr-CA" dirty="0" smtClean="0"/>
              <a:t>l’adresse:</a:t>
            </a:r>
          </a:p>
          <a:p>
            <a:pPr marL="0" lvl="0" indent="0" algn="l" rtl="0">
              <a:spcBef>
                <a:spcPts val="1000"/>
              </a:spcBef>
              <a:spcAft>
                <a:spcPts val="0"/>
              </a:spcAft>
              <a:buClr>
                <a:schemeClr val="dk1"/>
              </a:buClr>
              <a:buSzPts val="1100"/>
              <a:buFont typeface="Arial"/>
              <a:buNone/>
            </a:pPr>
            <a:r>
              <a:rPr lang="en" dirty="0" smtClean="0">
                <a:hlinkClick r:id="rId3"/>
              </a:rPr>
              <a:t>servicedesbibliotheques@cssh.qc.ca</a:t>
            </a:r>
            <a:endParaRPr lang="en" dirty="0"/>
          </a:p>
          <a:p>
            <a:pPr marL="0" lvl="0" indent="0" algn="l" rtl="0">
              <a:spcBef>
                <a:spcPts val="1000"/>
              </a:spcBef>
              <a:spcAft>
                <a:spcPts val="0"/>
              </a:spcAft>
              <a:buClr>
                <a:schemeClr val="dk1"/>
              </a:buClr>
              <a:buSzPts val="1100"/>
              <a:buFont typeface="Arial"/>
              <a:buNone/>
            </a:pPr>
            <a:endParaRPr lang="en" dirty="0" smtClean="0"/>
          </a:p>
          <a:p>
            <a:pPr marL="0" lvl="0" indent="0" algn="l" rtl="0">
              <a:spcBef>
                <a:spcPts val="1000"/>
              </a:spcBef>
              <a:spcAft>
                <a:spcPts val="0"/>
              </a:spcAft>
              <a:buClr>
                <a:schemeClr val="dk1"/>
              </a:buClr>
              <a:buSzPts val="1100"/>
              <a:buFont typeface="Arial"/>
              <a:buNone/>
            </a:pPr>
            <a:r>
              <a:rPr lang="fr-CA" dirty="0" smtClean="0"/>
              <a:t>O</a:t>
            </a:r>
            <a:r>
              <a:rPr lang="en" dirty="0" smtClean="0"/>
              <a:t>u à m’écrire directement:</a:t>
            </a:r>
          </a:p>
          <a:p>
            <a:pPr marL="0" lvl="0" indent="0" algn="l" rtl="0">
              <a:spcBef>
                <a:spcPts val="1000"/>
              </a:spcBef>
              <a:spcAft>
                <a:spcPts val="0"/>
              </a:spcAft>
              <a:buClr>
                <a:schemeClr val="dk1"/>
              </a:buClr>
              <a:buSzPts val="1100"/>
              <a:buFont typeface="Arial"/>
              <a:buNone/>
            </a:pPr>
            <a:r>
              <a:rPr lang="fr-CA" dirty="0" smtClean="0">
                <a:hlinkClick r:id="rId4"/>
              </a:rPr>
              <a:t>c</a:t>
            </a:r>
            <a:r>
              <a:rPr lang="en" dirty="0" smtClean="0">
                <a:hlinkClick r:id="rId4"/>
              </a:rPr>
              <a:t>atherine.belanger@cssh.qc.ca</a:t>
            </a:r>
            <a:endParaRPr lang="en" dirty="0" smtClean="0"/>
          </a:p>
          <a:p>
            <a:pPr marL="139700" lvl="0" indent="0" algn="l" rtl="0">
              <a:spcBef>
                <a:spcPts val="0"/>
              </a:spcBef>
              <a:spcAft>
                <a:spcPts val="0"/>
              </a:spcAft>
              <a:buSzPts val="1400"/>
              <a:buNone/>
            </a:pPr>
            <a:endParaRPr lang="en" dirty="0" smtClean="0"/>
          </a:p>
        </p:txBody>
      </p:sp>
      <p:sp>
        <p:nvSpPr>
          <p:cNvPr id="264" name="Google Shape;264;p39"/>
          <p:cNvSpPr/>
          <p:nvPr/>
        </p:nvSpPr>
        <p:spPr>
          <a:xfrm>
            <a:off x="5875463" y="1578259"/>
            <a:ext cx="1934246" cy="1786513"/>
          </a:xfrm>
          <a:custGeom>
            <a:avLst/>
            <a:gdLst/>
            <a:ahLst/>
            <a:cxnLst/>
            <a:rect l="l" t="t" r="r" b="b"/>
            <a:pathLst>
              <a:path w="17204" h="15890" extrusionOk="0">
                <a:moveTo>
                  <a:pt x="1241" y="6108"/>
                </a:moveTo>
                <a:lnTo>
                  <a:pt x="1022" y="6376"/>
                </a:lnTo>
                <a:lnTo>
                  <a:pt x="852" y="6644"/>
                </a:lnTo>
                <a:lnTo>
                  <a:pt x="755" y="6765"/>
                </a:lnTo>
                <a:lnTo>
                  <a:pt x="730" y="6425"/>
                </a:lnTo>
                <a:lnTo>
                  <a:pt x="682" y="6108"/>
                </a:lnTo>
                <a:close/>
                <a:moveTo>
                  <a:pt x="3188" y="6181"/>
                </a:moveTo>
                <a:lnTo>
                  <a:pt x="3918" y="6206"/>
                </a:lnTo>
                <a:lnTo>
                  <a:pt x="3772" y="6327"/>
                </a:lnTo>
                <a:lnTo>
                  <a:pt x="3626" y="6498"/>
                </a:lnTo>
                <a:lnTo>
                  <a:pt x="3382" y="6814"/>
                </a:lnTo>
                <a:lnTo>
                  <a:pt x="3236" y="7009"/>
                </a:lnTo>
                <a:lnTo>
                  <a:pt x="3115" y="6936"/>
                </a:lnTo>
                <a:lnTo>
                  <a:pt x="2969" y="6911"/>
                </a:lnTo>
                <a:lnTo>
                  <a:pt x="2896" y="6887"/>
                </a:lnTo>
                <a:lnTo>
                  <a:pt x="2798" y="6863"/>
                </a:lnTo>
                <a:lnTo>
                  <a:pt x="2725" y="6863"/>
                </a:lnTo>
                <a:lnTo>
                  <a:pt x="2969" y="6546"/>
                </a:lnTo>
                <a:lnTo>
                  <a:pt x="3188" y="6230"/>
                </a:lnTo>
                <a:lnTo>
                  <a:pt x="3188" y="6181"/>
                </a:lnTo>
                <a:close/>
                <a:moveTo>
                  <a:pt x="4112" y="6206"/>
                </a:moveTo>
                <a:lnTo>
                  <a:pt x="4064" y="6376"/>
                </a:lnTo>
                <a:lnTo>
                  <a:pt x="4039" y="6546"/>
                </a:lnTo>
                <a:lnTo>
                  <a:pt x="4039" y="6863"/>
                </a:lnTo>
                <a:lnTo>
                  <a:pt x="3991" y="7398"/>
                </a:lnTo>
                <a:lnTo>
                  <a:pt x="3796" y="7617"/>
                </a:lnTo>
                <a:lnTo>
                  <a:pt x="3626" y="7860"/>
                </a:lnTo>
                <a:lnTo>
                  <a:pt x="3650" y="7714"/>
                </a:lnTo>
                <a:lnTo>
                  <a:pt x="3650" y="7568"/>
                </a:lnTo>
                <a:lnTo>
                  <a:pt x="3626" y="7447"/>
                </a:lnTo>
                <a:lnTo>
                  <a:pt x="3577" y="7325"/>
                </a:lnTo>
                <a:lnTo>
                  <a:pt x="3504" y="7203"/>
                </a:lnTo>
                <a:lnTo>
                  <a:pt x="3820" y="6717"/>
                </a:lnTo>
                <a:lnTo>
                  <a:pt x="3966" y="6473"/>
                </a:lnTo>
                <a:lnTo>
                  <a:pt x="4088" y="6206"/>
                </a:lnTo>
                <a:close/>
                <a:moveTo>
                  <a:pt x="2701" y="7301"/>
                </a:moveTo>
                <a:lnTo>
                  <a:pt x="2750" y="7325"/>
                </a:lnTo>
                <a:lnTo>
                  <a:pt x="2823" y="7325"/>
                </a:lnTo>
                <a:lnTo>
                  <a:pt x="2969" y="7374"/>
                </a:lnTo>
                <a:lnTo>
                  <a:pt x="3090" y="7447"/>
                </a:lnTo>
                <a:lnTo>
                  <a:pt x="3163" y="7568"/>
                </a:lnTo>
                <a:lnTo>
                  <a:pt x="3188" y="7690"/>
                </a:lnTo>
                <a:lnTo>
                  <a:pt x="3188" y="7836"/>
                </a:lnTo>
                <a:lnTo>
                  <a:pt x="3139" y="7982"/>
                </a:lnTo>
                <a:lnTo>
                  <a:pt x="3042" y="8104"/>
                </a:lnTo>
                <a:lnTo>
                  <a:pt x="2920" y="8201"/>
                </a:lnTo>
                <a:lnTo>
                  <a:pt x="2847" y="8225"/>
                </a:lnTo>
                <a:lnTo>
                  <a:pt x="2774" y="8250"/>
                </a:lnTo>
                <a:lnTo>
                  <a:pt x="2677" y="8225"/>
                </a:lnTo>
                <a:lnTo>
                  <a:pt x="2604" y="8201"/>
                </a:lnTo>
                <a:lnTo>
                  <a:pt x="2531" y="8152"/>
                </a:lnTo>
                <a:lnTo>
                  <a:pt x="2482" y="8079"/>
                </a:lnTo>
                <a:lnTo>
                  <a:pt x="2433" y="8031"/>
                </a:lnTo>
                <a:lnTo>
                  <a:pt x="2409" y="7958"/>
                </a:lnTo>
                <a:lnTo>
                  <a:pt x="2385" y="7836"/>
                </a:lnTo>
                <a:lnTo>
                  <a:pt x="2385" y="7714"/>
                </a:lnTo>
                <a:lnTo>
                  <a:pt x="2433" y="7593"/>
                </a:lnTo>
                <a:lnTo>
                  <a:pt x="2482" y="7495"/>
                </a:lnTo>
                <a:lnTo>
                  <a:pt x="2579" y="7374"/>
                </a:lnTo>
                <a:lnTo>
                  <a:pt x="2701" y="7301"/>
                </a:lnTo>
                <a:close/>
                <a:moveTo>
                  <a:pt x="1582" y="6133"/>
                </a:moveTo>
                <a:lnTo>
                  <a:pt x="1898" y="6157"/>
                </a:lnTo>
                <a:lnTo>
                  <a:pt x="2239" y="6157"/>
                </a:lnTo>
                <a:lnTo>
                  <a:pt x="3042" y="6181"/>
                </a:lnTo>
                <a:lnTo>
                  <a:pt x="2823" y="6303"/>
                </a:lnTo>
                <a:lnTo>
                  <a:pt x="2628" y="6473"/>
                </a:lnTo>
                <a:lnTo>
                  <a:pt x="2458" y="6692"/>
                </a:lnTo>
                <a:lnTo>
                  <a:pt x="2287" y="6911"/>
                </a:lnTo>
                <a:lnTo>
                  <a:pt x="1995" y="7398"/>
                </a:lnTo>
                <a:lnTo>
                  <a:pt x="1728" y="7836"/>
                </a:lnTo>
                <a:lnTo>
                  <a:pt x="1485" y="8225"/>
                </a:lnTo>
                <a:lnTo>
                  <a:pt x="1193" y="8639"/>
                </a:lnTo>
                <a:lnTo>
                  <a:pt x="925" y="9053"/>
                </a:lnTo>
                <a:lnTo>
                  <a:pt x="657" y="9466"/>
                </a:lnTo>
                <a:lnTo>
                  <a:pt x="633" y="8639"/>
                </a:lnTo>
                <a:lnTo>
                  <a:pt x="755" y="8566"/>
                </a:lnTo>
                <a:lnTo>
                  <a:pt x="852" y="8469"/>
                </a:lnTo>
                <a:lnTo>
                  <a:pt x="1047" y="8225"/>
                </a:lnTo>
                <a:lnTo>
                  <a:pt x="1193" y="7982"/>
                </a:lnTo>
                <a:lnTo>
                  <a:pt x="1314" y="7714"/>
                </a:lnTo>
                <a:lnTo>
                  <a:pt x="1436" y="7544"/>
                </a:lnTo>
                <a:lnTo>
                  <a:pt x="1582" y="7349"/>
                </a:lnTo>
                <a:lnTo>
                  <a:pt x="1874" y="6984"/>
                </a:lnTo>
                <a:lnTo>
                  <a:pt x="1995" y="6790"/>
                </a:lnTo>
                <a:lnTo>
                  <a:pt x="2141" y="6619"/>
                </a:lnTo>
                <a:lnTo>
                  <a:pt x="2239" y="6425"/>
                </a:lnTo>
                <a:lnTo>
                  <a:pt x="2312" y="6206"/>
                </a:lnTo>
                <a:lnTo>
                  <a:pt x="2312" y="6181"/>
                </a:lnTo>
                <a:lnTo>
                  <a:pt x="2287" y="6181"/>
                </a:lnTo>
                <a:lnTo>
                  <a:pt x="2117" y="6279"/>
                </a:lnTo>
                <a:lnTo>
                  <a:pt x="1971" y="6400"/>
                </a:lnTo>
                <a:lnTo>
                  <a:pt x="1825" y="6546"/>
                </a:lnTo>
                <a:lnTo>
                  <a:pt x="1703" y="6692"/>
                </a:lnTo>
                <a:lnTo>
                  <a:pt x="1460" y="7009"/>
                </a:lnTo>
                <a:lnTo>
                  <a:pt x="1217" y="7325"/>
                </a:lnTo>
                <a:lnTo>
                  <a:pt x="925" y="7714"/>
                </a:lnTo>
                <a:lnTo>
                  <a:pt x="657" y="8152"/>
                </a:lnTo>
                <a:lnTo>
                  <a:pt x="657" y="8128"/>
                </a:lnTo>
                <a:lnTo>
                  <a:pt x="730" y="7398"/>
                </a:lnTo>
                <a:lnTo>
                  <a:pt x="828" y="7276"/>
                </a:lnTo>
                <a:lnTo>
                  <a:pt x="901" y="7130"/>
                </a:lnTo>
                <a:lnTo>
                  <a:pt x="1047" y="6887"/>
                </a:lnTo>
                <a:lnTo>
                  <a:pt x="1339" y="6522"/>
                </a:lnTo>
                <a:lnTo>
                  <a:pt x="1460" y="6327"/>
                </a:lnTo>
                <a:lnTo>
                  <a:pt x="1582" y="6133"/>
                </a:lnTo>
                <a:close/>
                <a:moveTo>
                  <a:pt x="1971" y="7982"/>
                </a:moveTo>
                <a:lnTo>
                  <a:pt x="1995" y="8104"/>
                </a:lnTo>
                <a:lnTo>
                  <a:pt x="2044" y="8225"/>
                </a:lnTo>
                <a:lnTo>
                  <a:pt x="2117" y="8323"/>
                </a:lnTo>
                <a:lnTo>
                  <a:pt x="2190" y="8396"/>
                </a:lnTo>
                <a:lnTo>
                  <a:pt x="1533" y="9369"/>
                </a:lnTo>
                <a:lnTo>
                  <a:pt x="682" y="10658"/>
                </a:lnTo>
                <a:lnTo>
                  <a:pt x="682" y="10512"/>
                </a:lnTo>
                <a:lnTo>
                  <a:pt x="657" y="10123"/>
                </a:lnTo>
                <a:lnTo>
                  <a:pt x="1241" y="9150"/>
                </a:lnTo>
                <a:lnTo>
                  <a:pt x="1849" y="8201"/>
                </a:lnTo>
                <a:lnTo>
                  <a:pt x="1971" y="7982"/>
                </a:lnTo>
                <a:close/>
                <a:moveTo>
                  <a:pt x="3188" y="8566"/>
                </a:moveTo>
                <a:lnTo>
                  <a:pt x="2312" y="9928"/>
                </a:lnTo>
                <a:lnTo>
                  <a:pt x="1436" y="11242"/>
                </a:lnTo>
                <a:lnTo>
                  <a:pt x="1047" y="11753"/>
                </a:lnTo>
                <a:lnTo>
                  <a:pt x="828" y="11997"/>
                </a:lnTo>
                <a:lnTo>
                  <a:pt x="657" y="12264"/>
                </a:lnTo>
                <a:lnTo>
                  <a:pt x="657" y="11242"/>
                </a:lnTo>
                <a:lnTo>
                  <a:pt x="974" y="10780"/>
                </a:lnTo>
                <a:lnTo>
                  <a:pt x="1922" y="9369"/>
                </a:lnTo>
                <a:lnTo>
                  <a:pt x="2458" y="8590"/>
                </a:lnTo>
                <a:lnTo>
                  <a:pt x="2579" y="8639"/>
                </a:lnTo>
                <a:lnTo>
                  <a:pt x="2725" y="8663"/>
                </a:lnTo>
                <a:lnTo>
                  <a:pt x="2871" y="8663"/>
                </a:lnTo>
                <a:lnTo>
                  <a:pt x="2993" y="8639"/>
                </a:lnTo>
                <a:lnTo>
                  <a:pt x="3090" y="8615"/>
                </a:lnTo>
                <a:lnTo>
                  <a:pt x="3188" y="8566"/>
                </a:lnTo>
                <a:close/>
                <a:moveTo>
                  <a:pt x="3991" y="7787"/>
                </a:moveTo>
                <a:lnTo>
                  <a:pt x="3991" y="8834"/>
                </a:lnTo>
                <a:lnTo>
                  <a:pt x="3820" y="8980"/>
                </a:lnTo>
                <a:lnTo>
                  <a:pt x="3650" y="9174"/>
                </a:lnTo>
                <a:lnTo>
                  <a:pt x="3358" y="9588"/>
                </a:lnTo>
                <a:lnTo>
                  <a:pt x="2823" y="10342"/>
                </a:lnTo>
                <a:lnTo>
                  <a:pt x="2555" y="10707"/>
                </a:lnTo>
                <a:lnTo>
                  <a:pt x="2287" y="11096"/>
                </a:lnTo>
                <a:lnTo>
                  <a:pt x="1436" y="12143"/>
                </a:lnTo>
                <a:lnTo>
                  <a:pt x="1022" y="12654"/>
                </a:lnTo>
                <a:lnTo>
                  <a:pt x="633" y="13189"/>
                </a:lnTo>
                <a:lnTo>
                  <a:pt x="633" y="12946"/>
                </a:lnTo>
                <a:lnTo>
                  <a:pt x="633" y="12775"/>
                </a:lnTo>
                <a:lnTo>
                  <a:pt x="755" y="12654"/>
                </a:lnTo>
                <a:lnTo>
                  <a:pt x="876" y="12532"/>
                </a:lnTo>
                <a:lnTo>
                  <a:pt x="1120" y="12264"/>
                </a:lnTo>
                <a:lnTo>
                  <a:pt x="1509" y="11680"/>
                </a:lnTo>
                <a:lnTo>
                  <a:pt x="2020" y="10975"/>
                </a:lnTo>
                <a:lnTo>
                  <a:pt x="2506" y="10245"/>
                </a:lnTo>
                <a:lnTo>
                  <a:pt x="2993" y="9490"/>
                </a:lnTo>
                <a:lnTo>
                  <a:pt x="3455" y="8736"/>
                </a:lnTo>
                <a:lnTo>
                  <a:pt x="3723" y="8274"/>
                </a:lnTo>
                <a:lnTo>
                  <a:pt x="3869" y="8031"/>
                </a:lnTo>
                <a:lnTo>
                  <a:pt x="3991" y="7787"/>
                </a:lnTo>
                <a:close/>
                <a:moveTo>
                  <a:pt x="4039" y="14065"/>
                </a:moveTo>
                <a:lnTo>
                  <a:pt x="4039" y="14430"/>
                </a:lnTo>
                <a:lnTo>
                  <a:pt x="3820" y="14430"/>
                </a:lnTo>
                <a:lnTo>
                  <a:pt x="4015" y="14089"/>
                </a:lnTo>
                <a:lnTo>
                  <a:pt x="4039" y="14065"/>
                </a:lnTo>
                <a:close/>
                <a:moveTo>
                  <a:pt x="4039" y="12921"/>
                </a:moveTo>
                <a:lnTo>
                  <a:pt x="4039" y="13140"/>
                </a:lnTo>
                <a:lnTo>
                  <a:pt x="4039" y="13554"/>
                </a:lnTo>
                <a:lnTo>
                  <a:pt x="3918" y="13724"/>
                </a:lnTo>
                <a:lnTo>
                  <a:pt x="3820" y="13870"/>
                </a:lnTo>
                <a:lnTo>
                  <a:pt x="3577" y="14235"/>
                </a:lnTo>
                <a:lnTo>
                  <a:pt x="3431" y="14454"/>
                </a:lnTo>
                <a:lnTo>
                  <a:pt x="2993" y="14454"/>
                </a:lnTo>
                <a:lnTo>
                  <a:pt x="3431" y="13797"/>
                </a:lnTo>
                <a:lnTo>
                  <a:pt x="3747" y="13359"/>
                </a:lnTo>
                <a:lnTo>
                  <a:pt x="4039" y="12921"/>
                </a:lnTo>
                <a:close/>
                <a:moveTo>
                  <a:pt x="4039" y="11826"/>
                </a:moveTo>
                <a:lnTo>
                  <a:pt x="4039" y="12483"/>
                </a:lnTo>
                <a:lnTo>
                  <a:pt x="3845" y="12678"/>
                </a:lnTo>
                <a:lnTo>
                  <a:pt x="3650" y="12873"/>
                </a:lnTo>
                <a:lnTo>
                  <a:pt x="3334" y="13311"/>
                </a:lnTo>
                <a:lnTo>
                  <a:pt x="2896" y="13895"/>
                </a:lnTo>
                <a:lnTo>
                  <a:pt x="2677" y="14187"/>
                </a:lnTo>
                <a:lnTo>
                  <a:pt x="2482" y="14503"/>
                </a:lnTo>
                <a:lnTo>
                  <a:pt x="2312" y="14503"/>
                </a:lnTo>
                <a:lnTo>
                  <a:pt x="2433" y="14333"/>
                </a:lnTo>
                <a:lnTo>
                  <a:pt x="2555" y="14162"/>
                </a:lnTo>
                <a:lnTo>
                  <a:pt x="2871" y="13651"/>
                </a:lnTo>
                <a:lnTo>
                  <a:pt x="3188" y="13116"/>
                </a:lnTo>
                <a:lnTo>
                  <a:pt x="3504" y="12581"/>
                </a:lnTo>
                <a:lnTo>
                  <a:pt x="3845" y="12070"/>
                </a:lnTo>
                <a:lnTo>
                  <a:pt x="4039" y="11826"/>
                </a:lnTo>
                <a:close/>
                <a:moveTo>
                  <a:pt x="4015" y="10391"/>
                </a:moveTo>
                <a:lnTo>
                  <a:pt x="4015" y="11218"/>
                </a:lnTo>
                <a:lnTo>
                  <a:pt x="4039" y="11364"/>
                </a:lnTo>
                <a:lnTo>
                  <a:pt x="3869" y="11486"/>
                </a:lnTo>
                <a:lnTo>
                  <a:pt x="3723" y="11656"/>
                </a:lnTo>
                <a:lnTo>
                  <a:pt x="3577" y="11826"/>
                </a:lnTo>
                <a:lnTo>
                  <a:pt x="3455" y="12021"/>
                </a:lnTo>
                <a:lnTo>
                  <a:pt x="3236" y="12386"/>
                </a:lnTo>
                <a:lnTo>
                  <a:pt x="3042" y="12702"/>
                </a:lnTo>
                <a:lnTo>
                  <a:pt x="2725" y="13238"/>
                </a:lnTo>
                <a:lnTo>
                  <a:pt x="2409" y="13773"/>
                </a:lnTo>
                <a:lnTo>
                  <a:pt x="2263" y="13968"/>
                </a:lnTo>
                <a:lnTo>
                  <a:pt x="2117" y="14138"/>
                </a:lnTo>
                <a:lnTo>
                  <a:pt x="1971" y="14333"/>
                </a:lnTo>
                <a:lnTo>
                  <a:pt x="1849" y="14527"/>
                </a:lnTo>
                <a:lnTo>
                  <a:pt x="1047" y="14600"/>
                </a:lnTo>
                <a:lnTo>
                  <a:pt x="1460" y="14089"/>
                </a:lnTo>
                <a:lnTo>
                  <a:pt x="1825" y="13554"/>
                </a:lnTo>
                <a:lnTo>
                  <a:pt x="2214" y="13019"/>
                </a:lnTo>
                <a:lnTo>
                  <a:pt x="2604" y="12508"/>
                </a:lnTo>
                <a:lnTo>
                  <a:pt x="2823" y="12240"/>
                </a:lnTo>
                <a:lnTo>
                  <a:pt x="3017" y="11972"/>
                </a:lnTo>
                <a:lnTo>
                  <a:pt x="3382" y="11388"/>
                </a:lnTo>
                <a:lnTo>
                  <a:pt x="3723" y="10902"/>
                </a:lnTo>
                <a:lnTo>
                  <a:pt x="3869" y="10634"/>
                </a:lnTo>
                <a:lnTo>
                  <a:pt x="4015" y="10391"/>
                </a:lnTo>
                <a:close/>
                <a:moveTo>
                  <a:pt x="4015" y="9271"/>
                </a:moveTo>
                <a:lnTo>
                  <a:pt x="4015" y="10147"/>
                </a:lnTo>
                <a:lnTo>
                  <a:pt x="3893" y="10220"/>
                </a:lnTo>
                <a:lnTo>
                  <a:pt x="3796" y="10318"/>
                </a:lnTo>
                <a:lnTo>
                  <a:pt x="3626" y="10512"/>
                </a:lnTo>
                <a:lnTo>
                  <a:pt x="3455" y="10731"/>
                </a:lnTo>
                <a:lnTo>
                  <a:pt x="3285" y="10975"/>
                </a:lnTo>
                <a:lnTo>
                  <a:pt x="2847" y="11632"/>
                </a:lnTo>
                <a:lnTo>
                  <a:pt x="2628" y="11972"/>
                </a:lnTo>
                <a:lnTo>
                  <a:pt x="2385" y="12289"/>
                </a:lnTo>
                <a:lnTo>
                  <a:pt x="1947" y="12873"/>
                </a:lnTo>
                <a:lnTo>
                  <a:pt x="1509" y="13481"/>
                </a:lnTo>
                <a:lnTo>
                  <a:pt x="1071" y="14065"/>
                </a:lnTo>
                <a:lnTo>
                  <a:pt x="828" y="14333"/>
                </a:lnTo>
                <a:lnTo>
                  <a:pt x="584" y="14625"/>
                </a:lnTo>
                <a:lnTo>
                  <a:pt x="609" y="14430"/>
                </a:lnTo>
                <a:lnTo>
                  <a:pt x="609" y="14235"/>
                </a:lnTo>
                <a:lnTo>
                  <a:pt x="609" y="13895"/>
                </a:lnTo>
                <a:lnTo>
                  <a:pt x="1120" y="13213"/>
                </a:lnTo>
                <a:lnTo>
                  <a:pt x="1631" y="12556"/>
                </a:lnTo>
                <a:lnTo>
                  <a:pt x="2677" y="11242"/>
                </a:lnTo>
                <a:lnTo>
                  <a:pt x="3090" y="10658"/>
                </a:lnTo>
                <a:lnTo>
                  <a:pt x="3480" y="10050"/>
                </a:lnTo>
                <a:lnTo>
                  <a:pt x="3747" y="9661"/>
                </a:lnTo>
                <a:lnTo>
                  <a:pt x="4015" y="9271"/>
                </a:lnTo>
                <a:close/>
                <a:moveTo>
                  <a:pt x="10341" y="488"/>
                </a:moveTo>
                <a:lnTo>
                  <a:pt x="10536" y="512"/>
                </a:lnTo>
                <a:lnTo>
                  <a:pt x="10755" y="536"/>
                </a:lnTo>
                <a:lnTo>
                  <a:pt x="10950" y="585"/>
                </a:lnTo>
                <a:lnTo>
                  <a:pt x="11071" y="609"/>
                </a:lnTo>
                <a:lnTo>
                  <a:pt x="11169" y="658"/>
                </a:lnTo>
                <a:lnTo>
                  <a:pt x="11266" y="731"/>
                </a:lnTo>
                <a:lnTo>
                  <a:pt x="11339" y="828"/>
                </a:lnTo>
                <a:lnTo>
                  <a:pt x="11485" y="999"/>
                </a:lnTo>
                <a:lnTo>
                  <a:pt x="11582" y="1217"/>
                </a:lnTo>
                <a:lnTo>
                  <a:pt x="11655" y="1436"/>
                </a:lnTo>
                <a:lnTo>
                  <a:pt x="11704" y="1680"/>
                </a:lnTo>
                <a:lnTo>
                  <a:pt x="11728" y="1923"/>
                </a:lnTo>
                <a:lnTo>
                  <a:pt x="11728" y="2385"/>
                </a:lnTo>
                <a:lnTo>
                  <a:pt x="11680" y="2848"/>
                </a:lnTo>
                <a:lnTo>
                  <a:pt x="11582" y="3310"/>
                </a:lnTo>
                <a:lnTo>
                  <a:pt x="11461" y="3772"/>
                </a:lnTo>
                <a:lnTo>
                  <a:pt x="11315" y="4210"/>
                </a:lnTo>
                <a:lnTo>
                  <a:pt x="10974" y="5111"/>
                </a:lnTo>
                <a:lnTo>
                  <a:pt x="10804" y="5549"/>
                </a:lnTo>
                <a:lnTo>
                  <a:pt x="10658" y="5987"/>
                </a:lnTo>
                <a:lnTo>
                  <a:pt x="10658" y="6084"/>
                </a:lnTo>
                <a:lnTo>
                  <a:pt x="10658" y="6181"/>
                </a:lnTo>
                <a:lnTo>
                  <a:pt x="10731" y="6254"/>
                </a:lnTo>
                <a:lnTo>
                  <a:pt x="10779" y="6303"/>
                </a:lnTo>
                <a:lnTo>
                  <a:pt x="10877" y="6327"/>
                </a:lnTo>
                <a:lnTo>
                  <a:pt x="10950" y="6327"/>
                </a:lnTo>
                <a:lnTo>
                  <a:pt x="11047" y="6303"/>
                </a:lnTo>
                <a:lnTo>
                  <a:pt x="11120" y="6279"/>
                </a:lnTo>
                <a:lnTo>
                  <a:pt x="11388" y="6303"/>
                </a:lnTo>
                <a:lnTo>
                  <a:pt x="11655" y="6327"/>
                </a:lnTo>
                <a:lnTo>
                  <a:pt x="12215" y="6352"/>
                </a:lnTo>
                <a:lnTo>
                  <a:pt x="12775" y="6327"/>
                </a:lnTo>
                <a:lnTo>
                  <a:pt x="13310" y="6327"/>
                </a:lnTo>
                <a:lnTo>
                  <a:pt x="13748" y="6352"/>
                </a:lnTo>
                <a:lnTo>
                  <a:pt x="14210" y="6425"/>
                </a:lnTo>
                <a:lnTo>
                  <a:pt x="14673" y="6498"/>
                </a:lnTo>
                <a:lnTo>
                  <a:pt x="15111" y="6595"/>
                </a:lnTo>
                <a:lnTo>
                  <a:pt x="15476" y="6668"/>
                </a:lnTo>
                <a:lnTo>
                  <a:pt x="15841" y="6790"/>
                </a:lnTo>
                <a:lnTo>
                  <a:pt x="16011" y="6887"/>
                </a:lnTo>
                <a:lnTo>
                  <a:pt x="16157" y="6960"/>
                </a:lnTo>
                <a:lnTo>
                  <a:pt x="16327" y="7082"/>
                </a:lnTo>
                <a:lnTo>
                  <a:pt x="16449" y="7203"/>
                </a:lnTo>
                <a:lnTo>
                  <a:pt x="16546" y="7301"/>
                </a:lnTo>
                <a:lnTo>
                  <a:pt x="16619" y="7398"/>
                </a:lnTo>
                <a:lnTo>
                  <a:pt x="16644" y="7520"/>
                </a:lnTo>
                <a:lnTo>
                  <a:pt x="16668" y="7641"/>
                </a:lnTo>
                <a:lnTo>
                  <a:pt x="16692" y="7763"/>
                </a:lnTo>
                <a:lnTo>
                  <a:pt x="16668" y="7885"/>
                </a:lnTo>
                <a:lnTo>
                  <a:pt x="16644" y="8031"/>
                </a:lnTo>
                <a:lnTo>
                  <a:pt x="16595" y="8152"/>
                </a:lnTo>
                <a:lnTo>
                  <a:pt x="16473" y="8371"/>
                </a:lnTo>
                <a:lnTo>
                  <a:pt x="16303" y="8566"/>
                </a:lnTo>
                <a:lnTo>
                  <a:pt x="16206" y="8663"/>
                </a:lnTo>
                <a:lnTo>
                  <a:pt x="16108" y="8736"/>
                </a:lnTo>
                <a:lnTo>
                  <a:pt x="15987" y="8785"/>
                </a:lnTo>
                <a:lnTo>
                  <a:pt x="15889" y="8834"/>
                </a:lnTo>
                <a:lnTo>
                  <a:pt x="15792" y="8882"/>
                </a:lnTo>
                <a:lnTo>
                  <a:pt x="15719" y="8955"/>
                </a:lnTo>
                <a:lnTo>
                  <a:pt x="15695" y="9053"/>
                </a:lnTo>
                <a:lnTo>
                  <a:pt x="15719" y="9150"/>
                </a:lnTo>
                <a:lnTo>
                  <a:pt x="15743" y="9247"/>
                </a:lnTo>
                <a:lnTo>
                  <a:pt x="15816" y="9296"/>
                </a:lnTo>
                <a:lnTo>
                  <a:pt x="15914" y="9344"/>
                </a:lnTo>
                <a:lnTo>
                  <a:pt x="16035" y="9344"/>
                </a:lnTo>
                <a:lnTo>
                  <a:pt x="16157" y="9296"/>
                </a:lnTo>
                <a:lnTo>
                  <a:pt x="16279" y="9393"/>
                </a:lnTo>
                <a:lnTo>
                  <a:pt x="16376" y="9490"/>
                </a:lnTo>
                <a:lnTo>
                  <a:pt x="16425" y="9636"/>
                </a:lnTo>
                <a:lnTo>
                  <a:pt x="16473" y="9782"/>
                </a:lnTo>
                <a:lnTo>
                  <a:pt x="16473" y="9953"/>
                </a:lnTo>
                <a:lnTo>
                  <a:pt x="16449" y="10123"/>
                </a:lnTo>
                <a:lnTo>
                  <a:pt x="16376" y="10415"/>
                </a:lnTo>
                <a:lnTo>
                  <a:pt x="16303" y="10610"/>
                </a:lnTo>
                <a:lnTo>
                  <a:pt x="16206" y="10756"/>
                </a:lnTo>
                <a:lnTo>
                  <a:pt x="16084" y="10902"/>
                </a:lnTo>
                <a:lnTo>
                  <a:pt x="15938" y="11023"/>
                </a:lnTo>
                <a:lnTo>
                  <a:pt x="15743" y="11145"/>
                </a:lnTo>
                <a:lnTo>
                  <a:pt x="15670" y="11194"/>
                </a:lnTo>
                <a:lnTo>
                  <a:pt x="15622" y="11315"/>
                </a:lnTo>
                <a:lnTo>
                  <a:pt x="15622" y="11388"/>
                </a:lnTo>
                <a:lnTo>
                  <a:pt x="15646" y="11437"/>
                </a:lnTo>
                <a:lnTo>
                  <a:pt x="15670" y="11486"/>
                </a:lnTo>
                <a:lnTo>
                  <a:pt x="15719" y="11510"/>
                </a:lnTo>
                <a:lnTo>
                  <a:pt x="15792" y="11559"/>
                </a:lnTo>
                <a:lnTo>
                  <a:pt x="15889" y="11583"/>
                </a:lnTo>
                <a:lnTo>
                  <a:pt x="15962" y="11753"/>
                </a:lnTo>
                <a:lnTo>
                  <a:pt x="15987" y="11924"/>
                </a:lnTo>
                <a:lnTo>
                  <a:pt x="16011" y="12070"/>
                </a:lnTo>
                <a:lnTo>
                  <a:pt x="15987" y="12410"/>
                </a:lnTo>
                <a:lnTo>
                  <a:pt x="15962" y="12678"/>
                </a:lnTo>
                <a:lnTo>
                  <a:pt x="15914" y="12824"/>
                </a:lnTo>
                <a:lnTo>
                  <a:pt x="15865" y="12994"/>
                </a:lnTo>
                <a:lnTo>
                  <a:pt x="15792" y="13140"/>
                </a:lnTo>
                <a:lnTo>
                  <a:pt x="15719" y="13262"/>
                </a:lnTo>
                <a:lnTo>
                  <a:pt x="15622" y="13335"/>
                </a:lnTo>
                <a:lnTo>
                  <a:pt x="15549" y="13359"/>
                </a:lnTo>
                <a:lnTo>
                  <a:pt x="15500" y="13359"/>
                </a:lnTo>
                <a:lnTo>
                  <a:pt x="15403" y="13384"/>
                </a:lnTo>
                <a:lnTo>
                  <a:pt x="15330" y="13432"/>
                </a:lnTo>
                <a:lnTo>
                  <a:pt x="15281" y="13505"/>
                </a:lnTo>
                <a:lnTo>
                  <a:pt x="15257" y="13578"/>
                </a:lnTo>
                <a:lnTo>
                  <a:pt x="15257" y="13676"/>
                </a:lnTo>
                <a:lnTo>
                  <a:pt x="15281" y="13749"/>
                </a:lnTo>
                <a:lnTo>
                  <a:pt x="15354" y="13797"/>
                </a:lnTo>
                <a:lnTo>
                  <a:pt x="15427" y="13846"/>
                </a:lnTo>
                <a:lnTo>
                  <a:pt x="15524" y="13846"/>
                </a:lnTo>
                <a:lnTo>
                  <a:pt x="15573" y="14089"/>
                </a:lnTo>
                <a:lnTo>
                  <a:pt x="15622" y="14357"/>
                </a:lnTo>
                <a:lnTo>
                  <a:pt x="15622" y="14479"/>
                </a:lnTo>
                <a:lnTo>
                  <a:pt x="15622" y="14600"/>
                </a:lnTo>
                <a:lnTo>
                  <a:pt x="15597" y="14722"/>
                </a:lnTo>
                <a:lnTo>
                  <a:pt x="15549" y="14868"/>
                </a:lnTo>
                <a:lnTo>
                  <a:pt x="15476" y="14965"/>
                </a:lnTo>
                <a:lnTo>
                  <a:pt x="15403" y="15063"/>
                </a:lnTo>
                <a:lnTo>
                  <a:pt x="15305" y="15136"/>
                </a:lnTo>
                <a:lnTo>
                  <a:pt x="15208" y="15184"/>
                </a:lnTo>
                <a:lnTo>
                  <a:pt x="15208" y="15184"/>
                </a:lnTo>
                <a:lnTo>
                  <a:pt x="15257" y="14917"/>
                </a:lnTo>
                <a:lnTo>
                  <a:pt x="15330" y="14625"/>
                </a:lnTo>
                <a:lnTo>
                  <a:pt x="15330" y="14600"/>
                </a:lnTo>
                <a:lnTo>
                  <a:pt x="15330" y="14552"/>
                </a:lnTo>
                <a:lnTo>
                  <a:pt x="15281" y="14527"/>
                </a:lnTo>
                <a:lnTo>
                  <a:pt x="15208" y="14503"/>
                </a:lnTo>
                <a:lnTo>
                  <a:pt x="15184" y="14527"/>
                </a:lnTo>
                <a:lnTo>
                  <a:pt x="15159" y="14552"/>
                </a:lnTo>
                <a:lnTo>
                  <a:pt x="15013" y="14917"/>
                </a:lnTo>
                <a:lnTo>
                  <a:pt x="14965" y="15087"/>
                </a:lnTo>
                <a:lnTo>
                  <a:pt x="14965" y="15282"/>
                </a:lnTo>
                <a:lnTo>
                  <a:pt x="14648" y="15355"/>
                </a:lnTo>
                <a:lnTo>
                  <a:pt x="14721" y="15038"/>
                </a:lnTo>
                <a:lnTo>
                  <a:pt x="14819" y="14673"/>
                </a:lnTo>
                <a:lnTo>
                  <a:pt x="14867" y="14308"/>
                </a:lnTo>
                <a:lnTo>
                  <a:pt x="14867" y="14284"/>
                </a:lnTo>
                <a:lnTo>
                  <a:pt x="14843" y="14235"/>
                </a:lnTo>
                <a:lnTo>
                  <a:pt x="14794" y="14211"/>
                </a:lnTo>
                <a:lnTo>
                  <a:pt x="14721" y="14235"/>
                </a:lnTo>
                <a:lnTo>
                  <a:pt x="14673" y="14260"/>
                </a:lnTo>
                <a:lnTo>
                  <a:pt x="14673" y="14284"/>
                </a:lnTo>
                <a:lnTo>
                  <a:pt x="14551" y="14625"/>
                </a:lnTo>
                <a:lnTo>
                  <a:pt x="14454" y="14965"/>
                </a:lnTo>
                <a:lnTo>
                  <a:pt x="14356" y="15184"/>
                </a:lnTo>
                <a:lnTo>
                  <a:pt x="14332" y="15306"/>
                </a:lnTo>
                <a:lnTo>
                  <a:pt x="14332" y="15403"/>
                </a:lnTo>
                <a:lnTo>
                  <a:pt x="14064" y="15428"/>
                </a:lnTo>
                <a:lnTo>
                  <a:pt x="14064" y="15428"/>
                </a:lnTo>
                <a:lnTo>
                  <a:pt x="14089" y="15379"/>
                </a:lnTo>
                <a:lnTo>
                  <a:pt x="14089" y="15330"/>
                </a:lnTo>
                <a:lnTo>
                  <a:pt x="14113" y="15063"/>
                </a:lnTo>
                <a:lnTo>
                  <a:pt x="14162" y="14771"/>
                </a:lnTo>
                <a:lnTo>
                  <a:pt x="14235" y="14503"/>
                </a:lnTo>
                <a:lnTo>
                  <a:pt x="14356" y="14260"/>
                </a:lnTo>
                <a:lnTo>
                  <a:pt x="14356" y="14211"/>
                </a:lnTo>
                <a:lnTo>
                  <a:pt x="14332" y="14162"/>
                </a:lnTo>
                <a:lnTo>
                  <a:pt x="14283" y="14138"/>
                </a:lnTo>
                <a:lnTo>
                  <a:pt x="14235" y="14162"/>
                </a:lnTo>
                <a:lnTo>
                  <a:pt x="14064" y="14430"/>
                </a:lnTo>
                <a:lnTo>
                  <a:pt x="13918" y="14722"/>
                </a:lnTo>
                <a:lnTo>
                  <a:pt x="13845" y="14868"/>
                </a:lnTo>
                <a:lnTo>
                  <a:pt x="13821" y="15014"/>
                </a:lnTo>
                <a:lnTo>
                  <a:pt x="13797" y="15160"/>
                </a:lnTo>
                <a:lnTo>
                  <a:pt x="13797" y="15330"/>
                </a:lnTo>
                <a:lnTo>
                  <a:pt x="13821" y="15379"/>
                </a:lnTo>
                <a:lnTo>
                  <a:pt x="13845" y="15428"/>
                </a:lnTo>
                <a:lnTo>
                  <a:pt x="13383" y="15428"/>
                </a:lnTo>
                <a:lnTo>
                  <a:pt x="13432" y="15209"/>
                </a:lnTo>
                <a:lnTo>
                  <a:pt x="13456" y="14990"/>
                </a:lnTo>
                <a:lnTo>
                  <a:pt x="13505" y="14771"/>
                </a:lnTo>
                <a:lnTo>
                  <a:pt x="13578" y="14552"/>
                </a:lnTo>
                <a:lnTo>
                  <a:pt x="13748" y="14114"/>
                </a:lnTo>
                <a:lnTo>
                  <a:pt x="13748" y="14089"/>
                </a:lnTo>
                <a:lnTo>
                  <a:pt x="13748" y="14065"/>
                </a:lnTo>
                <a:lnTo>
                  <a:pt x="13699" y="14016"/>
                </a:lnTo>
                <a:lnTo>
                  <a:pt x="13651" y="14016"/>
                </a:lnTo>
                <a:lnTo>
                  <a:pt x="13602" y="14065"/>
                </a:lnTo>
                <a:lnTo>
                  <a:pt x="13456" y="14260"/>
                </a:lnTo>
                <a:lnTo>
                  <a:pt x="13334" y="14454"/>
                </a:lnTo>
                <a:lnTo>
                  <a:pt x="13237" y="14673"/>
                </a:lnTo>
                <a:lnTo>
                  <a:pt x="13140" y="14917"/>
                </a:lnTo>
                <a:lnTo>
                  <a:pt x="13067" y="15136"/>
                </a:lnTo>
                <a:lnTo>
                  <a:pt x="13042" y="15282"/>
                </a:lnTo>
                <a:lnTo>
                  <a:pt x="13042" y="15403"/>
                </a:lnTo>
                <a:lnTo>
                  <a:pt x="12556" y="15330"/>
                </a:lnTo>
                <a:lnTo>
                  <a:pt x="12604" y="15038"/>
                </a:lnTo>
                <a:lnTo>
                  <a:pt x="12677" y="14746"/>
                </a:lnTo>
                <a:lnTo>
                  <a:pt x="12775" y="14479"/>
                </a:lnTo>
                <a:lnTo>
                  <a:pt x="12921" y="14211"/>
                </a:lnTo>
                <a:lnTo>
                  <a:pt x="12921" y="14162"/>
                </a:lnTo>
                <a:lnTo>
                  <a:pt x="12896" y="14114"/>
                </a:lnTo>
                <a:lnTo>
                  <a:pt x="12799" y="14114"/>
                </a:lnTo>
                <a:lnTo>
                  <a:pt x="12702" y="14235"/>
                </a:lnTo>
                <a:lnTo>
                  <a:pt x="12604" y="14357"/>
                </a:lnTo>
                <a:lnTo>
                  <a:pt x="12507" y="14479"/>
                </a:lnTo>
                <a:lnTo>
                  <a:pt x="12410" y="14649"/>
                </a:lnTo>
                <a:lnTo>
                  <a:pt x="12337" y="14795"/>
                </a:lnTo>
                <a:lnTo>
                  <a:pt x="12288" y="14965"/>
                </a:lnTo>
                <a:lnTo>
                  <a:pt x="12239" y="15136"/>
                </a:lnTo>
                <a:lnTo>
                  <a:pt x="12239" y="15282"/>
                </a:lnTo>
                <a:lnTo>
                  <a:pt x="11801" y="15233"/>
                </a:lnTo>
                <a:lnTo>
                  <a:pt x="11753" y="15209"/>
                </a:lnTo>
                <a:lnTo>
                  <a:pt x="11874" y="14941"/>
                </a:lnTo>
                <a:lnTo>
                  <a:pt x="11947" y="14673"/>
                </a:lnTo>
                <a:lnTo>
                  <a:pt x="12118" y="14114"/>
                </a:lnTo>
                <a:lnTo>
                  <a:pt x="12118" y="14089"/>
                </a:lnTo>
                <a:lnTo>
                  <a:pt x="12118" y="14065"/>
                </a:lnTo>
                <a:lnTo>
                  <a:pt x="12093" y="14065"/>
                </a:lnTo>
                <a:lnTo>
                  <a:pt x="12069" y="14089"/>
                </a:lnTo>
                <a:lnTo>
                  <a:pt x="11874" y="14357"/>
                </a:lnTo>
                <a:lnTo>
                  <a:pt x="11680" y="14600"/>
                </a:lnTo>
                <a:lnTo>
                  <a:pt x="11509" y="14868"/>
                </a:lnTo>
                <a:lnTo>
                  <a:pt x="11363" y="15136"/>
                </a:lnTo>
                <a:lnTo>
                  <a:pt x="11363" y="15160"/>
                </a:lnTo>
                <a:lnTo>
                  <a:pt x="10974" y="15087"/>
                </a:lnTo>
                <a:lnTo>
                  <a:pt x="11096" y="14990"/>
                </a:lnTo>
                <a:lnTo>
                  <a:pt x="11169" y="14868"/>
                </a:lnTo>
                <a:lnTo>
                  <a:pt x="11290" y="14600"/>
                </a:lnTo>
                <a:lnTo>
                  <a:pt x="11655" y="13870"/>
                </a:lnTo>
                <a:lnTo>
                  <a:pt x="11680" y="13846"/>
                </a:lnTo>
                <a:lnTo>
                  <a:pt x="11680" y="13822"/>
                </a:lnTo>
                <a:lnTo>
                  <a:pt x="11631" y="13773"/>
                </a:lnTo>
                <a:lnTo>
                  <a:pt x="11558" y="13773"/>
                </a:lnTo>
                <a:lnTo>
                  <a:pt x="11534" y="13797"/>
                </a:lnTo>
                <a:lnTo>
                  <a:pt x="11144" y="14406"/>
                </a:lnTo>
                <a:lnTo>
                  <a:pt x="10974" y="14722"/>
                </a:lnTo>
                <a:lnTo>
                  <a:pt x="10901" y="14868"/>
                </a:lnTo>
                <a:lnTo>
                  <a:pt x="10877" y="14941"/>
                </a:lnTo>
                <a:lnTo>
                  <a:pt x="10877" y="15038"/>
                </a:lnTo>
                <a:lnTo>
                  <a:pt x="10901" y="15063"/>
                </a:lnTo>
                <a:lnTo>
                  <a:pt x="10341" y="14941"/>
                </a:lnTo>
                <a:lnTo>
                  <a:pt x="10487" y="14625"/>
                </a:lnTo>
                <a:lnTo>
                  <a:pt x="10633" y="14333"/>
                </a:lnTo>
                <a:lnTo>
                  <a:pt x="10804" y="14041"/>
                </a:lnTo>
                <a:lnTo>
                  <a:pt x="10998" y="13773"/>
                </a:lnTo>
                <a:lnTo>
                  <a:pt x="11023" y="13724"/>
                </a:lnTo>
                <a:lnTo>
                  <a:pt x="10998" y="13700"/>
                </a:lnTo>
                <a:lnTo>
                  <a:pt x="10950" y="13676"/>
                </a:lnTo>
                <a:lnTo>
                  <a:pt x="10901" y="13700"/>
                </a:lnTo>
                <a:lnTo>
                  <a:pt x="10658" y="13943"/>
                </a:lnTo>
                <a:lnTo>
                  <a:pt x="10414" y="14211"/>
                </a:lnTo>
                <a:lnTo>
                  <a:pt x="10317" y="14357"/>
                </a:lnTo>
                <a:lnTo>
                  <a:pt x="10220" y="14503"/>
                </a:lnTo>
                <a:lnTo>
                  <a:pt x="10147" y="14673"/>
                </a:lnTo>
                <a:lnTo>
                  <a:pt x="10098" y="14844"/>
                </a:lnTo>
                <a:lnTo>
                  <a:pt x="10098" y="14892"/>
                </a:lnTo>
                <a:lnTo>
                  <a:pt x="9709" y="14771"/>
                </a:lnTo>
                <a:lnTo>
                  <a:pt x="9757" y="14576"/>
                </a:lnTo>
                <a:lnTo>
                  <a:pt x="9830" y="14381"/>
                </a:lnTo>
                <a:lnTo>
                  <a:pt x="10001" y="13968"/>
                </a:lnTo>
                <a:lnTo>
                  <a:pt x="10147" y="13530"/>
                </a:lnTo>
                <a:lnTo>
                  <a:pt x="10147" y="13505"/>
                </a:lnTo>
                <a:lnTo>
                  <a:pt x="10122" y="13530"/>
                </a:lnTo>
                <a:lnTo>
                  <a:pt x="9879" y="13919"/>
                </a:lnTo>
                <a:lnTo>
                  <a:pt x="9636" y="14308"/>
                </a:lnTo>
                <a:lnTo>
                  <a:pt x="9539" y="14503"/>
                </a:lnTo>
                <a:lnTo>
                  <a:pt x="9466" y="14698"/>
                </a:lnTo>
                <a:lnTo>
                  <a:pt x="8906" y="14527"/>
                </a:lnTo>
                <a:lnTo>
                  <a:pt x="8979" y="14430"/>
                </a:lnTo>
                <a:lnTo>
                  <a:pt x="9028" y="14308"/>
                </a:lnTo>
                <a:lnTo>
                  <a:pt x="9149" y="14089"/>
                </a:lnTo>
                <a:lnTo>
                  <a:pt x="9344" y="13724"/>
                </a:lnTo>
                <a:lnTo>
                  <a:pt x="9417" y="13554"/>
                </a:lnTo>
                <a:lnTo>
                  <a:pt x="9490" y="13359"/>
                </a:lnTo>
                <a:lnTo>
                  <a:pt x="9490" y="13311"/>
                </a:lnTo>
                <a:lnTo>
                  <a:pt x="9441" y="13286"/>
                </a:lnTo>
                <a:lnTo>
                  <a:pt x="9393" y="13262"/>
                </a:lnTo>
                <a:lnTo>
                  <a:pt x="9368" y="13311"/>
                </a:lnTo>
                <a:lnTo>
                  <a:pt x="9247" y="13481"/>
                </a:lnTo>
                <a:lnTo>
                  <a:pt x="9149" y="13627"/>
                </a:lnTo>
                <a:lnTo>
                  <a:pt x="8906" y="13943"/>
                </a:lnTo>
                <a:lnTo>
                  <a:pt x="8736" y="14162"/>
                </a:lnTo>
                <a:lnTo>
                  <a:pt x="8663" y="14284"/>
                </a:lnTo>
                <a:lnTo>
                  <a:pt x="8638" y="14430"/>
                </a:lnTo>
                <a:lnTo>
                  <a:pt x="8419" y="14333"/>
                </a:lnTo>
                <a:lnTo>
                  <a:pt x="8492" y="14065"/>
                </a:lnTo>
                <a:lnTo>
                  <a:pt x="8541" y="13846"/>
                </a:lnTo>
                <a:lnTo>
                  <a:pt x="8711" y="13384"/>
                </a:lnTo>
                <a:lnTo>
                  <a:pt x="8833" y="13165"/>
                </a:lnTo>
                <a:lnTo>
                  <a:pt x="8955" y="12946"/>
                </a:lnTo>
                <a:lnTo>
                  <a:pt x="8955" y="12897"/>
                </a:lnTo>
                <a:lnTo>
                  <a:pt x="8930" y="12848"/>
                </a:lnTo>
                <a:lnTo>
                  <a:pt x="8882" y="12848"/>
                </a:lnTo>
                <a:lnTo>
                  <a:pt x="8833" y="12873"/>
                </a:lnTo>
                <a:lnTo>
                  <a:pt x="8687" y="13092"/>
                </a:lnTo>
                <a:lnTo>
                  <a:pt x="8565" y="13286"/>
                </a:lnTo>
                <a:lnTo>
                  <a:pt x="8444" y="13505"/>
                </a:lnTo>
                <a:lnTo>
                  <a:pt x="8322" y="13749"/>
                </a:lnTo>
                <a:lnTo>
                  <a:pt x="8225" y="13968"/>
                </a:lnTo>
                <a:lnTo>
                  <a:pt x="8176" y="14089"/>
                </a:lnTo>
                <a:lnTo>
                  <a:pt x="8152" y="14211"/>
                </a:lnTo>
                <a:lnTo>
                  <a:pt x="7762" y="14041"/>
                </a:lnTo>
                <a:lnTo>
                  <a:pt x="7908" y="13627"/>
                </a:lnTo>
                <a:lnTo>
                  <a:pt x="8103" y="13213"/>
                </a:lnTo>
                <a:lnTo>
                  <a:pt x="8322" y="12800"/>
                </a:lnTo>
                <a:lnTo>
                  <a:pt x="8322" y="12751"/>
                </a:lnTo>
                <a:lnTo>
                  <a:pt x="8298" y="12727"/>
                </a:lnTo>
                <a:lnTo>
                  <a:pt x="8249" y="12727"/>
                </a:lnTo>
                <a:lnTo>
                  <a:pt x="7908" y="13140"/>
                </a:lnTo>
                <a:lnTo>
                  <a:pt x="7762" y="13335"/>
                </a:lnTo>
                <a:lnTo>
                  <a:pt x="7616" y="13578"/>
                </a:lnTo>
                <a:lnTo>
                  <a:pt x="7543" y="13700"/>
                </a:lnTo>
                <a:lnTo>
                  <a:pt x="7470" y="13870"/>
                </a:lnTo>
                <a:lnTo>
                  <a:pt x="7130" y="13700"/>
                </a:lnTo>
                <a:lnTo>
                  <a:pt x="7154" y="13554"/>
                </a:lnTo>
                <a:lnTo>
                  <a:pt x="7178" y="13408"/>
                </a:lnTo>
                <a:lnTo>
                  <a:pt x="7300" y="13165"/>
                </a:lnTo>
                <a:lnTo>
                  <a:pt x="7495" y="12751"/>
                </a:lnTo>
                <a:lnTo>
                  <a:pt x="7689" y="12313"/>
                </a:lnTo>
                <a:lnTo>
                  <a:pt x="7689" y="12289"/>
                </a:lnTo>
                <a:lnTo>
                  <a:pt x="7665" y="12264"/>
                </a:lnTo>
                <a:lnTo>
                  <a:pt x="7641" y="12264"/>
                </a:lnTo>
                <a:lnTo>
                  <a:pt x="7616" y="12289"/>
                </a:lnTo>
                <a:lnTo>
                  <a:pt x="7397" y="12581"/>
                </a:lnTo>
                <a:lnTo>
                  <a:pt x="7178" y="12873"/>
                </a:lnTo>
                <a:lnTo>
                  <a:pt x="7081" y="13043"/>
                </a:lnTo>
                <a:lnTo>
                  <a:pt x="7008" y="13189"/>
                </a:lnTo>
                <a:lnTo>
                  <a:pt x="6935" y="13359"/>
                </a:lnTo>
                <a:lnTo>
                  <a:pt x="6886" y="13530"/>
                </a:lnTo>
                <a:lnTo>
                  <a:pt x="6570" y="13335"/>
                </a:lnTo>
                <a:lnTo>
                  <a:pt x="6692" y="13043"/>
                </a:lnTo>
                <a:lnTo>
                  <a:pt x="6813" y="12751"/>
                </a:lnTo>
                <a:lnTo>
                  <a:pt x="7105" y="12216"/>
                </a:lnTo>
                <a:lnTo>
                  <a:pt x="7130" y="12191"/>
                </a:lnTo>
                <a:lnTo>
                  <a:pt x="7105" y="12167"/>
                </a:lnTo>
                <a:lnTo>
                  <a:pt x="7057" y="12167"/>
                </a:lnTo>
                <a:lnTo>
                  <a:pt x="6838" y="12386"/>
                </a:lnTo>
                <a:lnTo>
                  <a:pt x="6619" y="12629"/>
                </a:lnTo>
                <a:lnTo>
                  <a:pt x="6448" y="12897"/>
                </a:lnTo>
                <a:lnTo>
                  <a:pt x="6327" y="13165"/>
                </a:lnTo>
                <a:lnTo>
                  <a:pt x="6254" y="13165"/>
                </a:lnTo>
                <a:lnTo>
                  <a:pt x="6181" y="13189"/>
                </a:lnTo>
                <a:lnTo>
                  <a:pt x="6132" y="13238"/>
                </a:lnTo>
                <a:lnTo>
                  <a:pt x="6083" y="13286"/>
                </a:lnTo>
                <a:lnTo>
                  <a:pt x="5937" y="13238"/>
                </a:lnTo>
                <a:lnTo>
                  <a:pt x="5791" y="13213"/>
                </a:lnTo>
                <a:lnTo>
                  <a:pt x="5816" y="13140"/>
                </a:lnTo>
                <a:lnTo>
                  <a:pt x="6059" y="12654"/>
                </a:lnTo>
                <a:lnTo>
                  <a:pt x="6254" y="12264"/>
                </a:lnTo>
                <a:lnTo>
                  <a:pt x="6351" y="12045"/>
                </a:lnTo>
                <a:lnTo>
                  <a:pt x="6424" y="11851"/>
                </a:lnTo>
                <a:lnTo>
                  <a:pt x="6424" y="11826"/>
                </a:lnTo>
                <a:lnTo>
                  <a:pt x="6400" y="11802"/>
                </a:lnTo>
                <a:lnTo>
                  <a:pt x="6375" y="11802"/>
                </a:lnTo>
                <a:lnTo>
                  <a:pt x="6351" y="11826"/>
                </a:lnTo>
                <a:lnTo>
                  <a:pt x="6108" y="12143"/>
                </a:lnTo>
                <a:lnTo>
                  <a:pt x="5864" y="12459"/>
                </a:lnTo>
                <a:lnTo>
                  <a:pt x="5743" y="12654"/>
                </a:lnTo>
                <a:lnTo>
                  <a:pt x="5621" y="12824"/>
                </a:lnTo>
                <a:lnTo>
                  <a:pt x="5548" y="13019"/>
                </a:lnTo>
                <a:lnTo>
                  <a:pt x="5475" y="13213"/>
                </a:lnTo>
                <a:lnTo>
                  <a:pt x="5451" y="13213"/>
                </a:lnTo>
                <a:lnTo>
                  <a:pt x="5183" y="13189"/>
                </a:lnTo>
                <a:lnTo>
                  <a:pt x="4891" y="13213"/>
                </a:lnTo>
                <a:lnTo>
                  <a:pt x="5037" y="12921"/>
                </a:lnTo>
                <a:lnTo>
                  <a:pt x="5353" y="12410"/>
                </a:lnTo>
                <a:lnTo>
                  <a:pt x="5451" y="12240"/>
                </a:lnTo>
                <a:lnTo>
                  <a:pt x="5524" y="12070"/>
                </a:lnTo>
                <a:lnTo>
                  <a:pt x="5548" y="11972"/>
                </a:lnTo>
                <a:lnTo>
                  <a:pt x="5548" y="11899"/>
                </a:lnTo>
                <a:lnTo>
                  <a:pt x="5524" y="11802"/>
                </a:lnTo>
                <a:lnTo>
                  <a:pt x="5475" y="11729"/>
                </a:lnTo>
                <a:lnTo>
                  <a:pt x="5451" y="11729"/>
                </a:lnTo>
                <a:lnTo>
                  <a:pt x="5451" y="11753"/>
                </a:lnTo>
                <a:lnTo>
                  <a:pt x="5426" y="11802"/>
                </a:lnTo>
                <a:lnTo>
                  <a:pt x="5378" y="11875"/>
                </a:lnTo>
                <a:lnTo>
                  <a:pt x="5280" y="11997"/>
                </a:lnTo>
                <a:lnTo>
                  <a:pt x="4988" y="12435"/>
                </a:lnTo>
                <a:lnTo>
                  <a:pt x="4745" y="12800"/>
                </a:lnTo>
                <a:lnTo>
                  <a:pt x="4623" y="13019"/>
                </a:lnTo>
                <a:lnTo>
                  <a:pt x="4599" y="13140"/>
                </a:lnTo>
                <a:lnTo>
                  <a:pt x="4599" y="13238"/>
                </a:lnTo>
                <a:lnTo>
                  <a:pt x="4599" y="13262"/>
                </a:lnTo>
                <a:lnTo>
                  <a:pt x="4575" y="13262"/>
                </a:lnTo>
                <a:lnTo>
                  <a:pt x="4550" y="11802"/>
                </a:lnTo>
                <a:lnTo>
                  <a:pt x="4550" y="10537"/>
                </a:lnTo>
                <a:lnTo>
                  <a:pt x="4526" y="9271"/>
                </a:lnTo>
                <a:lnTo>
                  <a:pt x="4477" y="8396"/>
                </a:lnTo>
                <a:lnTo>
                  <a:pt x="4477" y="7520"/>
                </a:lnTo>
                <a:lnTo>
                  <a:pt x="4453" y="7130"/>
                </a:lnTo>
                <a:lnTo>
                  <a:pt x="4453" y="6863"/>
                </a:lnTo>
                <a:lnTo>
                  <a:pt x="4453" y="6595"/>
                </a:lnTo>
                <a:lnTo>
                  <a:pt x="4648" y="6619"/>
                </a:lnTo>
                <a:lnTo>
                  <a:pt x="4818" y="6619"/>
                </a:lnTo>
                <a:lnTo>
                  <a:pt x="5183" y="6595"/>
                </a:lnTo>
                <a:lnTo>
                  <a:pt x="5791" y="6595"/>
                </a:lnTo>
                <a:lnTo>
                  <a:pt x="6010" y="6571"/>
                </a:lnTo>
                <a:lnTo>
                  <a:pt x="6108" y="6522"/>
                </a:lnTo>
                <a:lnTo>
                  <a:pt x="6156" y="6449"/>
                </a:lnTo>
                <a:lnTo>
                  <a:pt x="6546" y="6230"/>
                </a:lnTo>
                <a:lnTo>
                  <a:pt x="6935" y="5962"/>
                </a:lnTo>
                <a:lnTo>
                  <a:pt x="7300" y="5646"/>
                </a:lnTo>
                <a:lnTo>
                  <a:pt x="7665" y="5330"/>
                </a:lnTo>
                <a:lnTo>
                  <a:pt x="8006" y="4989"/>
                </a:lnTo>
                <a:lnTo>
                  <a:pt x="8322" y="4648"/>
                </a:lnTo>
                <a:lnTo>
                  <a:pt x="8930" y="3943"/>
                </a:lnTo>
                <a:lnTo>
                  <a:pt x="9003" y="3870"/>
                </a:lnTo>
                <a:lnTo>
                  <a:pt x="9003" y="3797"/>
                </a:lnTo>
                <a:lnTo>
                  <a:pt x="9003" y="3699"/>
                </a:lnTo>
                <a:lnTo>
                  <a:pt x="8979" y="3626"/>
                </a:lnTo>
                <a:lnTo>
                  <a:pt x="9125" y="3456"/>
                </a:lnTo>
                <a:lnTo>
                  <a:pt x="9247" y="3286"/>
                </a:lnTo>
                <a:lnTo>
                  <a:pt x="9514" y="2872"/>
                </a:lnTo>
                <a:lnTo>
                  <a:pt x="9709" y="2434"/>
                </a:lnTo>
                <a:lnTo>
                  <a:pt x="9855" y="2020"/>
                </a:lnTo>
                <a:lnTo>
                  <a:pt x="10074" y="1266"/>
                </a:lnTo>
                <a:lnTo>
                  <a:pt x="10195" y="877"/>
                </a:lnTo>
                <a:lnTo>
                  <a:pt x="10341" y="512"/>
                </a:lnTo>
                <a:lnTo>
                  <a:pt x="10341" y="488"/>
                </a:lnTo>
                <a:close/>
                <a:moveTo>
                  <a:pt x="10536" y="1"/>
                </a:moveTo>
                <a:lnTo>
                  <a:pt x="10366" y="25"/>
                </a:lnTo>
                <a:lnTo>
                  <a:pt x="10195" y="74"/>
                </a:lnTo>
                <a:lnTo>
                  <a:pt x="10049" y="171"/>
                </a:lnTo>
                <a:lnTo>
                  <a:pt x="10025" y="196"/>
                </a:lnTo>
                <a:lnTo>
                  <a:pt x="9952" y="244"/>
                </a:lnTo>
                <a:lnTo>
                  <a:pt x="9903" y="293"/>
                </a:lnTo>
                <a:lnTo>
                  <a:pt x="9782" y="415"/>
                </a:lnTo>
                <a:lnTo>
                  <a:pt x="9709" y="585"/>
                </a:lnTo>
                <a:lnTo>
                  <a:pt x="9636" y="780"/>
                </a:lnTo>
                <a:lnTo>
                  <a:pt x="9539" y="1169"/>
                </a:lnTo>
                <a:lnTo>
                  <a:pt x="9466" y="1509"/>
                </a:lnTo>
                <a:lnTo>
                  <a:pt x="9320" y="1972"/>
                </a:lnTo>
                <a:lnTo>
                  <a:pt x="9247" y="2215"/>
                </a:lnTo>
                <a:lnTo>
                  <a:pt x="9149" y="2458"/>
                </a:lnTo>
                <a:lnTo>
                  <a:pt x="9003" y="2726"/>
                </a:lnTo>
                <a:lnTo>
                  <a:pt x="8833" y="2994"/>
                </a:lnTo>
                <a:lnTo>
                  <a:pt x="8663" y="3286"/>
                </a:lnTo>
                <a:lnTo>
                  <a:pt x="8614" y="3407"/>
                </a:lnTo>
                <a:lnTo>
                  <a:pt x="8565" y="3578"/>
                </a:lnTo>
                <a:lnTo>
                  <a:pt x="7324" y="4867"/>
                </a:lnTo>
                <a:lnTo>
                  <a:pt x="6692" y="5500"/>
                </a:lnTo>
                <a:lnTo>
                  <a:pt x="6035" y="6108"/>
                </a:lnTo>
                <a:lnTo>
                  <a:pt x="5937" y="6084"/>
                </a:lnTo>
                <a:lnTo>
                  <a:pt x="5524" y="6084"/>
                </a:lnTo>
                <a:lnTo>
                  <a:pt x="5110" y="6133"/>
                </a:lnTo>
                <a:lnTo>
                  <a:pt x="4867" y="6133"/>
                </a:lnTo>
                <a:lnTo>
                  <a:pt x="4599" y="6157"/>
                </a:lnTo>
                <a:lnTo>
                  <a:pt x="4599" y="6157"/>
                </a:lnTo>
                <a:lnTo>
                  <a:pt x="4623" y="6133"/>
                </a:lnTo>
                <a:lnTo>
                  <a:pt x="4623" y="6084"/>
                </a:lnTo>
                <a:lnTo>
                  <a:pt x="4599" y="5987"/>
                </a:lnTo>
                <a:lnTo>
                  <a:pt x="4526" y="5914"/>
                </a:lnTo>
                <a:lnTo>
                  <a:pt x="4453" y="5889"/>
                </a:lnTo>
                <a:lnTo>
                  <a:pt x="4404" y="5816"/>
                </a:lnTo>
                <a:lnTo>
                  <a:pt x="4331" y="5768"/>
                </a:lnTo>
                <a:lnTo>
                  <a:pt x="4112" y="5670"/>
                </a:lnTo>
                <a:lnTo>
                  <a:pt x="3869" y="5622"/>
                </a:lnTo>
                <a:lnTo>
                  <a:pt x="3626" y="5597"/>
                </a:lnTo>
                <a:lnTo>
                  <a:pt x="2871" y="5597"/>
                </a:lnTo>
                <a:lnTo>
                  <a:pt x="2385" y="5646"/>
                </a:lnTo>
                <a:lnTo>
                  <a:pt x="2166" y="5646"/>
                </a:lnTo>
                <a:lnTo>
                  <a:pt x="1922" y="5622"/>
                </a:lnTo>
                <a:lnTo>
                  <a:pt x="1412" y="5597"/>
                </a:lnTo>
                <a:lnTo>
                  <a:pt x="1144" y="5597"/>
                </a:lnTo>
                <a:lnTo>
                  <a:pt x="901" y="5622"/>
                </a:lnTo>
                <a:lnTo>
                  <a:pt x="682" y="5670"/>
                </a:lnTo>
                <a:lnTo>
                  <a:pt x="463" y="5792"/>
                </a:lnTo>
                <a:lnTo>
                  <a:pt x="365" y="5792"/>
                </a:lnTo>
                <a:lnTo>
                  <a:pt x="317" y="5841"/>
                </a:lnTo>
                <a:lnTo>
                  <a:pt x="292" y="5889"/>
                </a:lnTo>
                <a:lnTo>
                  <a:pt x="244" y="6133"/>
                </a:lnTo>
                <a:lnTo>
                  <a:pt x="219" y="6400"/>
                </a:lnTo>
                <a:lnTo>
                  <a:pt x="219" y="6911"/>
                </a:lnTo>
                <a:lnTo>
                  <a:pt x="195" y="7422"/>
                </a:lnTo>
                <a:lnTo>
                  <a:pt x="171" y="7933"/>
                </a:lnTo>
                <a:lnTo>
                  <a:pt x="146" y="8493"/>
                </a:lnTo>
                <a:lnTo>
                  <a:pt x="146" y="9028"/>
                </a:lnTo>
                <a:lnTo>
                  <a:pt x="146" y="10123"/>
                </a:lnTo>
                <a:lnTo>
                  <a:pt x="171" y="10707"/>
                </a:lnTo>
                <a:lnTo>
                  <a:pt x="171" y="11267"/>
                </a:lnTo>
                <a:lnTo>
                  <a:pt x="122" y="12386"/>
                </a:lnTo>
                <a:lnTo>
                  <a:pt x="98" y="13530"/>
                </a:lnTo>
                <a:lnTo>
                  <a:pt x="98" y="14162"/>
                </a:lnTo>
                <a:lnTo>
                  <a:pt x="73" y="14479"/>
                </a:lnTo>
                <a:lnTo>
                  <a:pt x="25" y="14795"/>
                </a:lnTo>
                <a:lnTo>
                  <a:pt x="0" y="14868"/>
                </a:lnTo>
                <a:lnTo>
                  <a:pt x="25" y="14965"/>
                </a:lnTo>
                <a:lnTo>
                  <a:pt x="73" y="15014"/>
                </a:lnTo>
                <a:lnTo>
                  <a:pt x="122" y="15063"/>
                </a:lnTo>
                <a:lnTo>
                  <a:pt x="195" y="15087"/>
                </a:lnTo>
                <a:lnTo>
                  <a:pt x="268" y="15111"/>
                </a:lnTo>
                <a:lnTo>
                  <a:pt x="341" y="15087"/>
                </a:lnTo>
                <a:lnTo>
                  <a:pt x="414" y="15038"/>
                </a:lnTo>
                <a:lnTo>
                  <a:pt x="463" y="15087"/>
                </a:lnTo>
                <a:lnTo>
                  <a:pt x="536" y="15111"/>
                </a:lnTo>
                <a:lnTo>
                  <a:pt x="998" y="15136"/>
                </a:lnTo>
                <a:lnTo>
                  <a:pt x="1460" y="15136"/>
                </a:lnTo>
                <a:lnTo>
                  <a:pt x="1922" y="15111"/>
                </a:lnTo>
                <a:lnTo>
                  <a:pt x="2385" y="15087"/>
                </a:lnTo>
                <a:lnTo>
                  <a:pt x="2482" y="15087"/>
                </a:lnTo>
                <a:lnTo>
                  <a:pt x="3309" y="15014"/>
                </a:lnTo>
                <a:lnTo>
                  <a:pt x="3723" y="14990"/>
                </a:lnTo>
                <a:lnTo>
                  <a:pt x="4112" y="14965"/>
                </a:lnTo>
                <a:lnTo>
                  <a:pt x="4137" y="14965"/>
                </a:lnTo>
                <a:lnTo>
                  <a:pt x="4185" y="14990"/>
                </a:lnTo>
                <a:lnTo>
                  <a:pt x="4234" y="15014"/>
                </a:lnTo>
                <a:lnTo>
                  <a:pt x="4356" y="15014"/>
                </a:lnTo>
                <a:lnTo>
                  <a:pt x="4453" y="14941"/>
                </a:lnTo>
                <a:lnTo>
                  <a:pt x="4502" y="14917"/>
                </a:lnTo>
                <a:lnTo>
                  <a:pt x="4526" y="14868"/>
                </a:lnTo>
                <a:lnTo>
                  <a:pt x="4575" y="14746"/>
                </a:lnTo>
                <a:lnTo>
                  <a:pt x="4599" y="14600"/>
                </a:lnTo>
                <a:lnTo>
                  <a:pt x="4599" y="14333"/>
                </a:lnTo>
                <a:lnTo>
                  <a:pt x="4599" y="14065"/>
                </a:lnTo>
                <a:lnTo>
                  <a:pt x="4575" y="13797"/>
                </a:lnTo>
                <a:lnTo>
                  <a:pt x="4599" y="13773"/>
                </a:lnTo>
                <a:lnTo>
                  <a:pt x="5037" y="13724"/>
                </a:lnTo>
                <a:lnTo>
                  <a:pt x="5451" y="13676"/>
                </a:lnTo>
                <a:lnTo>
                  <a:pt x="5791" y="13700"/>
                </a:lnTo>
                <a:lnTo>
                  <a:pt x="5986" y="13676"/>
                </a:lnTo>
                <a:lnTo>
                  <a:pt x="6132" y="13627"/>
                </a:lnTo>
                <a:lnTo>
                  <a:pt x="6156" y="13651"/>
                </a:lnTo>
                <a:lnTo>
                  <a:pt x="6521" y="13895"/>
                </a:lnTo>
                <a:lnTo>
                  <a:pt x="6886" y="14138"/>
                </a:lnTo>
                <a:lnTo>
                  <a:pt x="7276" y="14357"/>
                </a:lnTo>
                <a:lnTo>
                  <a:pt x="7665" y="14552"/>
                </a:lnTo>
                <a:lnTo>
                  <a:pt x="8054" y="14722"/>
                </a:lnTo>
                <a:lnTo>
                  <a:pt x="8444" y="14892"/>
                </a:lnTo>
                <a:lnTo>
                  <a:pt x="8833" y="15038"/>
                </a:lnTo>
                <a:lnTo>
                  <a:pt x="9247" y="15160"/>
                </a:lnTo>
                <a:lnTo>
                  <a:pt x="10074" y="15403"/>
                </a:lnTo>
                <a:lnTo>
                  <a:pt x="10925" y="15574"/>
                </a:lnTo>
                <a:lnTo>
                  <a:pt x="11777" y="15695"/>
                </a:lnTo>
                <a:lnTo>
                  <a:pt x="12653" y="15817"/>
                </a:lnTo>
                <a:lnTo>
                  <a:pt x="13310" y="15866"/>
                </a:lnTo>
                <a:lnTo>
                  <a:pt x="13651" y="15890"/>
                </a:lnTo>
                <a:lnTo>
                  <a:pt x="14016" y="15866"/>
                </a:lnTo>
                <a:lnTo>
                  <a:pt x="14356" y="15866"/>
                </a:lnTo>
                <a:lnTo>
                  <a:pt x="14697" y="15793"/>
                </a:lnTo>
                <a:lnTo>
                  <a:pt x="15013" y="15720"/>
                </a:lnTo>
                <a:lnTo>
                  <a:pt x="15330" y="15598"/>
                </a:lnTo>
                <a:lnTo>
                  <a:pt x="15476" y="15525"/>
                </a:lnTo>
                <a:lnTo>
                  <a:pt x="15597" y="15452"/>
                </a:lnTo>
                <a:lnTo>
                  <a:pt x="15719" y="15355"/>
                </a:lnTo>
                <a:lnTo>
                  <a:pt x="15792" y="15257"/>
                </a:lnTo>
                <a:lnTo>
                  <a:pt x="15865" y="15160"/>
                </a:lnTo>
                <a:lnTo>
                  <a:pt x="15914" y="15038"/>
                </a:lnTo>
                <a:lnTo>
                  <a:pt x="15962" y="14941"/>
                </a:lnTo>
                <a:lnTo>
                  <a:pt x="15987" y="14819"/>
                </a:lnTo>
                <a:lnTo>
                  <a:pt x="16011" y="14552"/>
                </a:lnTo>
                <a:lnTo>
                  <a:pt x="15987" y="14284"/>
                </a:lnTo>
                <a:lnTo>
                  <a:pt x="15938" y="14016"/>
                </a:lnTo>
                <a:lnTo>
                  <a:pt x="15865" y="13749"/>
                </a:lnTo>
                <a:lnTo>
                  <a:pt x="15987" y="13651"/>
                </a:lnTo>
                <a:lnTo>
                  <a:pt x="16084" y="13530"/>
                </a:lnTo>
                <a:lnTo>
                  <a:pt x="16181" y="13408"/>
                </a:lnTo>
                <a:lnTo>
                  <a:pt x="16254" y="13262"/>
                </a:lnTo>
                <a:lnTo>
                  <a:pt x="16376" y="12946"/>
                </a:lnTo>
                <a:lnTo>
                  <a:pt x="16425" y="12654"/>
                </a:lnTo>
                <a:lnTo>
                  <a:pt x="16449" y="12410"/>
                </a:lnTo>
                <a:lnTo>
                  <a:pt x="16449" y="12070"/>
                </a:lnTo>
                <a:lnTo>
                  <a:pt x="16425" y="11875"/>
                </a:lnTo>
                <a:lnTo>
                  <a:pt x="16400" y="11680"/>
                </a:lnTo>
                <a:lnTo>
                  <a:pt x="16352" y="11534"/>
                </a:lnTo>
                <a:lnTo>
                  <a:pt x="16279" y="11388"/>
                </a:lnTo>
                <a:lnTo>
                  <a:pt x="16425" y="11267"/>
                </a:lnTo>
                <a:lnTo>
                  <a:pt x="16546" y="11096"/>
                </a:lnTo>
                <a:lnTo>
                  <a:pt x="16668" y="10926"/>
                </a:lnTo>
                <a:lnTo>
                  <a:pt x="16765" y="10756"/>
                </a:lnTo>
                <a:lnTo>
                  <a:pt x="16838" y="10561"/>
                </a:lnTo>
                <a:lnTo>
                  <a:pt x="16887" y="10342"/>
                </a:lnTo>
                <a:lnTo>
                  <a:pt x="16911" y="10147"/>
                </a:lnTo>
                <a:lnTo>
                  <a:pt x="16936" y="9953"/>
                </a:lnTo>
                <a:lnTo>
                  <a:pt x="16911" y="9758"/>
                </a:lnTo>
                <a:lnTo>
                  <a:pt x="16838" y="9515"/>
                </a:lnTo>
                <a:lnTo>
                  <a:pt x="16717" y="9271"/>
                </a:lnTo>
                <a:lnTo>
                  <a:pt x="16571" y="9053"/>
                </a:lnTo>
                <a:lnTo>
                  <a:pt x="16717" y="8931"/>
                </a:lnTo>
                <a:lnTo>
                  <a:pt x="16838" y="8785"/>
                </a:lnTo>
                <a:lnTo>
                  <a:pt x="16936" y="8615"/>
                </a:lnTo>
                <a:lnTo>
                  <a:pt x="17033" y="8444"/>
                </a:lnTo>
                <a:lnTo>
                  <a:pt x="17106" y="8274"/>
                </a:lnTo>
                <a:lnTo>
                  <a:pt x="17155" y="8079"/>
                </a:lnTo>
                <a:lnTo>
                  <a:pt x="17179" y="7885"/>
                </a:lnTo>
                <a:lnTo>
                  <a:pt x="17203" y="7690"/>
                </a:lnTo>
                <a:lnTo>
                  <a:pt x="17179" y="7447"/>
                </a:lnTo>
                <a:lnTo>
                  <a:pt x="17106" y="7252"/>
                </a:lnTo>
                <a:lnTo>
                  <a:pt x="17009" y="7057"/>
                </a:lnTo>
                <a:lnTo>
                  <a:pt x="16887" y="6887"/>
                </a:lnTo>
                <a:lnTo>
                  <a:pt x="16717" y="6741"/>
                </a:lnTo>
                <a:lnTo>
                  <a:pt x="16546" y="6619"/>
                </a:lnTo>
                <a:lnTo>
                  <a:pt x="16352" y="6498"/>
                </a:lnTo>
                <a:lnTo>
                  <a:pt x="16157" y="6400"/>
                </a:lnTo>
                <a:lnTo>
                  <a:pt x="15938" y="6303"/>
                </a:lnTo>
                <a:lnTo>
                  <a:pt x="15719" y="6206"/>
                </a:lnTo>
                <a:lnTo>
                  <a:pt x="15232" y="6084"/>
                </a:lnTo>
                <a:lnTo>
                  <a:pt x="14746" y="5987"/>
                </a:lnTo>
                <a:lnTo>
                  <a:pt x="14259" y="5938"/>
                </a:lnTo>
                <a:lnTo>
                  <a:pt x="13845" y="5889"/>
                </a:lnTo>
                <a:lnTo>
                  <a:pt x="13432" y="5865"/>
                </a:lnTo>
                <a:lnTo>
                  <a:pt x="12604" y="5841"/>
                </a:lnTo>
                <a:lnTo>
                  <a:pt x="11607" y="5841"/>
                </a:lnTo>
                <a:lnTo>
                  <a:pt x="11266" y="5865"/>
                </a:lnTo>
                <a:lnTo>
                  <a:pt x="11461" y="5354"/>
                </a:lnTo>
                <a:lnTo>
                  <a:pt x="11655" y="4843"/>
                </a:lnTo>
                <a:lnTo>
                  <a:pt x="11826" y="4308"/>
                </a:lnTo>
                <a:lnTo>
                  <a:pt x="11996" y="3797"/>
                </a:lnTo>
                <a:lnTo>
                  <a:pt x="12142" y="3261"/>
                </a:lnTo>
                <a:lnTo>
                  <a:pt x="12239" y="2726"/>
                </a:lnTo>
                <a:lnTo>
                  <a:pt x="12264" y="2458"/>
                </a:lnTo>
                <a:lnTo>
                  <a:pt x="12264" y="2191"/>
                </a:lnTo>
                <a:lnTo>
                  <a:pt x="12239" y="1899"/>
                </a:lnTo>
                <a:lnTo>
                  <a:pt x="12215" y="1631"/>
                </a:lnTo>
                <a:lnTo>
                  <a:pt x="12166" y="1412"/>
                </a:lnTo>
                <a:lnTo>
                  <a:pt x="12118" y="1217"/>
                </a:lnTo>
                <a:lnTo>
                  <a:pt x="12045" y="1023"/>
                </a:lnTo>
                <a:lnTo>
                  <a:pt x="11972" y="853"/>
                </a:lnTo>
                <a:lnTo>
                  <a:pt x="11850" y="682"/>
                </a:lnTo>
                <a:lnTo>
                  <a:pt x="11728" y="512"/>
                </a:lnTo>
                <a:lnTo>
                  <a:pt x="11582" y="366"/>
                </a:lnTo>
                <a:lnTo>
                  <a:pt x="11412" y="220"/>
                </a:lnTo>
                <a:lnTo>
                  <a:pt x="11266" y="147"/>
                </a:lnTo>
                <a:lnTo>
                  <a:pt x="11120" y="74"/>
                </a:lnTo>
                <a:lnTo>
                  <a:pt x="10925" y="25"/>
                </a:lnTo>
                <a:lnTo>
                  <a:pt x="10731"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30933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9"/>
          <p:cNvSpPr txBox="1">
            <a:spLocks noGrp="1"/>
          </p:cNvSpPr>
          <p:nvPr>
            <p:ph type="ctrTitle"/>
          </p:nvPr>
        </p:nvSpPr>
        <p:spPr>
          <a:xfrm>
            <a:off x="2703525" y="1419622"/>
            <a:ext cx="34863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smtClean="0"/>
              <a:t>Etat de la situation</a:t>
            </a:r>
            <a:endParaRPr dirty="0"/>
          </a:p>
        </p:txBody>
      </p:sp>
      <p:sp>
        <p:nvSpPr>
          <p:cNvPr id="81" name="Google Shape;81;p19"/>
          <p:cNvSpPr txBox="1">
            <a:spLocks noGrp="1"/>
          </p:cNvSpPr>
          <p:nvPr>
            <p:ph type="subTitle" idx="1"/>
          </p:nvPr>
        </p:nvSpPr>
        <p:spPr>
          <a:xfrm>
            <a:off x="2703525" y="2763852"/>
            <a:ext cx="3486300" cy="7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smtClean="0"/>
              <a:t>Les fausses </a:t>
            </a:r>
            <a:r>
              <a:rPr lang="en" dirty="0" smtClean="0"/>
              <a:t>nouvelles</a:t>
            </a:r>
            <a:r>
              <a:rPr lang="en" dirty="0"/>
              <a:t> </a:t>
            </a:r>
            <a:r>
              <a:rPr lang="en" dirty="0" smtClean="0"/>
              <a:t>pourquoi s’y intéresser?</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866375" y="358385"/>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Définition  </a:t>
            </a:r>
            <a:endParaRPr dirty="0"/>
          </a:p>
        </p:txBody>
      </p:sp>
      <p:sp>
        <p:nvSpPr>
          <p:cNvPr id="94" name="Google Shape;94;p21"/>
          <p:cNvSpPr txBox="1">
            <a:spLocks noGrp="1"/>
          </p:cNvSpPr>
          <p:nvPr>
            <p:ph type="body" idx="1"/>
          </p:nvPr>
        </p:nvSpPr>
        <p:spPr>
          <a:xfrm>
            <a:off x="866375" y="1304543"/>
            <a:ext cx="5626200" cy="3063000"/>
          </a:xfrm>
          <a:prstGeom prst="rect">
            <a:avLst/>
          </a:prstGeom>
        </p:spPr>
        <p:txBody>
          <a:bodyPr spcFirstLastPara="1" wrap="square" lIns="91425" tIns="91425" rIns="91425" bIns="91425" anchor="t" anchorCtr="0">
            <a:noAutofit/>
          </a:bodyPr>
          <a:lstStyle/>
          <a:p>
            <a:pPr marL="139700" lvl="0" indent="0">
              <a:buNone/>
            </a:pPr>
            <a:r>
              <a:rPr lang="fr-CA" dirty="0"/>
              <a:t>« une information soit carrément </a:t>
            </a:r>
            <a:r>
              <a:rPr lang="fr-CA" b="1" dirty="0"/>
              <a:t>fausse</a:t>
            </a:r>
            <a:r>
              <a:rPr lang="fr-CA" dirty="0"/>
              <a:t>, soit </a:t>
            </a:r>
            <a:r>
              <a:rPr lang="fr-CA" b="1" dirty="0"/>
              <a:t>détournée</a:t>
            </a:r>
            <a:r>
              <a:rPr lang="fr-CA" dirty="0"/>
              <a:t>, </a:t>
            </a:r>
            <a:r>
              <a:rPr lang="fr-CA" b="1" dirty="0"/>
              <a:t>exagérée</a:t>
            </a:r>
            <a:r>
              <a:rPr lang="fr-CA" dirty="0"/>
              <a:t> ou </a:t>
            </a:r>
            <a:r>
              <a:rPr lang="fr-CA" b="1" dirty="0"/>
              <a:t>dénaturée</a:t>
            </a:r>
            <a:r>
              <a:rPr lang="fr-CA" dirty="0"/>
              <a:t> à un point tel qu’elle n’est plus véridique, présentée comme une vraie nouvelle dans le </a:t>
            </a:r>
            <a:r>
              <a:rPr lang="fr-CA" u="sng" dirty="0"/>
              <a:t>but de tromper les gens</a:t>
            </a:r>
            <a:r>
              <a:rPr lang="fr-CA" dirty="0"/>
              <a:t>. Cela peut être fait pour générer des clics et des partages sur les réseaux sociaux, pour atteindre des objectifs quelconques (politiques, idéologiques, économiques, etc.) ou simplement pour se moquer de la crédulité des lecteurs ». </a:t>
            </a:r>
          </a:p>
          <a:p>
            <a:pPr marL="0" lvl="0" indent="0" algn="r" rtl="0">
              <a:spcBef>
                <a:spcPts val="0"/>
              </a:spcBef>
              <a:spcAft>
                <a:spcPts val="0"/>
              </a:spcAft>
              <a:buNone/>
            </a:pPr>
            <a:r>
              <a:rPr lang="fr-CA" dirty="0" smtClean="0"/>
              <a:t>- Jeff Yates</a:t>
            </a:r>
            <a:endParaRPr dirty="0"/>
          </a:p>
        </p:txBody>
      </p:sp>
      <p:sp>
        <p:nvSpPr>
          <p:cNvPr id="95" name="Google Shape;95;p2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a:p>
        </p:txBody>
      </p:sp>
      <p:pic>
        <p:nvPicPr>
          <p:cNvPr id="96" name="Google Shape;96;p21"/>
          <p:cNvPicPr preferRelativeResize="0"/>
          <p:nvPr/>
        </p:nvPicPr>
        <p:blipFill>
          <a:blip r:embed="rId3">
            <a:extLst>
              <a:ext uri="{28A0092B-C50C-407E-A947-70E740481C1C}">
                <a14:useLocalDpi xmlns:a14="http://schemas.microsoft.com/office/drawing/2010/main" val="0"/>
              </a:ext>
            </a:extLst>
          </a:blip>
          <a:stretch>
            <a:fillRect/>
          </a:stretch>
        </p:blipFill>
        <p:spPr>
          <a:xfrm rot="123228">
            <a:off x="6804238" y="768434"/>
            <a:ext cx="1607232" cy="1099286"/>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1"/>
          <p:cNvSpPr txBox="1">
            <a:spLocks noGrp="1"/>
          </p:cNvSpPr>
          <p:nvPr>
            <p:ph type="title"/>
          </p:nvPr>
        </p:nvSpPr>
        <p:spPr>
          <a:xfrm>
            <a:off x="847952" y="699542"/>
            <a:ext cx="5626200"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Pourquoi </a:t>
            </a:r>
            <a:r>
              <a:rPr lang="en" dirty="0" smtClean="0"/>
              <a:t>inventer de fausses nouvelles?  </a:t>
            </a:r>
            <a:endParaRPr dirty="0"/>
          </a:p>
        </p:txBody>
      </p:sp>
      <p:sp>
        <p:nvSpPr>
          <p:cNvPr id="94" name="Google Shape;94;p21"/>
          <p:cNvSpPr txBox="1">
            <a:spLocks noGrp="1"/>
          </p:cNvSpPr>
          <p:nvPr>
            <p:ph type="body" idx="1"/>
          </p:nvPr>
        </p:nvSpPr>
        <p:spPr>
          <a:xfrm>
            <a:off x="695080" y="1584004"/>
            <a:ext cx="6100312" cy="2376264"/>
          </a:xfrm>
          <a:prstGeom prst="rect">
            <a:avLst/>
          </a:prstGeom>
        </p:spPr>
        <p:txBody>
          <a:bodyPr spcFirstLastPara="1" wrap="square" lIns="91425" tIns="91425" rIns="91425" bIns="91425" anchor="t" anchorCtr="0">
            <a:noAutofit/>
          </a:bodyPr>
          <a:lstStyle/>
          <a:p>
            <a:r>
              <a:rPr lang="fr-CA" i="1" dirty="0" smtClean="0"/>
              <a:t>« Par </a:t>
            </a:r>
            <a:r>
              <a:rPr lang="fr-CA" i="1" dirty="0"/>
              <a:t>méchanceté, malveillance, jalousie</a:t>
            </a:r>
          </a:p>
          <a:p>
            <a:r>
              <a:rPr lang="fr-CA" i="1" dirty="0"/>
              <a:t>Pour se venger, donner une leçon à quelqu’un</a:t>
            </a:r>
          </a:p>
          <a:p>
            <a:r>
              <a:rPr lang="fr-CA" i="1" dirty="0"/>
              <a:t>Pour des raisons politiques</a:t>
            </a:r>
          </a:p>
          <a:p>
            <a:r>
              <a:rPr lang="fr-CA" i="1" dirty="0"/>
              <a:t>Pour promouvoir une idéologie</a:t>
            </a:r>
          </a:p>
          <a:p>
            <a:r>
              <a:rPr lang="fr-CA" i="1" dirty="0"/>
              <a:t>Pour nuire à un adversaire commercial</a:t>
            </a:r>
          </a:p>
          <a:p>
            <a:r>
              <a:rPr lang="fr-CA" i="1" dirty="0"/>
              <a:t>Pour promouvoir des produits</a:t>
            </a:r>
          </a:p>
          <a:p>
            <a:r>
              <a:rPr lang="fr-CA" i="1" dirty="0"/>
              <a:t>Mais surtout, parce que c’est payant </a:t>
            </a:r>
            <a:r>
              <a:rPr lang="fr-CA" i="1" dirty="0" smtClean="0"/>
              <a:t>! »</a:t>
            </a:r>
            <a:endParaRPr lang="fr-CA" i="1" dirty="0" smtClean="0"/>
          </a:p>
          <a:p>
            <a:pPr marL="139700" indent="0">
              <a:buNone/>
            </a:pPr>
            <a:endParaRPr lang="fr-CA" i="1" dirty="0"/>
          </a:p>
          <a:p>
            <a:pPr marL="285750" lvl="0" indent="-285750" rtl="0">
              <a:spcBef>
                <a:spcPts val="0"/>
              </a:spcBef>
              <a:spcAft>
                <a:spcPts val="0"/>
              </a:spcAft>
              <a:buFont typeface="Wingdings" panose="05000000000000000000" pitchFamily="2" charset="2"/>
              <a:buChar char="ü"/>
            </a:pPr>
            <a:endParaRPr dirty="0"/>
          </a:p>
        </p:txBody>
      </p:sp>
      <p:sp>
        <p:nvSpPr>
          <p:cNvPr id="95" name="Google Shape;95;p21"/>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a:p>
        </p:txBody>
      </p:sp>
      <p:sp>
        <p:nvSpPr>
          <p:cNvPr id="6" name="Google Shape;94;p21"/>
          <p:cNvSpPr txBox="1">
            <a:spLocks/>
          </p:cNvSpPr>
          <p:nvPr/>
        </p:nvSpPr>
        <p:spPr>
          <a:xfrm>
            <a:off x="395536" y="3910594"/>
            <a:ext cx="4736715" cy="936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1pPr>
            <a:lvl2pPr marL="914400" marR="0" lvl="1"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2pPr>
            <a:lvl3pPr marL="1371600" marR="0" lvl="2"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3pPr>
            <a:lvl4pPr marL="1828800" marR="0" lvl="3" indent="-317500" algn="l" rtl="0">
              <a:lnSpc>
                <a:spcPct val="106000"/>
              </a:lnSpc>
              <a:spcBef>
                <a:spcPts val="0"/>
              </a:spcBef>
              <a:spcAft>
                <a:spcPts val="0"/>
              </a:spcAft>
              <a:buClr>
                <a:srgbClr val="0B5394"/>
              </a:buClr>
              <a:buSzPts val="1400"/>
              <a:buFont typeface="Pangolin"/>
              <a:buChar char="✗"/>
              <a:defRPr sz="1800" b="0" i="0" u="none" strike="noStrike" cap="none">
                <a:solidFill>
                  <a:srgbClr val="0B5394"/>
                </a:solidFill>
                <a:latin typeface="Pangolin"/>
                <a:ea typeface="Pangolin"/>
                <a:cs typeface="Pangolin"/>
                <a:sym typeface="Pangolin"/>
              </a:defRPr>
            </a:lvl4pPr>
            <a:lvl5pPr marL="2286000" marR="0" lvl="4"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5pPr>
            <a:lvl6pPr marL="2743200" marR="0" lvl="5"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6pPr>
            <a:lvl7pPr marL="3200400" marR="0" lvl="6"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7pPr>
            <a:lvl8pPr marL="3657600" marR="0" lvl="7"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8pPr>
            <a:lvl9pPr marL="4114800" marR="0" lvl="8" indent="-342900" algn="l" rtl="0">
              <a:lnSpc>
                <a:spcPct val="106000"/>
              </a:lnSpc>
              <a:spcBef>
                <a:spcPts val="0"/>
              </a:spcBef>
              <a:spcAft>
                <a:spcPts val="0"/>
              </a:spcAft>
              <a:buClr>
                <a:srgbClr val="0B5394"/>
              </a:buClr>
              <a:buSzPts val="1800"/>
              <a:buFont typeface="Pangolin"/>
              <a:buChar char="✗"/>
              <a:defRPr sz="1800" b="0" i="0" u="none" strike="noStrike" cap="none">
                <a:solidFill>
                  <a:srgbClr val="0B5394"/>
                </a:solidFill>
                <a:latin typeface="Pangolin"/>
                <a:ea typeface="Pangolin"/>
                <a:cs typeface="Pangolin"/>
                <a:sym typeface="Pangolin"/>
              </a:defRPr>
            </a:lvl9pPr>
          </a:lstStyle>
          <a:p>
            <a:endParaRPr lang="fr-CA" sz="1400" i="1" dirty="0" smtClean="0"/>
          </a:p>
          <a:p>
            <a:pPr marL="596900" lvl="1" indent="0">
              <a:buFont typeface="Pangolin"/>
              <a:buNone/>
            </a:pPr>
            <a:r>
              <a:rPr lang="fr-CA" sz="1400" dirty="0" smtClean="0">
                <a:hlinkClick r:id="rId3"/>
              </a:rPr>
              <a:t>https://30secondes.org/module/pourquoi-invente-t-on-des-fausses-nouvelles/</a:t>
            </a:r>
            <a:endParaRPr lang="fr-CA" sz="1400" i="1" dirty="0" smtClean="0"/>
          </a:p>
          <a:p>
            <a:pPr marL="285750" indent="-285750">
              <a:buFont typeface="Wingdings" panose="05000000000000000000" pitchFamily="2" charset="2"/>
              <a:buChar char="ü"/>
            </a:pPr>
            <a:endParaRPr lang="fr-CA" dirty="0"/>
          </a:p>
        </p:txBody>
      </p:sp>
      <p:pic>
        <p:nvPicPr>
          <p:cNvPr id="2" name="Image 1"/>
          <p:cNvPicPr>
            <a:picLocks noChangeAspect="1"/>
          </p:cNvPicPr>
          <p:nvPr/>
        </p:nvPicPr>
        <p:blipFill rotWithShape="1">
          <a:blip r:embed="rId4">
            <a:extLst>
              <a:ext uri="{28A0092B-C50C-407E-A947-70E740481C1C}">
                <a14:useLocalDpi xmlns:a14="http://schemas.microsoft.com/office/drawing/2010/main" val="0"/>
              </a:ext>
            </a:extLst>
          </a:blip>
          <a:srcRect l="20468" r="22930"/>
          <a:stretch/>
        </p:blipFill>
        <p:spPr>
          <a:xfrm rot="183591">
            <a:off x="6818660" y="509924"/>
            <a:ext cx="1586817" cy="1657691"/>
          </a:xfrm>
          <a:prstGeom prst="rect">
            <a:avLst/>
          </a:prstGeom>
        </p:spPr>
      </p:pic>
    </p:spTree>
    <p:extLst>
      <p:ext uri="{BB962C8B-B14F-4D97-AF65-F5344CB8AC3E}">
        <p14:creationId xmlns:p14="http://schemas.microsoft.com/office/powerpoint/2010/main" val="42132775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2"/>
          <p:cNvSpPr txBox="1">
            <a:spLocks noGrp="1"/>
          </p:cNvSpPr>
          <p:nvPr>
            <p:ph type="ctrTitle" idx="4294967295"/>
          </p:nvPr>
        </p:nvSpPr>
        <p:spPr>
          <a:xfrm>
            <a:off x="1070800" y="668950"/>
            <a:ext cx="3789232" cy="22628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smtClean="0"/>
              <a:t>Différentes formes de fausses informations</a:t>
            </a:r>
            <a:endParaRPr sz="3200" dirty="0"/>
          </a:p>
        </p:txBody>
      </p:sp>
      <p:sp>
        <p:nvSpPr>
          <p:cNvPr id="102" name="Google Shape;102;p22"/>
          <p:cNvSpPr txBox="1">
            <a:spLocks noGrp="1"/>
          </p:cNvSpPr>
          <p:nvPr>
            <p:ph type="subTitle" idx="4294967295"/>
          </p:nvPr>
        </p:nvSpPr>
        <p:spPr>
          <a:xfrm>
            <a:off x="1070800" y="2931790"/>
            <a:ext cx="3551100" cy="1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Et des conséquences plus ou moins importantes selon la forme</a:t>
            </a:r>
            <a:endParaRPr dirty="0"/>
          </a:p>
        </p:txBody>
      </p:sp>
      <p:sp>
        <p:nvSpPr>
          <p:cNvPr id="107" name="Google Shape;107;p22"/>
          <p:cNvSpPr txBox="1">
            <a:spLocks noGrp="1"/>
          </p:cNvSpPr>
          <p:nvPr>
            <p:ph type="sldNum" idx="12"/>
          </p:nvPr>
        </p:nvSpPr>
        <p:spPr>
          <a:xfrm>
            <a:off x="8716025" y="4676375"/>
            <a:ext cx="428100" cy="46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a:p>
        </p:txBody>
      </p:sp>
      <p:sp>
        <p:nvSpPr>
          <p:cNvPr id="9" name="Google Shape;351;p42"/>
          <p:cNvSpPr/>
          <p:nvPr/>
        </p:nvSpPr>
        <p:spPr>
          <a:xfrm>
            <a:off x="7164287" y="1241315"/>
            <a:ext cx="1131848" cy="935290"/>
          </a:xfrm>
          <a:custGeom>
            <a:avLst/>
            <a:gdLst/>
            <a:ahLst/>
            <a:cxnLst/>
            <a:rect l="l" t="t" r="r" b="b"/>
            <a:pathLst>
              <a:path w="16571" h="14405" extrusionOk="0">
                <a:moveTo>
                  <a:pt x="8103" y="4623"/>
                </a:moveTo>
                <a:lnTo>
                  <a:pt x="7811" y="4818"/>
                </a:lnTo>
                <a:lnTo>
                  <a:pt x="7665" y="4915"/>
                </a:lnTo>
                <a:lnTo>
                  <a:pt x="7519" y="5013"/>
                </a:lnTo>
                <a:lnTo>
                  <a:pt x="7470" y="4623"/>
                </a:lnTo>
                <a:close/>
                <a:moveTo>
                  <a:pt x="8516" y="4599"/>
                </a:moveTo>
                <a:lnTo>
                  <a:pt x="8760" y="4623"/>
                </a:lnTo>
                <a:lnTo>
                  <a:pt x="9003" y="4648"/>
                </a:lnTo>
                <a:lnTo>
                  <a:pt x="9027" y="4648"/>
                </a:lnTo>
                <a:lnTo>
                  <a:pt x="8979" y="4672"/>
                </a:lnTo>
                <a:lnTo>
                  <a:pt x="8930" y="4721"/>
                </a:lnTo>
                <a:lnTo>
                  <a:pt x="8930" y="4696"/>
                </a:lnTo>
                <a:lnTo>
                  <a:pt x="8857" y="4769"/>
                </a:lnTo>
                <a:lnTo>
                  <a:pt x="8735" y="4818"/>
                </a:lnTo>
                <a:lnTo>
                  <a:pt x="8541" y="4940"/>
                </a:lnTo>
                <a:lnTo>
                  <a:pt x="8273" y="5134"/>
                </a:lnTo>
                <a:lnTo>
                  <a:pt x="8030" y="5329"/>
                </a:lnTo>
                <a:lnTo>
                  <a:pt x="7811" y="5475"/>
                </a:lnTo>
                <a:lnTo>
                  <a:pt x="7567" y="5621"/>
                </a:lnTo>
                <a:lnTo>
                  <a:pt x="7543" y="5256"/>
                </a:lnTo>
                <a:lnTo>
                  <a:pt x="7665" y="5232"/>
                </a:lnTo>
                <a:lnTo>
                  <a:pt x="7786" y="5159"/>
                </a:lnTo>
                <a:lnTo>
                  <a:pt x="8005" y="5037"/>
                </a:lnTo>
                <a:lnTo>
                  <a:pt x="8297" y="4842"/>
                </a:lnTo>
                <a:lnTo>
                  <a:pt x="8443" y="4745"/>
                </a:lnTo>
                <a:lnTo>
                  <a:pt x="8516" y="4599"/>
                </a:lnTo>
                <a:close/>
                <a:moveTo>
                  <a:pt x="9003" y="5086"/>
                </a:moveTo>
                <a:lnTo>
                  <a:pt x="8930" y="5572"/>
                </a:lnTo>
                <a:lnTo>
                  <a:pt x="8881" y="5572"/>
                </a:lnTo>
                <a:lnTo>
                  <a:pt x="8833" y="5597"/>
                </a:lnTo>
                <a:lnTo>
                  <a:pt x="8419" y="5864"/>
                </a:lnTo>
                <a:lnTo>
                  <a:pt x="8005" y="6108"/>
                </a:lnTo>
                <a:lnTo>
                  <a:pt x="7835" y="6181"/>
                </a:lnTo>
                <a:lnTo>
                  <a:pt x="7640" y="6278"/>
                </a:lnTo>
                <a:lnTo>
                  <a:pt x="7616" y="5889"/>
                </a:lnTo>
                <a:lnTo>
                  <a:pt x="7738" y="5840"/>
                </a:lnTo>
                <a:lnTo>
                  <a:pt x="7859" y="5791"/>
                </a:lnTo>
                <a:lnTo>
                  <a:pt x="8103" y="5645"/>
                </a:lnTo>
                <a:lnTo>
                  <a:pt x="9003" y="5086"/>
                </a:lnTo>
                <a:close/>
                <a:moveTo>
                  <a:pt x="8881" y="6010"/>
                </a:moveTo>
                <a:lnTo>
                  <a:pt x="8857" y="6181"/>
                </a:lnTo>
                <a:lnTo>
                  <a:pt x="8857" y="6254"/>
                </a:lnTo>
                <a:lnTo>
                  <a:pt x="8784" y="6254"/>
                </a:lnTo>
                <a:lnTo>
                  <a:pt x="8735" y="6278"/>
                </a:lnTo>
                <a:lnTo>
                  <a:pt x="8200" y="6570"/>
                </a:lnTo>
                <a:lnTo>
                  <a:pt x="7689" y="6862"/>
                </a:lnTo>
                <a:lnTo>
                  <a:pt x="7665" y="6594"/>
                </a:lnTo>
                <a:lnTo>
                  <a:pt x="7811" y="6570"/>
                </a:lnTo>
                <a:lnTo>
                  <a:pt x="7932" y="6521"/>
                </a:lnTo>
                <a:lnTo>
                  <a:pt x="8176" y="6400"/>
                </a:lnTo>
                <a:lnTo>
                  <a:pt x="8541" y="6229"/>
                </a:lnTo>
                <a:lnTo>
                  <a:pt x="8711" y="6132"/>
                </a:lnTo>
                <a:lnTo>
                  <a:pt x="8881" y="6010"/>
                </a:lnTo>
                <a:close/>
                <a:moveTo>
                  <a:pt x="8833" y="6594"/>
                </a:moveTo>
                <a:lnTo>
                  <a:pt x="8808" y="6765"/>
                </a:lnTo>
                <a:lnTo>
                  <a:pt x="8760" y="6789"/>
                </a:lnTo>
                <a:lnTo>
                  <a:pt x="8565" y="6862"/>
                </a:lnTo>
                <a:lnTo>
                  <a:pt x="8395" y="6959"/>
                </a:lnTo>
                <a:lnTo>
                  <a:pt x="8054" y="7178"/>
                </a:lnTo>
                <a:lnTo>
                  <a:pt x="7859" y="7300"/>
                </a:lnTo>
                <a:lnTo>
                  <a:pt x="7689" y="7446"/>
                </a:lnTo>
                <a:lnTo>
                  <a:pt x="7689" y="7105"/>
                </a:lnTo>
                <a:lnTo>
                  <a:pt x="8273" y="6862"/>
                </a:lnTo>
                <a:lnTo>
                  <a:pt x="8833" y="6594"/>
                </a:lnTo>
                <a:close/>
                <a:moveTo>
                  <a:pt x="8784" y="7154"/>
                </a:moveTo>
                <a:lnTo>
                  <a:pt x="8760" y="7470"/>
                </a:lnTo>
                <a:lnTo>
                  <a:pt x="8687" y="7495"/>
                </a:lnTo>
                <a:lnTo>
                  <a:pt x="8516" y="7568"/>
                </a:lnTo>
                <a:lnTo>
                  <a:pt x="8370" y="7665"/>
                </a:lnTo>
                <a:lnTo>
                  <a:pt x="8103" y="7884"/>
                </a:lnTo>
                <a:lnTo>
                  <a:pt x="7908" y="8030"/>
                </a:lnTo>
                <a:lnTo>
                  <a:pt x="7713" y="8200"/>
                </a:lnTo>
                <a:lnTo>
                  <a:pt x="7689" y="7787"/>
                </a:lnTo>
                <a:lnTo>
                  <a:pt x="7835" y="7714"/>
                </a:lnTo>
                <a:lnTo>
                  <a:pt x="7981" y="7641"/>
                </a:lnTo>
                <a:lnTo>
                  <a:pt x="8249" y="7470"/>
                </a:lnTo>
                <a:lnTo>
                  <a:pt x="8516" y="7300"/>
                </a:lnTo>
                <a:lnTo>
                  <a:pt x="8784" y="7154"/>
                </a:lnTo>
                <a:close/>
                <a:moveTo>
                  <a:pt x="8735" y="7835"/>
                </a:moveTo>
                <a:lnTo>
                  <a:pt x="8711" y="8103"/>
                </a:lnTo>
                <a:lnTo>
                  <a:pt x="8638" y="8127"/>
                </a:lnTo>
                <a:lnTo>
                  <a:pt x="8468" y="8249"/>
                </a:lnTo>
                <a:lnTo>
                  <a:pt x="8322" y="8371"/>
                </a:lnTo>
                <a:lnTo>
                  <a:pt x="8030" y="8662"/>
                </a:lnTo>
                <a:lnTo>
                  <a:pt x="7811" y="8857"/>
                </a:lnTo>
                <a:lnTo>
                  <a:pt x="7738" y="8444"/>
                </a:lnTo>
                <a:lnTo>
                  <a:pt x="7859" y="8395"/>
                </a:lnTo>
                <a:lnTo>
                  <a:pt x="8005" y="8322"/>
                </a:lnTo>
                <a:lnTo>
                  <a:pt x="8249" y="8176"/>
                </a:lnTo>
                <a:lnTo>
                  <a:pt x="8492" y="8006"/>
                </a:lnTo>
                <a:lnTo>
                  <a:pt x="8735" y="7835"/>
                </a:lnTo>
                <a:close/>
                <a:moveTo>
                  <a:pt x="8662" y="8687"/>
                </a:moveTo>
                <a:lnTo>
                  <a:pt x="8589" y="9198"/>
                </a:lnTo>
                <a:lnTo>
                  <a:pt x="8346" y="9125"/>
                </a:lnTo>
                <a:lnTo>
                  <a:pt x="8103" y="9100"/>
                </a:lnTo>
                <a:lnTo>
                  <a:pt x="8273" y="8979"/>
                </a:lnTo>
                <a:lnTo>
                  <a:pt x="8468" y="8833"/>
                </a:lnTo>
                <a:lnTo>
                  <a:pt x="8662" y="8687"/>
                </a:lnTo>
                <a:close/>
                <a:moveTo>
                  <a:pt x="7981" y="4088"/>
                </a:moveTo>
                <a:lnTo>
                  <a:pt x="7713" y="4112"/>
                </a:lnTo>
                <a:lnTo>
                  <a:pt x="7421" y="4137"/>
                </a:lnTo>
                <a:lnTo>
                  <a:pt x="7324" y="4137"/>
                </a:lnTo>
                <a:lnTo>
                  <a:pt x="7300" y="4161"/>
                </a:lnTo>
                <a:lnTo>
                  <a:pt x="7348" y="4210"/>
                </a:lnTo>
                <a:lnTo>
                  <a:pt x="7348" y="4210"/>
                </a:lnTo>
                <a:lnTo>
                  <a:pt x="7275" y="4185"/>
                </a:lnTo>
                <a:lnTo>
                  <a:pt x="7178" y="4185"/>
                </a:lnTo>
                <a:lnTo>
                  <a:pt x="7081" y="4234"/>
                </a:lnTo>
                <a:lnTo>
                  <a:pt x="7056" y="4283"/>
                </a:lnTo>
                <a:lnTo>
                  <a:pt x="7032" y="4331"/>
                </a:lnTo>
                <a:lnTo>
                  <a:pt x="7008" y="4502"/>
                </a:lnTo>
                <a:lnTo>
                  <a:pt x="6983" y="4672"/>
                </a:lnTo>
                <a:lnTo>
                  <a:pt x="6983" y="5037"/>
                </a:lnTo>
                <a:lnTo>
                  <a:pt x="7056" y="5743"/>
                </a:lnTo>
                <a:lnTo>
                  <a:pt x="7105" y="6448"/>
                </a:lnTo>
                <a:lnTo>
                  <a:pt x="7105" y="7154"/>
                </a:lnTo>
                <a:lnTo>
                  <a:pt x="7105" y="7738"/>
                </a:lnTo>
                <a:lnTo>
                  <a:pt x="7129" y="8322"/>
                </a:lnTo>
                <a:lnTo>
                  <a:pt x="7154" y="8638"/>
                </a:lnTo>
                <a:lnTo>
                  <a:pt x="7202" y="8930"/>
                </a:lnTo>
                <a:lnTo>
                  <a:pt x="7275" y="9198"/>
                </a:lnTo>
                <a:lnTo>
                  <a:pt x="7397" y="9465"/>
                </a:lnTo>
                <a:lnTo>
                  <a:pt x="7446" y="9538"/>
                </a:lnTo>
                <a:lnTo>
                  <a:pt x="7519" y="9587"/>
                </a:lnTo>
                <a:lnTo>
                  <a:pt x="7567" y="9636"/>
                </a:lnTo>
                <a:lnTo>
                  <a:pt x="7592" y="9660"/>
                </a:lnTo>
                <a:lnTo>
                  <a:pt x="7713" y="9660"/>
                </a:lnTo>
                <a:lnTo>
                  <a:pt x="7932" y="9563"/>
                </a:lnTo>
                <a:lnTo>
                  <a:pt x="8054" y="9538"/>
                </a:lnTo>
                <a:lnTo>
                  <a:pt x="8176" y="9538"/>
                </a:lnTo>
                <a:lnTo>
                  <a:pt x="8297" y="9587"/>
                </a:lnTo>
                <a:lnTo>
                  <a:pt x="8419" y="9636"/>
                </a:lnTo>
                <a:lnTo>
                  <a:pt x="8541" y="9684"/>
                </a:lnTo>
                <a:lnTo>
                  <a:pt x="8687" y="9709"/>
                </a:lnTo>
                <a:lnTo>
                  <a:pt x="8760" y="9709"/>
                </a:lnTo>
                <a:lnTo>
                  <a:pt x="8833" y="9684"/>
                </a:lnTo>
                <a:lnTo>
                  <a:pt x="8906" y="9636"/>
                </a:lnTo>
                <a:lnTo>
                  <a:pt x="8930" y="9563"/>
                </a:lnTo>
                <a:lnTo>
                  <a:pt x="9027" y="9490"/>
                </a:lnTo>
                <a:lnTo>
                  <a:pt x="9052" y="9441"/>
                </a:lnTo>
                <a:lnTo>
                  <a:pt x="9076" y="9392"/>
                </a:lnTo>
                <a:lnTo>
                  <a:pt x="9198" y="8760"/>
                </a:lnTo>
                <a:lnTo>
                  <a:pt x="9246" y="8127"/>
                </a:lnTo>
                <a:lnTo>
                  <a:pt x="9295" y="7495"/>
                </a:lnTo>
                <a:lnTo>
                  <a:pt x="9319" y="6886"/>
                </a:lnTo>
                <a:lnTo>
                  <a:pt x="9368" y="6278"/>
                </a:lnTo>
                <a:lnTo>
                  <a:pt x="9417" y="5694"/>
                </a:lnTo>
                <a:lnTo>
                  <a:pt x="9490" y="5110"/>
                </a:lnTo>
                <a:lnTo>
                  <a:pt x="9514" y="4526"/>
                </a:lnTo>
                <a:lnTo>
                  <a:pt x="9514" y="4453"/>
                </a:lnTo>
                <a:lnTo>
                  <a:pt x="9490" y="4404"/>
                </a:lnTo>
                <a:lnTo>
                  <a:pt x="9465" y="4356"/>
                </a:lnTo>
                <a:lnTo>
                  <a:pt x="9417" y="4331"/>
                </a:lnTo>
                <a:lnTo>
                  <a:pt x="9319" y="4307"/>
                </a:lnTo>
                <a:lnTo>
                  <a:pt x="9246" y="4210"/>
                </a:lnTo>
                <a:lnTo>
                  <a:pt x="9198" y="4185"/>
                </a:lnTo>
                <a:lnTo>
                  <a:pt x="9149" y="4161"/>
                </a:lnTo>
                <a:lnTo>
                  <a:pt x="8857" y="4112"/>
                </a:lnTo>
                <a:lnTo>
                  <a:pt x="8565" y="4088"/>
                </a:lnTo>
                <a:close/>
                <a:moveTo>
                  <a:pt x="8176" y="10585"/>
                </a:moveTo>
                <a:lnTo>
                  <a:pt x="7932" y="10804"/>
                </a:lnTo>
                <a:lnTo>
                  <a:pt x="7689" y="10974"/>
                </a:lnTo>
                <a:lnTo>
                  <a:pt x="7738" y="10877"/>
                </a:lnTo>
                <a:lnTo>
                  <a:pt x="7786" y="10755"/>
                </a:lnTo>
                <a:lnTo>
                  <a:pt x="7859" y="10658"/>
                </a:lnTo>
                <a:lnTo>
                  <a:pt x="7957" y="10585"/>
                </a:lnTo>
                <a:lnTo>
                  <a:pt x="8030" y="10609"/>
                </a:lnTo>
                <a:lnTo>
                  <a:pt x="8103" y="10585"/>
                </a:lnTo>
                <a:close/>
                <a:moveTo>
                  <a:pt x="8614" y="10682"/>
                </a:moveTo>
                <a:lnTo>
                  <a:pt x="8687" y="10779"/>
                </a:lnTo>
                <a:lnTo>
                  <a:pt x="8760" y="10877"/>
                </a:lnTo>
                <a:lnTo>
                  <a:pt x="8565" y="10998"/>
                </a:lnTo>
                <a:lnTo>
                  <a:pt x="8395" y="11144"/>
                </a:lnTo>
                <a:lnTo>
                  <a:pt x="8078" y="11436"/>
                </a:lnTo>
                <a:lnTo>
                  <a:pt x="7957" y="11582"/>
                </a:lnTo>
                <a:lnTo>
                  <a:pt x="7859" y="11704"/>
                </a:lnTo>
                <a:lnTo>
                  <a:pt x="7786" y="11826"/>
                </a:lnTo>
                <a:lnTo>
                  <a:pt x="7713" y="11728"/>
                </a:lnTo>
                <a:lnTo>
                  <a:pt x="7665" y="11607"/>
                </a:lnTo>
                <a:lnTo>
                  <a:pt x="7640" y="11485"/>
                </a:lnTo>
                <a:lnTo>
                  <a:pt x="7640" y="11363"/>
                </a:lnTo>
                <a:lnTo>
                  <a:pt x="7786" y="11315"/>
                </a:lnTo>
                <a:lnTo>
                  <a:pt x="7908" y="11242"/>
                </a:lnTo>
                <a:lnTo>
                  <a:pt x="8176" y="11071"/>
                </a:lnTo>
                <a:lnTo>
                  <a:pt x="8395" y="10901"/>
                </a:lnTo>
                <a:lnTo>
                  <a:pt x="8614" y="10682"/>
                </a:lnTo>
                <a:close/>
                <a:moveTo>
                  <a:pt x="8857" y="11266"/>
                </a:moveTo>
                <a:lnTo>
                  <a:pt x="8833" y="11412"/>
                </a:lnTo>
                <a:lnTo>
                  <a:pt x="8784" y="11558"/>
                </a:lnTo>
                <a:lnTo>
                  <a:pt x="8711" y="11655"/>
                </a:lnTo>
                <a:lnTo>
                  <a:pt x="8614" y="11753"/>
                </a:lnTo>
                <a:lnTo>
                  <a:pt x="8492" y="11826"/>
                </a:lnTo>
                <a:lnTo>
                  <a:pt x="8370" y="11899"/>
                </a:lnTo>
                <a:lnTo>
                  <a:pt x="8200" y="11923"/>
                </a:lnTo>
                <a:lnTo>
                  <a:pt x="8030" y="11923"/>
                </a:lnTo>
                <a:lnTo>
                  <a:pt x="8176" y="11801"/>
                </a:lnTo>
                <a:lnTo>
                  <a:pt x="8273" y="11728"/>
                </a:lnTo>
                <a:lnTo>
                  <a:pt x="8565" y="11485"/>
                </a:lnTo>
                <a:lnTo>
                  <a:pt x="8857" y="11266"/>
                </a:lnTo>
                <a:close/>
                <a:moveTo>
                  <a:pt x="8176" y="10049"/>
                </a:moveTo>
                <a:lnTo>
                  <a:pt x="8054" y="10074"/>
                </a:lnTo>
                <a:lnTo>
                  <a:pt x="7957" y="10122"/>
                </a:lnTo>
                <a:lnTo>
                  <a:pt x="7811" y="10171"/>
                </a:lnTo>
                <a:lnTo>
                  <a:pt x="7689" y="10220"/>
                </a:lnTo>
                <a:lnTo>
                  <a:pt x="7592" y="10268"/>
                </a:lnTo>
                <a:lnTo>
                  <a:pt x="7519" y="10366"/>
                </a:lnTo>
                <a:lnTo>
                  <a:pt x="7373" y="10536"/>
                </a:lnTo>
                <a:lnTo>
                  <a:pt x="7275" y="10755"/>
                </a:lnTo>
                <a:lnTo>
                  <a:pt x="7202" y="10974"/>
                </a:lnTo>
                <a:lnTo>
                  <a:pt x="7154" y="11242"/>
                </a:lnTo>
                <a:lnTo>
                  <a:pt x="7154" y="11509"/>
                </a:lnTo>
                <a:lnTo>
                  <a:pt x="7202" y="11753"/>
                </a:lnTo>
                <a:lnTo>
                  <a:pt x="7324" y="11972"/>
                </a:lnTo>
                <a:lnTo>
                  <a:pt x="7397" y="12069"/>
                </a:lnTo>
                <a:lnTo>
                  <a:pt x="7470" y="12142"/>
                </a:lnTo>
                <a:lnTo>
                  <a:pt x="7567" y="12215"/>
                </a:lnTo>
                <a:lnTo>
                  <a:pt x="7689" y="12288"/>
                </a:lnTo>
                <a:lnTo>
                  <a:pt x="7786" y="12337"/>
                </a:lnTo>
                <a:lnTo>
                  <a:pt x="7932" y="12385"/>
                </a:lnTo>
                <a:lnTo>
                  <a:pt x="8054" y="12410"/>
                </a:lnTo>
                <a:lnTo>
                  <a:pt x="8346" y="12410"/>
                </a:lnTo>
                <a:lnTo>
                  <a:pt x="8492" y="12385"/>
                </a:lnTo>
                <a:lnTo>
                  <a:pt x="8614" y="12337"/>
                </a:lnTo>
                <a:lnTo>
                  <a:pt x="8711" y="12288"/>
                </a:lnTo>
                <a:lnTo>
                  <a:pt x="8833" y="12215"/>
                </a:lnTo>
                <a:lnTo>
                  <a:pt x="8930" y="12142"/>
                </a:lnTo>
                <a:lnTo>
                  <a:pt x="9076" y="11972"/>
                </a:lnTo>
                <a:lnTo>
                  <a:pt x="9198" y="11753"/>
                </a:lnTo>
                <a:lnTo>
                  <a:pt x="9295" y="11534"/>
                </a:lnTo>
                <a:lnTo>
                  <a:pt x="9319" y="11266"/>
                </a:lnTo>
                <a:lnTo>
                  <a:pt x="9319" y="10998"/>
                </a:lnTo>
                <a:lnTo>
                  <a:pt x="9246" y="10779"/>
                </a:lnTo>
                <a:lnTo>
                  <a:pt x="9149" y="10560"/>
                </a:lnTo>
                <a:lnTo>
                  <a:pt x="9003" y="10366"/>
                </a:lnTo>
                <a:lnTo>
                  <a:pt x="8833" y="10220"/>
                </a:lnTo>
                <a:lnTo>
                  <a:pt x="8735" y="10171"/>
                </a:lnTo>
                <a:lnTo>
                  <a:pt x="8638" y="10122"/>
                </a:lnTo>
                <a:lnTo>
                  <a:pt x="8395" y="10049"/>
                </a:lnTo>
                <a:close/>
                <a:moveTo>
                  <a:pt x="8322" y="535"/>
                </a:moveTo>
                <a:lnTo>
                  <a:pt x="8443" y="560"/>
                </a:lnTo>
                <a:lnTo>
                  <a:pt x="8638" y="657"/>
                </a:lnTo>
                <a:lnTo>
                  <a:pt x="8833" y="803"/>
                </a:lnTo>
                <a:lnTo>
                  <a:pt x="9003" y="973"/>
                </a:lnTo>
                <a:lnTo>
                  <a:pt x="9344" y="1338"/>
                </a:lnTo>
                <a:lnTo>
                  <a:pt x="9757" y="1971"/>
                </a:lnTo>
                <a:lnTo>
                  <a:pt x="10147" y="2652"/>
                </a:lnTo>
                <a:lnTo>
                  <a:pt x="10901" y="4015"/>
                </a:lnTo>
                <a:lnTo>
                  <a:pt x="11655" y="5402"/>
                </a:lnTo>
                <a:lnTo>
                  <a:pt x="12045" y="6083"/>
                </a:lnTo>
                <a:lnTo>
                  <a:pt x="12434" y="6740"/>
                </a:lnTo>
                <a:lnTo>
                  <a:pt x="13164" y="7957"/>
                </a:lnTo>
                <a:lnTo>
                  <a:pt x="13918" y="9173"/>
                </a:lnTo>
                <a:lnTo>
                  <a:pt x="14672" y="10366"/>
                </a:lnTo>
                <a:lnTo>
                  <a:pt x="15427" y="11582"/>
                </a:lnTo>
                <a:lnTo>
                  <a:pt x="15402" y="11655"/>
                </a:lnTo>
                <a:lnTo>
                  <a:pt x="15402" y="11704"/>
                </a:lnTo>
                <a:lnTo>
                  <a:pt x="15427" y="11777"/>
                </a:lnTo>
                <a:lnTo>
                  <a:pt x="15475" y="11826"/>
                </a:lnTo>
                <a:lnTo>
                  <a:pt x="15646" y="11972"/>
                </a:lnTo>
                <a:lnTo>
                  <a:pt x="15792" y="12191"/>
                </a:lnTo>
                <a:lnTo>
                  <a:pt x="15913" y="12434"/>
                </a:lnTo>
                <a:lnTo>
                  <a:pt x="16011" y="12677"/>
                </a:lnTo>
                <a:lnTo>
                  <a:pt x="16059" y="12945"/>
                </a:lnTo>
                <a:lnTo>
                  <a:pt x="16035" y="13067"/>
                </a:lnTo>
                <a:lnTo>
                  <a:pt x="16035" y="13188"/>
                </a:lnTo>
                <a:lnTo>
                  <a:pt x="15986" y="13286"/>
                </a:lnTo>
                <a:lnTo>
                  <a:pt x="15938" y="13407"/>
                </a:lnTo>
                <a:lnTo>
                  <a:pt x="15865" y="13505"/>
                </a:lnTo>
                <a:lnTo>
                  <a:pt x="15792" y="13578"/>
                </a:lnTo>
                <a:lnTo>
                  <a:pt x="15597" y="13699"/>
                </a:lnTo>
                <a:lnTo>
                  <a:pt x="15402" y="13772"/>
                </a:lnTo>
                <a:lnTo>
                  <a:pt x="15159" y="13821"/>
                </a:lnTo>
                <a:lnTo>
                  <a:pt x="14940" y="13845"/>
                </a:lnTo>
                <a:lnTo>
                  <a:pt x="14040" y="13845"/>
                </a:lnTo>
                <a:lnTo>
                  <a:pt x="11023" y="13821"/>
                </a:lnTo>
                <a:lnTo>
                  <a:pt x="9514" y="13797"/>
                </a:lnTo>
                <a:lnTo>
                  <a:pt x="8005" y="13797"/>
                </a:lnTo>
                <a:lnTo>
                  <a:pt x="5159" y="13821"/>
                </a:lnTo>
                <a:lnTo>
                  <a:pt x="3723" y="13870"/>
                </a:lnTo>
                <a:lnTo>
                  <a:pt x="2312" y="13918"/>
                </a:lnTo>
                <a:lnTo>
                  <a:pt x="1630" y="13918"/>
                </a:lnTo>
                <a:lnTo>
                  <a:pt x="1411" y="13894"/>
                </a:lnTo>
                <a:lnTo>
                  <a:pt x="1192" y="13845"/>
                </a:lnTo>
                <a:lnTo>
                  <a:pt x="998" y="13772"/>
                </a:lnTo>
                <a:lnTo>
                  <a:pt x="803" y="13675"/>
                </a:lnTo>
                <a:lnTo>
                  <a:pt x="633" y="13529"/>
                </a:lnTo>
                <a:lnTo>
                  <a:pt x="535" y="13432"/>
                </a:lnTo>
                <a:lnTo>
                  <a:pt x="487" y="13334"/>
                </a:lnTo>
                <a:lnTo>
                  <a:pt x="462" y="13261"/>
                </a:lnTo>
                <a:lnTo>
                  <a:pt x="438" y="13164"/>
                </a:lnTo>
                <a:lnTo>
                  <a:pt x="438" y="12969"/>
                </a:lnTo>
                <a:lnTo>
                  <a:pt x="511" y="12799"/>
                </a:lnTo>
                <a:lnTo>
                  <a:pt x="657" y="12434"/>
                </a:lnTo>
                <a:lnTo>
                  <a:pt x="730" y="12239"/>
                </a:lnTo>
                <a:lnTo>
                  <a:pt x="779" y="12045"/>
                </a:lnTo>
                <a:lnTo>
                  <a:pt x="998" y="11680"/>
                </a:lnTo>
                <a:lnTo>
                  <a:pt x="1217" y="11290"/>
                </a:lnTo>
                <a:lnTo>
                  <a:pt x="1630" y="10512"/>
                </a:lnTo>
                <a:lnTo>
                  <a:pt x="2141" y="9684"/>
                </a:lnTo>
                <a:lnTo>
                  <a:pt x="2652" y="8833"/>
                </a:lnTo>
                <a:lnTo>
                  <a:pt x="3674" y="7081"/>
                </a:lnTo>
                <a:lnTo>
                  <a:pt x="4696" y="5329"/>
                </a:lnTo>
                <a:lnTo>
                  <a:pt x="5207" y="4477"/>
                </a:lnTo>
                <a:lnTo>
                  <a:pt x="5742" y="3650"/>
                </a:lnTo>
                <a:lnTo>
                  <a:pt x="6813" y="2020"/>
                </a:lnTo>
                <a:lnTo>
                  <a:pt x="7251" y="1338"/>
                </a:lnTo>
                <a:lnTo>
                  <a:pt x="7494" y="1022"/>
                </a:lnTo>
                <a:lnTo>
                  <a:pt x="7640" y="876"/>
                </a:lnTo>
                <a:lnTo>
                  <a:pt x="7786" y="730"/>
                </a:lnTo>
                <a:lnTo>
                  <a:pt x="7884" y="633"/>
                </a:lnTo>
                <a:lnTo>
                  <a:pt x="8005" y="584"/>
                </a:lnTo>
                <a:lnTo>
                  <a:pt x="8103" y="535"/>
                </a:lnTo>
                <a:close/>
                <a:moveTo>
                  <a:pt x="8346" y="0"/>
                </a:moveTo>
                <a:lnTo>
                  <a:pt x="8176" y="25"/>
                </a:lnTo>
                <a:lnTo>
                  <a:pt x="8005" y="73"/>
                </a:lnTo>
                <a:lnTo>
                  <a:pt x="7835" y="146"/>
                </a:lnTo>
                <a:lnTo>
                  <a:pt x="7665" y="219"/>
                </a:lnTo>
                <a:lnTo>
                  <a:pt x="7519" y="341"/>
                </a:lnTo>
                <a:lnTo>
                  <a:pt x="7251" y="584"/>
                </a:lnTo>
                <a:lnTo>
                  <a:pt x="7105" y="730"/>
                </a:lnTo>
                <a:lnTo>
                  <a:pt x="6983" y="900"/>
                </a:lnTo>
                <a:lnTo>
                  <a:pt x="6740" y="1265"/>
                </a:lnTo>
                <a:lnTo>
                  <a:pt x="6497" y="1630"/>
                </a:lnTo>
                <a:lnTo>
                  <a:pt x="6278" y="1995"/>
                </a:lnTo>
                <a:lnTo>
                  <a:pt x="5596" y="2969"/>
                </a:lnTo>
                <a:lnTo>
                  <a:pt x="4964" y="3966"/>
                </a:lnTo>
                <a:lnTo>
                  <a:pt x="4331" y="4988"/>
                </a:lnTo>
                <a:lnTo>
                  <a:pt x="3723" y="6035"/>
                </a:lnTo>
                <a:lnTo>
                  <a:pt x="2506" y="8127"/>
                </a:lnTo>
                <a:lnTo>
                  <a:pt x="1363" y="10147"/>
                </a:lnTo>
                <a:lnTo>
                  <a:pt x="900" y="10925"/>
                </a:lnTo>
                <a:lnTo>
                  <a:pt x="706" y="11339"/>
                </a:lnTo>
                <a:lnTo>
                  <a:pt x="535" y="11753"/>
                </a:lnTo>
                <a:lnTo>
                  <a:pt x="487" y="11801"/>
                </a:lnTo>
                <a:lnTo>
                  <a:pt x="462" y="11850"/>
                </a:lnTo>
                <a:lnTo>
                  <a:pt x="389" y="12069"/>
                </a:lnTo>
                <a:lnTo>
                  <a:pt x="268" y="12288"/>
                </a:lnTo>
                <a:lnTo>
                  <a:pt x="170" y="12507"/>
                </a:lnTo>
                <a:lnTo>
                  <a:pt x="49" y="12726"/>
                </a:lnTo>
                <a:lnTo>
                  <a:pt x="24" y="12823"/>
                </a:lnTo>
                <a:lnTo>
                  <a:pt x="0" y="12945"/>
                </a:lnTo>
                <a:lnTo>
                  <a:pt x="0" y="13067"/>
                </a:lnTo>
                <a:lnTo>
                  <a:pt x="0" y="13188"/>
                </a:lnTo>
                <a:lnTo>
                  <a:pt x="73" y="13407"/>
                </a:lnTo>
                <a:lnTo>
                  <a:pt x="146" y="13651"/>
                </a:lnTo>
                <a:lnTo>
                  <a:pt x="292" y="13845"/>
                </a:lnTo>
                <a:lnTo>
                  <a:pt x="438" y="13991"/>
                </a:lnTo>
                <a:lnTo>
                  <a:pt x="633" y="14113"/>
                </a:lnTo>
                <a:lnTo>
                  <a:pt x="852" y="14210"/>
                </a:lnTo>
                <a:lnTo>
                  <a:pt x="1095" y="14283"/>
                </a:lnTo>
                <a:lnTo>
                  <a:pt x="1314" y="14332"/>
                </a:lnTo>
                <a:lnTo>
                  <a:pt x="1776" y="14381"/>
                </a:lnTo>
                <a:lnTo>
                  <a:pt x="2141" y="14405"/>
                </a:lnTo>
                <a:lnTo>
                  <a:pt x="3309" y="14405"/>
                </a:lnTo>
                <a:lnTo>
                  <a:pt x="4064" y="14356"/>
                </a:lnTo>
                <a:lnTo>
                  <a:pt x="4842" y="14332"/>
                </a:lnTo>
                <a:lnTo>
                  <a:pt x="6691" y="14308"/>
                </a:lnTo>
                <a:lnTo>
                  <a:pt x="8565" y="14283"/>
                </a:lnTo>
                <a:lnTo>
                  <a:pt x="10439" y="14283"/>
                </a:lnTo>
                <a:lnTo>
                  <a:pt x="12337" y="14308"/>
                </a:lnTo>
                <a:lnTo>
                  <a:pt x="13748" y="14356"/>
                </a:lnTo>
                <a:lnTo>
                  <a:pt x="14478" y="14356"/>
                </a:lnTo>
                <a:lnTo>
                  <a:pt x="14818" y="14332"/>
                </a:lnTo>
                <a:lnTo>
                  <a:pt x="15159" y="14308"/>
                </a:lnTo>
                <a:lnTo>
                  <a:pt x="15402" y="14259"/>
                </a:lnTo>
                <a:lnTo>
                  <a:pt x="15621" y="14210"/>
                </a:lnTo>
                <a:lnTo>
                  <a:pt x="15840" y="14113"/>
                </a:lnTo>
                <a:lnTo>
                  <a:pt x="16059" y="13991"/>
                </a:lnTo>
                <a:lnTo>
                  <a:pt x="16230" y="13845"/>
                </a:lnTo>
                <a:lnTo>
                  <a:pt x="16400" y="13675"/>
                </a:lnTo>
                <a:lnTo>
                  <a:pt x="16497" y="13480"/>
                </a:lnTo>
                <a:lnTo>
                  <a:pt x="16522" y="13359"/>
                </a:lnTo>
                <a:lnTo>
                  <a:pt x="16546" y="13237"/>
                </a:lnTo>
                <a:lnTo>
                  <a:pt x="16570" y="13042"/>
                </a:lnTo>
                <a:lnTo>
                  <a:pt x="16546" y="12848"/>
                </a:lnTo>
                <a:lnTo>
                  <a:pt x="16522" y="12653"/>
                </a:lnTo>
                <a:lnTo>
                  <a:pt x="16473" y="12458"/>
                </a:lnTo>
                <a:lnTo>
                  <a:pt x="16400" y="12264"/>
                </a:lnTo>
                <a:lnTo>
                  <a:pt x="16303" y="12069"/>
                </a:lnTo>
                <a:lnTo>
                  <a:pt x="16205" y="11899"/>
                </a:lnTo>
                <a:lnTo>
                  <a:pt x="16084" y="11728"/>
                </a:lnTo>
                <a:lnTo>
                  <a:pt x="15281" y="10414"/>
                </a:lnTo>
                <a:lnTo>
                  <a:pt x="14478" y="9100"/>
                </a:lnTo>
                <a:lnTo>
                  <a:pt x="12848" y="6497"/>
                </a:lnTo>
                <a:lnTo>
                  <a:pt x="12458" y="5840"/>
                </a:lnTo>
                <a:lnTo>
                  <a:pt x="12069" y="5159"/>
                </a:lnTo>
                <a:lnTo>
                  <a:pt x="11315" y="3747"/>
                </a:lnTo>
                <a:lnTo>
                  <a:pt x="10536" y="2336"/>
                </a:lnTo>
                <a:lnTo>
                  <a:pt x="10147" y="1655"/>
                </a:lnTo>
                <a:lnTo>
                  <a:pt x="9757" y="998"/>
                </a:lnTo>
                <a:lnTo>
                  <a:pt x="9709" y="925"/>
                </a:lnTo>
                <a:lnTo>
                  <a:pt x="9636" y="876"/>
                </a:lnTo>
                <a:lnTo>
                  <a:pt x="9417" y="608"/>
                </a:lnTo>
                <a:lnTo>
                  <a:pt x="9149" y="341"/>
                </a:lnTo>
                <a:lnTo>
                  <a:pt x="9003" y="219"/>
                </a:lnTo>
                <a:lnTo>
                  <a:pt x="8857" y="98"/>
                </a:lnTo>
                <a:lnTo>
                  <a:pt x="8687" y="25"/>
                </a:lnTo>
                <a:lnTo>
                  <a:pt x="8541"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8;p42"/>
          <p:cNvSpPr/>
          <p:nvPr/>
        </p:nvSpPr>
        <p:spPr>
          <a:xfrm>
            <a:off x="7223345" y="2804002"/>
            <a:ext cx="682339" cy="1111149"/>
          </a:xfrm>
          <a:custGeom>
            <a:avLst/>
            <a:gdLst/>
            <a:ahLst/>
            <a:cxnLst/>
            <a:rect l="l" t="t" r="r" b="b"/>
            <a:pathLst>
              <a:path w="12581" h="21073" extrusionOk="0">
                <a:moveTo>
                  <a:pt x="6108" y="1217"/>
                </a:moveTo>
                <a:lnTo>
                  <a:pt x="5889" y="1241"/>
                </a:lnTo>
                <a:lnTo>
                  <a:pt x="5694" y="1314"/>
                </a:lnTo>
                <a:lnTo>
                  <a:pt x="5621" y="1339"/>
                </a:lnTo>
                <a:lnTo>
                  <a:pt x="5548" y="1412"/>
                </a:lnTo>
                <a:lnTo>
                  <a:pt x="5500" y="1485"/>
                </a:lnTo>
                <a:lnTo>
                  <a:pt x="5475" y="1558"/>
                </a:lnTo>
                <a:lnTo>
                  <a:pt x="5500" y="1631"/>
                </a:lnTo>
                <a:lnTo>
                  <a:pt x="5548" y="1704"/>
                </a:lnTo>
                <a:lnTo>
                  <a:pt x="5597" y="1752"/>
                </a:lnTo>
                <a:lnTo>
                  <a:pt x="5670" y="1801"/>
                </a:lnTo>
                <a:lnTo>
                  <a:pt x="5816" y="1850"/>
                </a:lnTo>
                <a:lnTo>
                  <a:pt x="5986" y="1874"/>
                </a:lnTo>
                <a:lnTo>
                  <a:pt x="6132" y="1898"/>
                </a:lnTo>
                <a:lnTo>
                  <a:pt x="6497" y="1923"/>
                </a:lnTo>
                <a:lnTo>
                  <a:pt x="6862" y="1923"/>
                </a:lnTo>
                <a:lnTo>
                  <a:pt x="6984" y="1898"/>
                </a:lnTo>
                <a:lnTo>
                  <a:pt x="7057" y="1850"/>
                </a:lnTo>
                <a:lnTo>
                  <a:pt x="7130" y="1777"/>
                </a:lnTo>
                <a:lnTo>
                  <a:pt x="7179" y="1679"/>
                </a:lnTo>
                <a:lnTo>
                  <a:pt x="7179" y="1582"/>
                </a:lnTo>
                <a:lnTo>
                  <a:pt x="7154" y="1485"/>
                </a:lnTo>
                <a:lnTo>
                  <a:pt x="7106" y="1412"/>
                </a:lnTo>
                <a:lnTo>
                  <a:pt x="7033" y="1339"/>
                </a:lnTo>
                <a:lnTo>
                  <a:pt x="6935" y="1290"/>
                </a:lnTo>
                <a:lnTo>
                  <a:pt x="6862" y="1241"/>
                </a:lnTo>
                <a:lnTo>
                  <a:pt x="6668" y="1217"/>
                </a:lnTo>
                <a:close/>
                <a:moveTo>
                  <a:pt x="11948" y="1485"/>
                </a:moveTo>
                <a:lnTo>
                  <a:pt x="12021" y="1850"/>
                </a:lnTo>
                <a:lnTo>
                  <a:pt x="12061" y="2174"/>
                </a:lnTo>
                <a:lnTo>
                  <a:pt x="12045" y="2142"/>
                </a:lnTo>
                <a:lnTo>
                  <a:pt x="12021" y="2093"/>
                </a:lnTo>
                <a:lnTo>
                  <a:pt x="11948" y="2044"/>
                </a:lnTo>
                <a:lnTo>
                  <a:pt x="11875" y="2044"/>
                </a:lnTo>
                <a:lnTo>
                  <a:pt x="11559" y="2190"/>
                </a:lnTo>
                <a:lnTo>
                  <a:pt x="11267" y="2361"/>
                </a:lnTo>
                <a:lnTo>
                  <a:pt x="11048" y="2507"/>
                </a:lnTo>
                <a:lnTo>
                  <a:pt x="10829" y="2653"/>
                </a:lnTo>
                <a:lnTo>
                  <a:pt x="10220" y="2653"/>
                </a:lnTo>
                <a:lnTo>
                  <a:pt x="9612" y="2628"/>
                </a:lnTo>
                <a:lnTo>
                  <a:pt x="9636" y="2628"/>
                </a:lnTo>
                <a:lnTo>
                  <a:pt x="10342" y="2288"/>
                </a:lnTo>
                <a:lnTo>
                  <a:pt x="11072" y="1996"/>
                </a:lnTo>
                <a:lnTo>
                  <a:pt x="11291" y="1898"/>
                </a:lnTo>
                <a:lnTo>
                  <a:pt x="11534" y="1777"/>
                </a:lnTo>
                <a:lnTo>
                  <a:pt x="11753" y="1655"/>
                </a:lnTo>
                <a:lnTo>
                  <a:pt x="11948" y="1485"/>
                </a:lnTo>
                <a:close/>
                <a:moveTo>
                  <a:pt x="12070" y="2239"/>
                </a:moveTo>
                <a:lnTo>
                  <a:pt x="12070" y="2653"/>
                </a:lnTo>
                <a:lnTo>
                  <a:pt x="12070" y="3042"/>
                </a:lnTo>
                <a:lnTo>
                  <a:pt x="11948" y="3042"/>
                </a:lnTo>
                <a:lnTo>
                  <a:pt x="11826" y="3091"/>
                </a:lnTo>
                <a:lnTo>
                  <a:pt x="11583" y="3212"/>
                </a:lnTo>
                <a:lnTo>
                  <a:pt x="11145" y="3456"/>
                </a:lnTo>
                <a:lnTo>
                  <a:pt x="11169" y="2993"/>
                </a:lnTo>
                <a:lnTo>
                  <a:pt x="11194" y="2896"/>
                </a:lnTo>
                <a:lnTo>
                  <a:pt x="11194" y="2774"/>
                </a:lnTo>
                <a:lnTo>
                  <a:pt x="11291" y="2726"/>
                </a:lnTo>
                <a:lnTo>
                  <a:pt x="11656" y="2531"/>
                </a:lnTo>
                <a:lnTo>
                  <a:pt x="11997" y="2336"/>
                </a:lnTo>
                <a:lnTo>
                  <a:pt x="12045" y="2263"/>
                </a:lnTo>
                <a:lnTo>
                  <a:pt x="12070" y="2239"/>
                </a:lnTo>
                <a:close/>
                <a:moveTo>
                  <a:pt x="12045" y="3334"/>
                </a:moveTo>
                <a:lnTo>
                  <a:pt x="11997" y="3918"/>
                </a:lnTo>
                <a:lnTo>
                  <a:pt x="11972" y="4015"/>
                </a:lnTo>
                <a:lnTo>
                  <a:pt x="11705" y="4161"/>
                </a:lnTo>
                <a:lnTo>
                  <a:pt x="11413" y="4307"/>
                </a:lnTo>
                <a:lnTo>
                  <a:pt x="11121" y="4429"/>
                </a:lnTo>
                <a:lnTo>
                  <a:pt x="11145" y="3772"/>
                </a:lnTo>
                <a:lnTo>
                  <a:pt x="11388" y="3675"/>
                </a:lnTo>
                <a:lnTo>
                  <a:pt x="11607" y="3553"/>
                </a:lnTo>
                <a:lnTo>
                  <a:pt x="11826" y="3456"/>
                </a:lnTo>
                <a:lnTo>
                  <a:pt x="11924" y="3407"/>
                </a:lnTo>
                <a:lnTo>
                  <a:pt x="12045" y="3334"/>
                </a:lnTo>
                <a:close/>
                <a:moveTo>
                  <a:pt x="11972" y="4405"/>
                </a:moveTo>
                <a:lnTo>
                  <a:pt x="11948" y="4867"/>
                </a:lnTo>
                <a:lnTo>
                  <a:pt x="11875" y="4891"/>
                </a:lnTo>
                <a:lnTo>
                  <a:pt x="11705" y="5013"/>
                </a:lnTo>
                <a:lnTo>
                  <a:pt x="11510" y="5110"/>
                </a:lnTo>
                <a:lnTo>
                  <a:pt x="11121" y="5281"/>
                </a:lnTo>
                <a:lnTo>
                  <a:pt x="11121" y="4672"/>
                </a:lnTo>
                <a:lnTo>
                  <a:pt x="11315" y="4648"/>
                </a:lnTo>
                <a:lnTo>
                  <a:pt x="11461" y="4599"/>
                </a:lnTo>
                <a:lnTo>
                  <a:pt x="11729" y="4526"/>
                </a:lnTo>
                <a:lnTo>
                  <a:pt x="11972" y="4405"/>
                </a:lnTo>
                <a:close/>
                <a:moveTo>
                  <a:pt x="11948" y="5208"/>
                </a:moveTo>
                <a:lnTo>
                  <a:pt x="11948" y="5646"/>
                </a:lnTo>
                <a:lnTo>
                  <a:pt x="11851" y="5694"/>
                </a:lnTo>
                <a:lnTo>
                  <a:pt x="11753" y="5743"/>
                </a:lnTo>
                <a:lnTo>
                  <a:pt x="11559" y="5865"/>
                </a:lnTo>
                <a:lnTo>
                  <a:pt x="11096" y="6157"/>
                </a:lnTo>
                <a:lnTo>
                  <a:pt x="11096" y="5524"/>
                </a:lnTo>
                <a:lnTo>
                  <a:pt x="11340" y="5475"/>
                </a:lnTo>
                <a:lnTo>
                  <a:pt x="11559" y="5402"/>
                </a:lnTo>
                <a:lnTo>
                  <a:pt x="11753" y="5329"/>
                </a:lnTo>
                <a:lnTo>
                  <a:pt x="11948" y="5208"/>
                </a:lnTo>
                <a:close/>
                <a:moveTo>
                  <a:pt x="11948" y="6059"/>
                </a:moveTo>
                <a:lnTo>
                  <a:pt x="11948" y="6400"/>
                </a:lnTo>
                <a:lnTo>
                  <a:pt x="11948" y="6424"/>
                </a:lnTo>
                <a:lnTo>
                  <a:pt x="11826" y="6473"/>
                </a:lnTo>
                <a:lnTo>
                  <a:pt x="11705" y="6546"/>
                </a:lnTo>
                <a:lnTo>
                  <a:pt x="11461" y="6716"/>
                </a:lnTo>
                <a:lnTo>
                  <a:pt x="11096" y="6911"/>
                </a:lnTo>
                <a:lnTo>
                  <a:pt x="11096" y="6351"/>
                </a:lnTo>
                <a:lnTo>
                  <a:pt x="11364" y="6303"/>
                </a:lnTo>
                <a:lnTo>
                  <a:pt x="11607" y="6205"/>
                </a:lnTo>
                <a:lnTo>
                  <a:pt x="11948" y="6059"/>
                </a:lnTo>
                <a:close/>
                <a:moveTo>
                  <a:pt x="11948" y="6741"/>
                </a:moveTo>
                <a:lnTo>
                  <a:pt x="11924" y="7252"/>
                </a:lnTo>
                <a:lnTo>
                  <a:pt x="11729" y="7398"/>
                </a:lnTo>
                <a:lnTo>
                  <a:pt x="11413" y="7617"/>
                </a:lnTo>
                <a:lnTo>
                  <a:pt x="11242" y="7714"/>
                </a:lnTo>
                <a:lnTo>
                  <a:pt x="11096" y="7836"/>
                </a:lnTo>
                <a:lnTo>
                  <a:pt x="11096" y="7203"/>
                </a:lnTo>
                <a:lnTo>
                  <a:pt x="11218" y="7179"/>
                </a:lnTo>
                <a:lnTo>
                  <a:pt x="11315" y="7130"/>
                </a:lnTo>
                <a:lnTo>
                  <a:pt x="11559" y="7008"/>
                </a:lnTo>
                <a:lnTo>
                  <a:pt x="11753" y="6887"/>
                </a:lnTo>
                <a:lnTo>
                  <a:pt x="11948" y="6741"/>
                </a:lnTo>
                <a:close/>
                <a:moveTo>
                  <a:pt x="11924" y="7738"/>
                </a:moveTo>
                <a:lnTo>
                  <a:pt x="11924" y="8103"/>
                </a:lnTo>
                <a:lnTo>
                  <a:pt x="11851" y="8128"/>
                </a:lnTo>
                <a:lnTo>
                  <a:pt x="11705" y="8201"/>
                </a:lnTo>
                <a:lnTo>
                  <a:pt x="11559" y="8274"/>
                </a:lnTo>
                <a:lnTo>
                  <a:pt x="11291" y="8468"/>
                </a:lnTo>
                <a:lnTo>
                  <a:pt x="11096" y="8639"/>
                </a:lnTo>
                <a:lnTo>
                  <a:pt x="11096" y="8176"/>
                </a:lnTo>
                <a:lnTo>
                  <a:pt x="11291" y="8103"/>
                </a:lnTo>
                <a:lnTo>
                  <a:pt x="11486" y="8006"/>
                </a:lnTo>
                <a:lnTo>
                  <a:pt x="11851" y="7787"/>
                </a:lnTo>
                <a:lnTo>
                  <a:pt x="11924" y="7738"/>
                </a:lnTo>
                <a:close/>
                <a:moveTo>
                  <a:pt x="11924" y="8468"/>
                </a:moveTo>
                <a:lnTo>
                  <a:pt x="11924" y="9101"/>
                </a:lnTo>
                <a:lnTo>
                  <a:pt x="11705" y="9247"/>
                </a:lnTo>
                <a:lnTo>
                  <a:pt x="11486" y="9393"/>
                </a:lnTo>
                <a:lnTo>
                  <a:pt x="11291" y="9539"/>
                </a:lnTo>
                <a:lnTo>
                  <a:pt x="11096" y="9685"/>
                </a:lnTo>
                <a:lnTo>
                  <a:pt x="11096" y="8955"/>
                </a:lnTo>
                <a:lnTo>
                  <a:pt x="11169" y="8931"/>
                </a:lnTo>
                <a:lnTo>
                  <a:pt x="11267" y="8906"/>
                </a:lnTo>
                <a:lnTo>
                  <a:pt x="11413" y="8809"/>
                </a:lnTo>
                <a:lnTo>
                  <a:pt x="11680" y="8663"/>
                </a:lnTo>
                <a:lnTo>
                  <a:pt x="11924" y="8468"/>
                </a:lnTo>
                <a:close/>
                <a:moveTo>
                  <a:pt x="11924" y="9539"/>
                </a:moveTo>
                <a:lnTo>
                  <a:pt x="11924" y="9782"/>
                </a:lnTo>
                <a:lnTo>
                  <a:pt x="11851" y="9806"/>
                </a:lnTo>
                <a:lnTo>
                  <a:pt x="11778" y="9831"/>
                </a:lnTo>
                <a:lnTo>
                  <a:pt x="11632" y="9952"/>
                </a:lnTo>
                <a:lnTo>
                  <a:pt x="11510" y="10074"/>
                </a:lnTo>
                <a:lnTo>
                  <a:pt x="11388" y="10171"/>
                </a:lnTo>
                <a:lnTo>
                  <a:pt x="11242" y="10269"/>
                </a:lnTo>
                <a:lnTo>
                  <a:pt x="11169" y="10342"/>
                </a:lnTo>
                <a:lnTo>
                  <a:pt x="11096" y="10415"/>
                </a:lnTo>
                <a:lnTo>
                  <a:pt x="11096" y="9904"/>
                </a:lnTo>
                <a:lnTo>
                  <a:pt x="11218" y="9879"/>
                </a:lnTo>
                <a:lnTo>
                  <a:pt x="11364" y="9831"/>
                </a:lnTo>
                <a:lnTo>
                  <a:pt x="11607" y="9709"/>
                </a:lnTo>
                <a:lnTo>
                  <a:pt x="11924" y="9539"/>
                </a:lnTo>
                <a:close/>
                <a:moveTo>
                  <a:pt x="11924" y="10220"/>
                </a:moveTo>
                <a:lnTo>
                  <a:pt x="11924" y="10658"/>
                </a:lnTo>
                <a:lnTo>
                  <a:pt x="11753" y="10755"/>
                </a:lnTo>
                <a:lnTo>
                  <a:pt x="11583" y="10853"/>
                </a:lnTo>
                <a:lnTo>
                  <a:pt x="11340" y="10999"/>
                </a:lnTo>
                <a:lnTo>
                  <a:pt x="11096" y="11145"/>
                </a:lnTo>
                <a:lnTo>
                  <a:pt x="11096" y="10536"/>
                </a:lnTo>
                <a:lnTo>
                  <a:pt x="11145" y="10585"/>
                </a:lnTo>
                <a:lnTo>
                  <a:pt x="11340" y="10585"/>
                </a:lnTo>
                <a:lnTo>
                  <a:pt x="11486" y="10512"/>
                </a:lnTo>
                <a:lnTo>
                  <a:pt x="11607" y="10463"/>
                </a:lnTo>
                <a:lnTo>
                  <a:pt x="11753" y="10342"/>
                </a:lnTo>
                <a:lnTo>
                  <a:pt x="11924" y="10220"/>
                </a:lnTo>
                <a:close/>
                <a:moveTo>
                  <a:pt x="11924" y="11047"/>
                </a:moveTo>
                <a:lnTo>
                  <a:pt x="11924" y="11364"/>
                </a:lnTo>
                <a:lnTo>
                  <a:pt x="11778" y="11412"/>
                </a:lnTo>
                <a:lnTo>
                  <a:pt x="11632" y="11485"/>
                </a:lnTo>
                <a:lnTo>
                  <a:pt x="11364" y="11656"/>
                </a:lnTo>
                <a:lnTo>
                  <a:pt x="11096" y="11826"/>
                </a:lnTo>
                <a:lnTo>
                  <a:pt x="11096" y="11461"/>
                </a:lnTo>
                <a:lnTo>
                  <a:pt x="11242" y="11437"/>
                </a:lnTo>
                <a:lnTo>
                  <a:pt x="11364" y="11364"/>
                </a:lnTo>
                <a:lnTo>
                  <a:pt x="11632" y="11218"/>
                </a:lnTo>
                <a:lnTo>
                  <a:pt x="11924" y="11047"/>
                </a:lnTo>
                <a:close/>
                <a:moveTo>
                  <a:pt x="11924" y="11753"/>
                </a:moveTo>
                <a:lnTo>
                  <a:pt x="11924" y="12191"/>
                </a:lnTo>
                <a:lnTo>
                  <a:pt x="11705" y="12288"/>
                </a:lnTo>
                <a:lnTo>
                  <a:pt x="11534" y="12386"/>
                </a:lnTo>
                <a:lnTo>
                  <a:pt x="11315" y="12483"/>
                </a:lnTo>
                <a:lnTo>
                  <a:pt x="11096" y="12605"/>
                </a:lnTo>
                <a:lnTo>
                  <a:pt x="11096" y="12215"/>
                </a:lnTo>
                <a:lnTo>
                  <a:pt x="11267" y="12142"/>
                </a:lnTo>
                <a:lnTo>
                  <a:pt x="11413" y="12045"/>
                </a:lnTo>
                <a:lnTo>
                  <a:pt x="11680" y="11875"/>
                </a:lnTo>
                <a:lnTo>
                  <a:pt x="11924" y="11753"/>
                </a:lnTo>
                <a:close/>
                <a:moveTo>
                  <a:pt x="11924" y="12580"/>
                </a:moveTo>
                <a:lnTo>
                  <a:pt x="11924" y="12848"/>
                </a:lnTo>
                <a:lnTo>
                  <a:pt x="11705" y="13043"/>
                </a:lnTo>
                <a:lnTo>
                  <a:pt x="11388" y="13262"/>
                </a:lnTo>
                <a:lnTo>
                  <a:pt x="11096" y="13481"/>
                </a:lnTo>
                <a:lnTo>
                  <a:pt x="11096" y="12872"/>
                </a:lnTo>
                <a:lnTo>
                  <a:pt x="11242" y="12848"/>
                </a:lnTo>
                <a:lnTo>
                  <a:pt x="11364" y="12824"/>
                </a:lnTo>
                <a:lnTo>
                  <a:pt x="11632" y="12702"/>
                </a:lnTo>
                <a:lnTo>
                  <a:pt x="11924" y="12580"/>
                </a:lnTo>
                <a:close/>
                <a:moveTo>
                  <a:pt x="11948" y="13237"/>
                </a:moveTo>
                <a:lnTo>
                  <a:pt x="11948" y="13821"/>
                </a:lnTo>
                <a:lnTo>
                  <a:pt x="11753" y="13919"/>
                </a:lnTo>
                <a:lnTo>
                  <a:pt x="11559" y="14065"/>
                </a:lnTo>
                <a:lnTo>
                  <a:pt x="11340" y="14211"/>
                </a:lnTo>
                <a:lnTo>
                  <a:pt x="11121" y="14357"/>
                </a:lnTo>
                <a:lnTo>
                  <a:pt x="11121" y="13602"/>
                </a:lnTo>
                <a:lnTo>
                  <a:pt x="11291" y="13529"/>
                </a:lnTo>
                <a:lnTo>
                  <a:pt x="11486" y="13481"/>
                </a:lnTo>
                <a:lnTo>
                  <a:pt x="11656" y="13383"/>
                </a:lnTo>
                <a:lnTo>
                  <a:pt x="11826" y="13310"/>
                </a:lnTo>
                <a:lnTo>
                  <a:pt x="11948" y="13237"/>
                </a:lnTo>
                <a:close/>
                <a:moveTo>
                  <a:pt x="11948" y="14211"/>
                </a:moveTo>
                <a:lnTo>
                  <a:pt x="11948" y="14357"/>
                </a:lnTo>
                <a:lnTo>
                  <a:pt x="11778" y="14454"/>
                </a:lnTo>
                <a:lnTo>
                  <a:pt x="11607" y="14551"/>
                </a:lnTo>
                <a:lnTo>
                  <a:pt x="11364" y="14722"/>
                </a:lnTo>
                <a:lnTo>
                  <a:pt x="11121" y="14916"/>
                </a:lnTo>
                <a:lnTo>
                  <a:pt x="11121" y="14649"/>
                </a:lnTo>
                <a:lnTo>
                  <a:pt x="11242" y="14600"/>
                </a:lnTo>
                <a:lnTo>
                  <a:pt x="11388" y="14551"/>
                </a:lnTo>
                <a:lnTo>
                  <a:pt x="11632" y="14405"/>
                </a:lnTo>
                <a:lnTo>
                  <a:pt x="11948" y="14211"/>
                </a:lnTo>
                <a:close/>
                <a:moveTo>
                  <a:pt x="11972" y="14722"/>
                </a:moveTo>
                <a:lnTo>
                  <a:pt x="11997" y="15379"/>
                </a:lnTo>
                <a:lnTo>
                  <a:pt x="11753" y="15500"/>
                </a:lnTo>
                <a:lnTo>
                  <a:pt x="11534" y="15622"/>
                </a:lnTo>
                <a:lnTo>
                  <a:pt x="11315" y="15768"/>
                </a:lnTo>
                <a:lnTo>
                  <a:pt x="11121" y="15938"/>
                </a:lnTo>
                <a:lnTo>
                  <a:pt x="11121" y="15257"/>
                </a:lnTo>
                <a:lnTo>
                  <a:pt x="11413" y="15062"/>
                </a:lnTo>
                <a:lnTo>
                  <a:pt x="11680" y="14868"/>
                </a:lnTo>
                <a:lnTo>
                  <a:pt x="11972" y="14722"/>
                </a:lnTo>
                <a:close/>
                <a:moveTo>
                  <a:pt x="11997" y="15792"/>
                </a:moveTo>
                <a:lnTo>
                  <a:pt x="11997" y="16060"/>
                </a:lnTo>
                <a:lnTo>
                  <a:pt x="11510" y="16376"/>
                </a:lnTo>
                <a:lnTo>
                  <a:pt x="11315" y="16498"/>
                </a:lnTo>
                <a:lnTo>
                  <a:pt x="11121" y="16644"/>
                </a:lnTo>
                <a:lnTo>
                  <a:pt x="11121" y="16206"/>
                </a:lnTo>
                <a:lnTo>
                  <a:pt x="11413" y="16109"/>
                </a:lnTo>
                <a:lnTo>
                  <a:pt x="11680" y="15963"/>
                </a:lnTo>
                <a:lnTo>
                  <a:pt x="11997" y="15792"/>
                </a:lnTo>
                <a:close/>
                <a:moveTo>
                  <a:pt x="8736" y="3042"/>
                </a:moveTo>
                <a:lnTo>
                  <a:pt x="9782" y="3115"/>
                </a:lnTo>
                <a:lnTo>
                  <a:pt x="10804" y="3115"/>
                </a:lnTo>
                <a:lnTo>
                  <a:pt x="10707" y="4818"/>
                </a:lnTo>
                <a:lnTo>
                  <a:pt x="10634" y="6522"/>
                </a:lnTo>
                <a:lnTo>
                  <a:pt x="10610" y="8225"/>
                </a:lnTo>
                <a:lnTo>
                  <a:pt x="10610" y="9928"/>
                </a:lnTo>
                <a:lnTo>
                  <a:pt x="10658" y="13335"/>
                </a:lnTo>
                <a:lnTo>
                  <a:pt x="10658" y="15038"/>
                </a:lnTo>
                <a:lnTo>
                  <a:pt x="10683" y="16741"/>
                </a:lnTo>
                <a:lnTo>
                  <a:pt x="10245" y="16741"/>
                </a:lnTo>
                <a:lnTo>
                  <a:pt x="9831" y="16717"/>
                </a:lnTo>
                <a:lnTo>
                  <a:pt x="9393" y="16717"/>
                </a:lnTo>
                <a:lnTo>
                  <a:pt x="8979" y="16693"/>
                </a:lnTo>
                <a:lnTo>
                  <a:pt x="7714" y="16717"/>
                </a:lnTo>
                <a:lnTo>
                  <a:pt x="6424" y="16717"/>
                </a:lnTo>
                <a:lnTo>
                  <a:pt x="5232" y="16668"/>
                </a:lnTo>
                <a:lnTo>
                  <a:pt x="4016" y="16644"/>
                </a:lnTo>
                <a:lnTo>
                  <a:pt x="2434" y="16644"/>
                </a:lnTo>
                <a:lnTo>
                  <a:pt x="1899" y="16668"/>
                </a:lnTo>
                <a:lnTo>
                  <a:pt x="1923" y="16620"/>
                </a:lnTo>
                <a:lnTo>
                  <a:pt x="1923" y="16644"/>
                </a:lnTo>
                <a:lnTo>
                  <a:pt x="1947" y="16620"/>
                </a:lnTo>
                <a:lnTo>
                  <a:pt x="1923" y="16571"/>
                </a:lnTo>
                <a:lnTo>
                  <a:pt x="1899" y="16376"/>
                </a:lnTo>
                <a:lnTo>
                  <a:pt x="1899" y="16060"/>
                </a:lnTo>
                <a:lnTo>
                  <a:pt x="1923" y="15744"/>
                </a:lnTo>
                <a:lnTo>
                  <a:pt x="1996" y="14040"/>
                </a:lnTo>
                <a:lnTo>
                  <a:pt x="2020" y="12751"/>
                </a:lnTo>
                <a:lnTo>
                  <a:pt x="2045" y="11485"/>
                </a:lnTo>
                <a:lnTo>
                  <a:pt x="2045" y="8955"/>
                </a:lnTo>
                <a:lnTo>
                  <a:pt x="2045" y="5646"/>
                </a:lnTo>
                <a:lnTo>
                  <a:pt x="1996" y="3918"/>
                </a:lnTo>
                <a:lnTo>
                  <a:pt x="1972" y="3334"/>
                </a:lnTo>
                <a:lnTo>
                  <a:pt x="1947" y="3066"/>
                </a:lnTo>
                <a:lnTo>
                  <a:pt x="2458" y="3139"/>
                </a:lnTo>
                <a:lnTo>
                  <a:pt x="2994" y="3188"/>
                </a:lnTo>
                <a:lnTo>
                  <a:pt x="3505" y="3212"/>
                </a:lnTo>
                <a:lnTo>
                  <a:pt x="4040" y="3212"/>
                </a:lnTo>
                <a:lnTo>
                  <a:pt x="5110" y="3164"/>
                </a:lnTo>
                <a:lnTo>
                  <a:pt x="6157" y="3115"/>
                </a:lnTo>
                <a:lnTo>
                  <a:pt x="7446" y="3066"/>
                </a:lnTo>
                <a:lnTo>
                  <a:pt x="8103" y="3042"/>
                </a:lnTo>
                <a:close/>
                <a:moveTo>
                  <a:pt x="6595" y="18177"/>
                </a:moveTo>
                <a:lnTo>
                  <a:pt x="6716" y="18225"/>
                </a:lnTo>
                <a:lnTo>
                  <a:pt x="6814" y="18323"/>
                </a:lnTo>
                <a:lnTo>
                  <a:pt x="6887" y="18493"/>
                </a:lnTo>
                <a:lnTo>
                  <a:pt x="6911" y="18590"/>
                </a:lnTo>
                <a:lnTo>
                  <a:pt x="6935" y="18712"/>
                </a:lnTo>
                <a:lnTo>
                  <a:pt x="6935" y="18834"/>
                </a:lnTo>
                <a:lnTo>
                  <a:pt x="6911" y="18955"/>
                </a:lnTo>
                <a:lnTo>
                  <a:pt x="6887" y="19053"/>
                </a:lnTo>
                <a:lnTo>
                  <a:pt x="6838" y="19174"/>
                </a:lnTo>
                <a:lnTo>
                  <a:pt x="6765" y="19272"/>
                </a:lnTo>
                <a:lnTo>
                  <a:pt x="6692" y="19345"/>
                </a:lnTo>
                <a:lnTo>
                  <a:pt x="6570" y="19418"/>
                </a:lnTo>
                <a:lnTo>
                  <a:pt x="6424" y="19442"/>
                </a:lnTo>
                <a:lnTo>
                  <a:pt x="6278" y="19442"/>
                </a:lnTo>
                <a:lnTo>
                  <a:pt x="6132" y="19393"/>
                </a:lnTo>
                <a:lnTo>
                  <a:pt x="6011" y="19345"/>
                </a:lnTo>
                <a:lnTo>
                  <a:pt x="5913" y="19247"/>
                </a:lnTo>
                <a:lnTo>
                  <a:pt x="5816" y="19126"/>
                </a:lnTo>
                <a:lnTo>
                  <a:pt x="5792" y="19004"/>
                </a:lnTo>
                <a:lnTo>
                  <a:pt x="5792" y="18858"/>
                </a:lnTo>
                <a:lnTo>
                  <a:pt x="5816" y="18688"/>
                </a:lnTo>
                <a:lnTo>
                  <a:pt x="5865" y="18566"/>
                </a:lnTo>
                <a:lnTo>
                  <a:pt x="5938" y="18420"/>
                </a:lnTo>
                <a:lnTo>
                  <a:pt x="6011" y="18323"/>
                </a:lnTo>
                <a:lnTo>
                  <a:pt x="6108" y="18250"/>
                </a:lnTo>
                <a:lnTo>
                  <a:pt x="6157" y="18274"/>
                </a:lnTo>
                <a:lnTo>
                  <a:pt x="6230" y="18250"/>
                </a:lnTo>
                <a:lnTo>
                  <a:pt x="6351" y="18225"/>
                </a:lnTo>
                <a:lnTo>
                  <a:pt x="6376" y="18225"/>
                </a:lnTo>
                <a:lnTo>
                  <a:pt x="6424" y="18201"/>
                </a:lnTo>
                <a:lnTo>
                  <a:pt x="6473" y="18177"/>
                </a:lnTo>
                <a:close/>
                <a:moveTo>
                  <a:pt x="6497" y="17690"/>
                </a:moveTo>
                <a:lnTo>
                  <a:pt x="6303" y="17714"/>
                </a:lnTo>
                <a:lnTo>
                  <a:pt x="6205" y="17763"/>
                </a:lnTo>
                <a:lnTo>
                  <a:pt x="6132" y="17812"/>
                </a:lnTo>
                <a:lnTo>
                  <a:pt x="6011" y="17836"/>
                </a:lnTo>
                <a:lnTo>
                  <a:pt x="5913" y="17860"/>
                </a:lnTo>
                <a:lnTo>
                  <a:pt x="5816" y="17933"/>
                </a:lnTo>
                <a:lnTo>
                  <a:pt x="5719" y="17982"/>
                </a:lnTo>
                <a:lnTo>
                  <a:pt x="5621" y="18079"/>
                </a:lnTo>
                <a:lnTo>
                  <a:pt x="5548" y="18177"/>
                </a:lnTo>
                <a:lnTo>
                  <a:pt x="5475" y="18274"/>
                </a:lnTo>
                <a:lnTo>
                  <a:pt x="5427" y="18396"/>
                </a:lnTo>
                <a:lnTo>
                  <a:pt x="5354" y="18639"/>
                </a:lnTo>
                <a:lnTo>
                  <a:pt x="5329" y="18882"/>
                </a:lnTo>
                <a:lnTo>
                  <a:pt x="5329" y="19028"/>
                </a:lnTo>
                <a:lnTo>
                  <a:pt x="5354" y="19150"/>
                </a:lnTo>
                <a:lnTo>
                  <a:pt x="5378" y="19272"/>
                </a:lnTo>
                <a:lnTo>
                  <a:pt x="5427" y="19393"/>
                </a:lnTo>
                <a:lnTo>
                  <a:pt x="5500" y="19491"/>
                </a:lnTo>
                <a:lnTo>
                  <a:pt x="5573" y="19588"/>
                </a:lnTo>
                <a:lnTo>
                  <a:pt x="5670" y="19661"/>
                </a:lnTo>
                <a:lnTo>
                  <a:pt x="5767" y="19734"/>
                </a:lnTo>
                <a:lnTo>
                  <a:pt x="5889" y="19807"/>
                </a:lnTo>
                <a:lnTo>
                  <a:pt x="5986" y="19856"/>
                </a:lnTo>
                <a:lnTo>
                  <a:pt x="6108" y="19880"/>
                </a:lnTo>
                <a:lnTo>
                  <a:pt x="6254" y="19904"/>
                </a:lnTo>
                <a:lnTo>
                  <a:pt x="6376" y="19904"/>
                </a:lnTo>
                <a:lnTo>
                  <a:pt x="6497" y="19880"/>
                </a:lnTo>
                <a:lnTo>
                  <a:pt x="6619" y="19856"/>
                </a:lnTo>
                <a:lnTo>
                  <a:pt x="6765" y="19807"/>
                </a:lnTo>
                <a:lnTo>
                  <a:pt x="6935" y="19710"/>
                </a:lnTo>
                <a:lnTo>
                  <a:pt x="7081" y="19564"/>
                </a:lnTo>
                <a:lnTo>
                  <a:pt x="7203" y="19393"/>
                </a:lnTo>
                <a:lnTo>
                  <a:pt x="7276" y="19199"/>
                </a:lnTo>
                <a:lnTo>
                  <a:pt x="7325" y="19004"/>
                </a:lnTo>
                <a:lnTo>
                  <a:pt x="7349" y="18785"/>
                </a:lnTo>
                <a:lnTo>
                  <a:pt x="7349" y="18566"/>
                </a:lnTo>
                <a:lnTo>
                  <a:pt x="7300" y="18371"/>
                </a:lnTo>
                <a:lnTo>
                  <a:pt x="7252" y="18201"/>
                </a:lnTo>
                <a:lnTo>
                  <a:pt x="7154" y="18031"/>
                </a:lnTo>
                <a:lnTo>
                  <a:pt x="7008" y="17885"/>
                </a:lnTo>
                <a:lnTo>
                  <a:pt x="6862" y="17763"/>
                </a:lnTo>
                <a:lnTo>
                  <a:pt x="6692" y="17714"/>
                </a:lnTo>
                <a:lnTo>
                  <a:pt x="6497" y="17690"/>
                </a:lnTo>
                <a:close/>
                <a:moveTo>
                  <a:pt x="2531" y="463"/>
                </a:moveTo>
                <a:lnTo>
                  <a:pt x="3018" y="487"/>
                </a:lnTo>
                <a:lnTo>
                  <a:pt x="3943" y="536"/>
                </a:lnTo>
                <a:lnTo>
                  <a:pt x="4867" y="560"/>
                </a:lnTo>
                <a:lnTo>
                  <a:pt x="7860" y="585"/>
                </a:lnTo>
                <a:lnTo>
                  <a:pt x="9588" y="560"/>
                </a:lnTo>
                <a:lnTo>
                  <a:pt x="9344" y="755"/>
                </a:lnTo>
                <a:lnTo>
                  <a:pt x="9223" y="852"/>
                </a:lnTo>
                <a:lnTo>
                  <a:pt x="9150" y="974"/>
                </a:lnTo>
                <a:lnTo>
                  <a:pt x="9150" y="998"/>
                </a:lnTo>
                <a:lnTo>
                  <a:pt x="9150" y="1023"/>
                </a:lnTo>
                <a:lnTo>
                  <a:pt x="9174" y="1047"/>
                </a:lnTo>
                <a:lnTo>
                  <a:pt x="9223" y="1047"/>
                </a:lnTo>
                <a:lnTo>
                  <a:pt x="9393" y="998"/>
                </a:lnTo>
                <a:lnTo>
                  <a:pt x="9563" y="901"/>
                </a:lnTo>
                <a:lnTo>
                  <a:pt x="9855" y="682"/>
                </a:lnTo>
                <a:lnTo>
                  <a:pt x="10099" y="560"/>
                </a:lnTo>
                <a:lnTo>
                  <a:pt x="10512" y="585"/>
                </a:lnTo>
                <a:lnTo>
                  <a:pt x="10902" y="609"/>
                </a:lnTo>
                <a:lnTo>
                  <a:pt x="10707" y="682"/>
                </a:lnTo>
                <a:lnTo>
                  <a:pt x="10512" y="804"/>
                </a:lnTo>
                <a:lnTo>
                  <a:pt x="10172" y="998"/>
                </a:lnTo>
                <a:lnTo>
                  <a:pt x="9880" y="1168"/>
                </a:lnTo>
                <a:lnTo>
                  <a:pt x="9588" y="1339"/>
                </a:lnTo>
                <a:lnTo>
                  <a:pt x="9344" y="1558"/>
                </a:lnTo>
                <a:lnTo>
                  <a:pt x="9223" y="1679"/>
                </a:lnTo>
                <a:lnTo>
                  <a:pt x="9101" y="1801"/>
                </a:lnTo>
                <a:lnTo>
                  <a:pt x="9101" y="1825"/>
                </a:lnTo>
                <a:lnTo>
                  <a:pt x="9125" y="1850"/>
                </a:lnTo>
                <a:lnTo>
                  <a:pt x="9125" y="1874"/>
                </a:lnTo>
                <a:lnTo>
                  <a:pt x="9150" y="1874"/>
                </a:lnTo>
                <a:lnTo>
                  <a:pt x="9466" y="1777"/>
                </a:lnTo>
                <a:lnTo>
                  <a:pt x="9782" y="1631"/>
                </a:lnTo>
                <a:lnTo>
                  <a:pt x="10366" y="1314"/>
                </a:lnTo>
                <a:lnTo>
                  <a:pt x="10610" y="1217"/>
                </a:lnTo>
                <a:lnTo>
                  <a:pt x="10877" y="1096"/>
                </a:lnTo>
                <a:lnTo>
                  <a:pt x="11121" y="950"/>
                </a:lnTo>
                <a:lnTo>
                  <a:pt x="11242" y="877"/>
                </a:lnTo>
                <a:lnTo>
                  <a:pt x="11315" y="804"/>
                </a:lnTo>
                <a:lnTo>
                  <a:pt x="11340" y="731"/>
                </a:lnTo>
                <a:lnTo>
                  <a:pt x="11486" y="804"/>
                </a:lnTo>
                <a:lnTo>
                  <a:pt x="11607" y="925"/>
                </a:lnTo>
                <a:lnTo>
                  <a:pt x="11729" y="1047"/>
                </a:lnTo>
                <a:lnTo>
                  <a:pt x="11802" y="1193"/>
                </a:lnTo>
                <a:lnTo>
                  <a:pt x="11486" y="1387"/>
                </a:lnTo>
                <a:lnTo>
                  <a:pt x="11169" y="1558"/>
                </a:lnTo>
                <a:lnTo>
                  <a:pt x="10853" y="1704"/>
                </a:lnTo>
                <a:lnTo>
                  <a:pt x="10488" y="1850"/>
                </a:lnTo>
                <a:lnTo>
                  <a:pt x="10220" y="1971"/>
                </a:lnTo>
                <a:lnTo>
                  <a:pt x="9928" y="2093"/>
                </a:lnTo>
                <a:lnTo>
                  <a:pt x="9807" y="2190"/>
                </a:lnTo>
                <a:lnTo>
                  <a:pt x="9709" y="2288"/>
                </a:lnTo>
                <a:lnTo>
                  <a:pt x="9612" y="2385"/>
                </a:lnTo>
                <a:lnTo>
                  <a:pt x="9515" y="2507"/>
                </a:lnTo>
                <a:lnTo>
                  <a:pt x="9515" y="2580"/>
                </a:lnTo>
                <a:lnTo>
                  <a:pt x="9539" y="2628"/>
                </a:lnTo>
                <a:lnTo>
                  <a:pt x="8931" y="2580"/>
                </a:lnTo>
                <a:lnTo>
                  <a:pt x="7641" y="2580"/>
                </a:lnTo>
                <a:lnTo>
                  <a:pt x="6327" y="2653"/>
                </a:lnTo>
                <a:lnTo>
                  <a:pt x="5135" y="2701"/>
                </a:lnTo>
                <a:lnTo>
                  <a:pt x="3967" y="2726"/>
                </a:lnTo>
                <a:lnTo>
                  <a:pt x="3359" y="2726"/>
                </a:lnTo>
                <a:lnTo>
                  <a:pt x="2775" y="2701"/>
                </a:lnTo>
                <a:lnTo>
                  <a:pt x="2166" y="2653"/>
                </a:lnTo>
                <a:lnTo>
                  <a:pt x="1582" y="2604"/>
                </a:lnTo>
                <a:lnTo>
                  <a:pt x="1509" y="2604"/>
                </a:lnTo>
                <a:lnTo>
                  <a:pt x="1436" y="2628"/>
                </a:lnTo>
                <a:lnTo>
                  <a:pt x="1412" y="2701"/>
                </a:lnTo>
                <a:lnTo>
                  <a:pt x="1388" y="2774"/>
                </a:lnTo>
                <a:lnTo>
                  <a:pt x="1388" y="2847"/>
                </a:lnTo>
                <a:lnTo>
                  <a:pt x="1412" y="2896"/>
                </a:lnTo>
                <a:lnTo>
                  <a:pt x="1461" y="2969"/>
                </a:lnTo>
                <a:lnTo>
                  <a:pt x="1534" y="2993"/>
                </a:lnTo>
                <a:lnTo>
                  <a:pt x="1558" y="3212"/>
                </a:lnTo>
                <a:lnTo>
                  <a:pt x="1558" y="3553"/>
                </a:lnTo>
                <a:lnTo>
                  <a:pt x="1534" y="4453"/>
                </a:lnTo>
                <a:lnTo>
                  <a:pt x="1509" y="5402"/>
                </a:lnTo>
                <a:lnTo>
                  <a:pt x="1485" y="6108"/>
                </a:lnTo>
                <a:lnTo>
                  <a:pt x="1461" y="6668"/>
                </a:lnTo>
                <a:lnTo>
                  <a:pt x="1461" y="7227"/>
                </a:lnTo>
                <a:lnTo>
                  <a:pt x="1485" y="8371"/>
                </a:lnTo>
                <a:lnTo>
                  <a:pt x="1509" y="9490"/>
                </a:lnTo>
                <a:lnTo>
                  <a:pt x="1534" y="10634"/>
                </a:lnTo>
                <a:lnTo>
                  <a:pt x="1485" y="13043"/>
                </a:lnTo>
                <a:lnTo>
                  <a:pt x="1461" y="14235"/>
                </a:lnTo>
                <a:lnTo>
                  <a:pt x="1412" y="15427"/>
                </a:lnTo>
                <a:lnTo>
                  <a:pt x="1363" y="16084"/>
                </a:lnTo>
                <a:lnTo>
                  <a:pt x="1339" y="16255"/>
                </a:lnTo>
                <a:lnTo>
                  <a:pt x="1363" y="16425"/>
                </a:lnTo>
                <a:lnTo>
                  <a:pt x="1388" y="16571"/>
                </a:lnTo>
                <a:lnTo>
                  <a:pt x="1436" y="16693"/>
                </a:lnTo>
                <a:lnTo>
                  <a:pt x="1509" y="16766"/>
                </a:lnTo>
                <a:lnTo>
                  <a:pt x="1461" y="16863"/>
                </a:lnTo>
                <a:lnTo>
                  <a:pt x="1436" y="16960"/>
                </a:lnTo>
                <a:lnTo>
                  <a:pt x="1485" y="17058"/>
                </a:lnTo>
                <a:lnTo>
                  <a:pt x="1534" y="17082"/>
                </a:lnTo>
                <a:lnTo>
                  <a:pt x="1582" y="17106"/>
                </a:lnTo>
                <a:lnTo>
                  <a:pt x="1874" y="17131"/>
                </a:lnTo>
                <a:lnTo>
                  <a:pt x="2191" y="17155"/>
                </a:lnTo>
                <a:lnTo>
                  <a:pt x="2799" y="17179"/>
                </a:lnTo>
                <a:lnTo>
                  <a:pt x="4016" y="17131"/>
                </a:lnTo>
                <a:lnTo>
                  <a:pt x="5329" y="17155"/>
                </a:lnTo>
                <a:lnTo>
                  <a:pt x="6619" y="17204"/>
                </a:lnTo>
                <a:lnTo>
                  <a:pt x="7252" y="17228"/>
                </a:lnTo>
                <a:lnTo>
                  <a:pt x="7884" y="17228"/>
                </a:lnTo>
                <a:lnTo>
                  <a:pt x="9150" y="17179"/>
                </a:lnTo>
                <a:lnTo>
                  <a:pt x="9661" y="17179"/>
                </a:lnTo>
                <a:lnTo>
                  <a:pt x="10172" y="17204"/>
                </a:lnTo>
                <a:lnTo>
                  <a:pt x="10683" y="17204"/>
                </a:lnTo>
                <a:lnTo>
                  <a:pt x="10926" y="17179"/>
                </a:lnTo>
                <a:lnTo>
                  <a:pt x="11194" y="17155"/>
                </a:lnTo>
                <a:lnTo>
                  <a:pt x="11242" y="17131"/>
                </a:lnTo>
                <a:lnTo>
                  <a:pt x="11291" y="17082"/>
                </a:lnTo>
                <a:lnTo>
                  <a:pt x="11340" y="17033"/>
                </a:lnTo>
                <a:lnTo>
                  <a:pt x="11364" y="16985"/>
                </a:lnTo>
                <a:lnTo>
                  <a:pt x="11364" y="16887"/>
                </a:lnTo>
                <a:lnTo>
                  <a:pt x="11315" y="16766"/>
                </a:lnTo>
                <a:lnTo>
                  <a:pt x="11632" y="16620"/>
                </a:lnTo>
                <a:lnTo>
                  <a:pt x="11997" y="16449"/>
                </a:lnTo>
                <a:lnTo>
                  <a:pt x="11997" y="16960"/>
                </a:lnTo>
                <a:lnTo>
                  <a:pt x="11997" y="17058"/>
                </a:lnTo>
                <a:lnTo>
                  <a:pt x="11826" y="17106"/>
                </a:lnTo>
                <a:lnTo>
                  <a:pt x="11656" y="17155"/>
                </a:lnTo>
                <a:lnTo>
                  <a:pt x="11315" y="17301"/>
                </a:lnTo>
                <a:lnTo>
                  <a:pt x="11121" y="17398"/>
                </a:lnTo>
                <a:lnTo>
                  <a:pt x="10926" y="17495"/>
                </a:lnTo>
                <a:lnTo>
                  <a:pt x="10731" y="17617"/>
                </a:lnTo>
                <a:lnTo>
                  <a:pt x="10585" y="17763"/>
                </a:lnTo>
                <a:lnTo>
                  <a:pt x="10585" y="17787"/>
                </a:lnTo>
                <a:lnTo>
                  <a:pt x="10610" y="17812"/>
                </a:lnTo>
                <a:lnTo>
                  <a:pt x="10683" y="17836"/>
                </a:lnTo>
                <a:lnTo>
                  <a:pt x="10780" y="17836"/>
                </a:lnTo>
                <a:lnTo>
                  <a:pt x="10950" y="17787"/>
                </a:lnTo>
                <a:lnTo>
                  <a:pt x="11267" y="17666"/>
                </a:lnTo>
                <a:lnTo>
                  <a:pt x="11632" y="17520"/>
                </a:lnTo>
                <a:lnTo>
                  <a:pt x="11997" y="17422"/>
                </a:lnTo>
                <a:lnTo>
                  <a:pt x="11997" y="17739"/>
                </a:lnTo>
                <a:lnTo>
                  <a:pt x="11875" y="17763"/>
                </a:lnTo>
                <a:lnTo>
                  <a:pt x="11778" y="17836"/>
                </a:lnTo>
                <a:lnTo>
                  <a:pt x="11559" y="17958"/>
                </a:lnTo>
                <a:lnTo>
                  <a:pt x="11340" y="18055"/>
                </a:lnTo>
                <a:lnTo>
                  <a:pt x="11145" y="18201"/>
                </a:lnTo>
                <a:lnTo>
                  <a:pt x="10926" y="18323"/>
                </a:lnTo>
                <a:lnTo>
                  <a:pt x="10731" y="18420"/>
                </a:lnTo>
                <a:lnTo>
                  <a:pt x="10707" y="18444"/>
                </a:lnTo>
                <a:lnTo>
                  <a:pt x="10707" y="18493"/>
                </a:lnTo>
                <a:lnTo>
                  <a:pt x="10731" y="18517"/>
                </a:lnTo>
                <a:lnTo>
                  <a:pt x="10975" y="18517"/>
                </a:lnTo>
                <a:lnTo>
                  <a:pt x="11194" y="18493"/>
                </a:lnTo>
                <a:lnTo>
                  <a:pt x="11413" y="18444"/>
                </a:lnTo>
                <a:lnTo>
                  <a:pt x="11632" y="18371"/>
                </a:lnTo>
                <a:lnTo>
                  <a:pt x="11802" y="18298"/>
                </a:lnTo>
                <a:lnTo>
                  <a:pt x="11997" y="18225"/>
                </a:lnTo>
                <a:lnTo>
                  <a:pt x="11997" y="18590"/>
                </a:lnTo>
                <a:lnTo>
                  <a:pt x="11778" y="18663"/>
                </a:lnTo>
                <a:lnTo>
                  <a:pt x="11534" y="18736"/>
                </a:lnTo>
                <a:lnTo>
                  <a:pt x="10999" y="18907"/>
                </a:lnTo>
                <a:lnTo>
                  <a:pt x="10731" y="19004"/>
                </a:lnTo>
                <a:lnTo>
                  <a:pt x="10488" y="19150"/>
                </a:lnTo>
                <a:lnTo>
                  <a:pt x="10464" y="19174"/>
                </a:lnTo>
                <a:lnTo>
                  <a:pt x="10464" y="19199"/>
                </a:lnTo>
                <a:lnTo>
                  <a:pt x="10464" y="19247"/>
                </a:lnTo>
                <a:lnTo>
                  <a:pt x="10488" y="19247"/>
                </a:lnTo>
                <a:lnTo>
                  <a:pt x="10634" y="19272"/>
                </a:lnTo>
                <a:lnTo>
                  <a:pt x="10756" y="19272"/>
                </a:lnTo>
                <a:lnTo>
                  <a:pt x="11023" y="19247"/>
                </a:lnTo>
                <a:lnTo>
                  <a:pt x="11267" y="19199"/>
                </a:lnTo>
                <a:lnTo>
                  <a:pt x="11510" y="19126"/>
                </a:lnTo>
                <a:lnTo>
                  <a:pt x="11753" y="19077"/>
                </a:lnTo>
                <a:lnTo>
                  <a:pt x="12021" y="19028"/>
                </a:lnTo>
                <a:lnTo>
                  <a:pt x="12021" y="19223"/>
                </a:lnTo>
                <a:lnTo>
                  <a:pt x="11364" y="19515"/>
                </a:lnTo>
                <a:lnTo>
                  <a:pt x="11048" y="19685"/>
                </a:lnTo>
                <a:lnTo>
                  <a:pt x="10902" y="19783"/>
                </a:lnTo>
                <a:lnTo>
                  <a:pt x="10780" y="19904"/>
                </a:lnTo>
                <a:lnTo>
                  <a:pt x="10756" y="19929"/>
                </a:lnTo>
                <a:lnTo>
                  <a:pt x="10756" y="19953"/>
                </a:lnTo>
                <a:lnTo>
                  <a:pt x="10780" y="19977"/>
                </a:lnTo>
                <a:lnTo>
                  <a:pt x="10804" y="19977"/>
                </a:lnTo>
                <a:lnTo>
                  <a:pt x="11121" y="19953"/>
                </a:lnTo>
                <a:lnTo>
                  <a:pt x="11413" y="19880"/>
                </a:lnTo>
                <a:lnTo>
                  <a:pt x="11729" y="19758"/>
                </a:lnTo>
                <a:lnTo>
                  <a:pt x="12021" y="19637"/>
                </a:lnTo>
                <a:lnTo>
                  <a:pt x="12021" y="19856"/>
                </a:lnTo>
                <a:lnTo>
                  <a:pt x="11972" y="19977"/>
                </a:lnTo>
                <a:lnTo>
                  <a:pt x="11899" y="20099"/>
                </a:lnTo>
                <a:lnTo>
                  <a:pt x="11753" y="20099"/>
                </a:lnTo>
                <a:lnTo>
                  <a:pt x="11607" y="20123"/>
                </a:lnTo>
                <a:lnTo>
                  <a:pt x="11315" y="20221"/>
                </a:lnTo>
                <a:lnTo>
                  <a:pt x="10926" y="20342"/>
                </a:lnTo>
                <a:lnTo>
                  <a:pt x="10731" y="20415"/>
                </a:lnTo>
                <a:lnTo>
                  <a:pt x="10537" y="20537"/>
                </a:lnTo>
                <a:lnTo>
                  <a:pt x="10512" y="20561"/>
                </a:lnTo>
                <a:lnTo>
                  <a:pt x="9928" y="20537"/>
                </a:lnTo>
                <a:lnTo>
                  <a:pt x="9344" y="20513"/>
                </a:lnTo>
                <a:lnTo>
                  <a:pt x="8541" y="20513"/>
                </a:lnTo>
                <a:lnTo>
                  <a:pt x="7738" y="20537"/>
                </a:lnTo>
                <a:lnTo>
                  <a:pt x="6084" y="20561"/>
                </a:lnTo>
                <a:lnTo>
                  <a:pt x="4429" y="20561"/>
                </a:lnTo>
                <a:lnTo>
                  <a:pt x="2848" y="20513"/>
                </a:lnTo>
                <a:lnTo>
                  <a:pt x="1753" y="20513"/>
                </a:lnTo>
                <a:lnTo>
                  <a:pt x="1631" y="20464"/>
                </a:lnTo>
                <a:lnTo>
                  <a:pt x="1339" y="20342"/>
                </a:lnTo>
                <a:lnTo>
                  <a:pt x="1193" y="20269"/>
                </a:lnTo>
                <a:lnTo>
                  <a:pt x="1023" y="20172"/>
                </a:lnTo>
                <a:lnTo>
                  <a:pt x="901" y="20050"/>
                </a:lnTo>
                <a:lnTo>
                  <a:pt x="779" y="19929"/>
                </a:lnTo>
                <a:lnTo>
                  <a:pt x="731" y="19807"/>
                </a:lnTo>
                <a:lnTo>
                  <a:pt x="682" y="19661"/>
                </a:lnTo>
                <a:lnTo>
                  <a:pt x="609" y="19393"/>
                </a:lnTo>
                <a:lnTo>
                  <a:pt x="585" y="19101"/>
                </a:lnTo>
                <a:lnTo>
                  <a:pt x="560" y="18834"/>
                </a:lnTo>
                <a:lnTo>
                  <a:pt x="536" y="17131"/>
                </a:lnTo>
                <a:lnTo>
                  <a:pt x="560" y="15427"/>
                </a:lnTo>
                <a:lnTo>
                  <a:pt x="536" y="13091"/>
                </a:lnTo>
                <a:lnTo>
                  <a:pt x="487" y="9247"/>
                </a:lnTo>
                <a:lnTo>
                  <a:pt x="463" y="5402"/>
                </a:lnTo>
                <a:lnTo>
                  <a:pt x="463" y="3967"/>
                </a:lnTo>
                <a:lnTo>
                  <a:pt x="487" y="3139"/>
                </a:lnTo>
                <a:lnTo>
                  <a:pt x="536" y="2653"/>
                </a:lnTo>
                <a:lnTo>
                  <a:pt x="585" y="2142"/>
                </a:lnTo>
                <a:lnTo>
                  <a:pt x="682" y="1655"/>
                </a:lnTo>
                <a:lnTo>
                  <a:pt x="828" y="1168"/>
                </a:lnTo>
                <a:lnTo>
                  <a:pt x="901" y="1023"/>
                </a:lnTo>
                <a:lnTo>
                  <a:pt x="1023" y="852"/>
                </a:lnTo>
                <a:lnTo>
                  <a:pt x="1217" y="731"/>
                </a:lnTo>
                <a:lnTo>
                  <a:pt x="1461" y="609"/>
                </a:lnTo>
                <a:lnTo>
                  <a:pt x="1753" y="536"/>
                </a:lnTo>
                <a:lnTo>
                  <a:pt x="2118" y="487"/>
                </a:lnTo>
                <a:lnTo>
                  <a:pt x="2531" y="463"/>
                </a:lnTo>
                <a:close/>
                <a:moveTo>
                  <a:pt x="2507" y="1"/>
                </a:moveTo>
                <a:lnTo>
                  <a:pt x="2045" y="25"/>
                </a:lnTo>
                <a:lnTo>
                  <a:pt x="1655" y="98"/>
                </a:lnTo>
                <a:lnTo>
                  <a:pt x="1315" y="171"/>
                </a:lnTo>
                <a:lnTo>
                  <a:pt x="1023" y="317"/>
                </a:lnTo>
                <a:lnTo>
                  <a:pt x="804" y="463"/>
                </a:lnTo>
                <a:lnTo>
                  <a:pt x="609" y="633"/>
                </a:lnTo>
                <a:lnTo>
                  <a:pt x="463" y="828"/>
                </a:lnTo>
                <a:lnTo>
                  <a:pt x="366" y="1023"/>
                </a:lnTo>
                <a:lnTo>
                  <a:pt x="293" y="1241"/>
                </a:lnTo>
                <a:lnTo>
                  <a:pt x="220" y="1436"/>
                </a:lnTo>
                <a:lnTo>
                  <a:pt x="195" y="1655"/>
                </a:lnTo>
                <a:lnTo>
                  <a:pt x="147" y="2020"/>
                </a:lnTo>
                <a:lnTo>
                  <a:pt x="122" y="2312"/>
                </a:lnTo>
                <a:lnTo>
                  <a:pt x="74" y="2823"/>
                </a:lnTo>
                <a:lnTo>
                  <a:pt x="25" y="3334"/>
                </a:lnTo>
                <a:lnTo>
                  <a:pt x="1" y="4356"/>
                </a:lnTo>
                <a:lnTo>
                  <a:pt x="25" y="5354"/>
                </a:lnTo>
                <a:lnTo>
                  <a:pt x="49" y="6376"/>
                </a:lnTo>
                <a:lnTo>
                  <a:pt x="49" y="7544"/>
                </a:lnTo>
                <a:lnTo>
                  <a:pt x="49" y="8736"/>
                </a:lnTo>
                <a:lnTo>
                  <a:pt x="1" y="11072"/>
                </a:lnTo>
                <a:lnTo>
                  <a:pt x="25" y="12264"/>
                </a:lnTo>
                <a:lnTo>
                  <a:pt x="49" y="13432"/>
                </a:lnTo>
                <a:lnTo>
                  <a:pt x="98" y="14624"/>
                </a:lnTo>
                <a:lnTo>
                  <a:pt x="98" y="15817"/>
                </a:lnTo>
                <a:lnTo>
                  <a:pt x="98" y="16693"/>
                </a:lnTo>
                <a:lnTo>
                  <a:pt x="98" y="17568"/>
                </a:lnTo>
                <a:lnTo>
                  <a:pt x="122" y="18444"/>
                </a:lnTo>
                <a:lnTo>
                  <a:pt x="171" y="19345"/>
                </a:lnTo>
                <a:lnTo>
                  <a:pt x="195" y="19612"/>
                </a:lnTo>
                <a:lnTo>
                  <a:pt x="244" y="19880"/>
                </a:lnTo>
                <a:lnTo>
                  <a:pt x="341" y="20123"/>
                </a:lnTo>
                <a:lnTo>
                  <a:pt x="463" y="20367"/>
                </a:lnTo>
                <a:lnTo>
                  <a:pt x="633" y="20561"/>
                </a:lnTo>
                <a:lnTo>
                  <a:pt x="804" y="20732"/>
                </a:lnTo>
                <a:lnTo>
                  <a:pt x="925" y="20805"/>
                </a:lnTo>
                <a:lnTo>
                  <a:pt x="1047" y="20853"/>
                </a:lnTo>
                <a:lnTo>
                  <a:pt x="1169" y="20902"/>
                </a:lnTo>
                <a:lnTo>
                  <a:pt x="1315" y="20926"/>
                </a:lnTo>
                <a:lnTo>
                  <a:pt x="2994" y="20951"/>
                </a:lnTo>
                <a:lnTo>
                  <a:pt x="4186" y="20975"/>
                </a:lnTo>
                <a:lnTo>
                  <a:pt x="4964" y="20999"/>
                </a:lnTo>
                <a:lnTo>
                  <a:pt x="5938" y="21024"/>
                </a:lnTo>
                <a:lnTo>
                  <a:pt x="6911" y="21024"/>
                </a:lnTo>
                <a:lnTo>
                  <a:pt x="8833" y="20999"/>
                </a:lnTo>
                <a:lnTo>
                  <a:pt x="9198" y="20999"/>
                </a:lnTo>
                <a:lnTo>
                  <a:pt x="9588" y="21024"/>
                </a:lnTo>
                <a:lnTo>
                  <a:pt x="10366" y="21072"/>
                </a:lnTo>
                <a:lnTo>
                  <a:pt x="10756" y="21072"/>
                </a:lnTo>
                <a:lnTo>
                  <a:pt x="11145" y="21048"/>
                </a:lnTo>
                <a:lnTo>
                  <a:pt x="11315" y="20999"/>
                </a:lnTo>
                <a:lnTo>
                  <a:pt x="11510" y="20951"/>
                </a:lnTo>
                <a:lnTo>
                  <a:pt x="11680" y="20902"/>
                </a:lnTo>
                <a:lnTo>
                  <a:pt x="11851" y="20805"/>
                </a:lnTo>
                <a:lnTo>
                  <a:pt x="12021" y="20683"/>
                </a:lnTo>
                <a:lnTo>
                  <a:pt x="12167" y="20513"/>
                </a:lnTo>
                <a:lnTo>
                  <a:pt x="12264" y="20318"/>
                </a:lnTo>
                <a:lnTo>
                  <a:pt x="12362" y="20075"/>
                </a:lnTo>
                <a:lnTo>
                  <a:pt x="12435" y="19807"/>
                </a:lnTo>
                <a:lnTo>
                  <a:pt x="12483" y="19515"/>
                </a:lnTo>
                <a:lnTo>
                  <a:pt x="12532" y="19223"/>
                </a:lnTo>
                <a:lnTo>
                  <a:pt x="12556" y="18907"/>
                </a:lnTo>
                <a:lnTo>
                  <a:pt x="12580" y="18298"/>
                </a:lnTo>
                <a:lnTo>
                  <a:pt x="12580" y="17739"/>
                </a:lnTo>
                <a:lnTo>
                  <a:pt x="12556" y="16960"/>
                </a:lnTo>
                <a:lnTo>
                  <a:pt x="12532" y="15573"/>
                </a:lnTo>
                <a:lnTo>
                  <a:pt x="12508" y="14186"/>
                </a:lnTo>
                <a:lnTo>
                  <a:pt x="12483" y="13286"/>
                </a:lnTo>
                <a:lnTo>
                  <a:pt x="12459" y="12118"/>
                </a:lnTo>
                <a:lnTo>
                  <a:pt x="12459" y="9441"/>
                </a:lnTo>
                <a:lnTo>
                  <a:pt x="12459" y="6960"/>
                </a:lnTo>
                <a:lnTo>
                  <a:pt x="12435" y="5500"/>
                </a:lnTo>
                <a:lnTo>
                  <a:pt x="12435" y="4794"/>
                </a:lnTo>
                <a:lnTo>
                  <a:pt x="12483" y="4113"/>
                </a:lnTo>
                <a:lnTo>
                  <a:pt x="12532" y="3431"/>
                </a:lnTo>
                <a:lnTo>
                  <a:pt x="12556" y="2726"/>
                </a:lnTo>
                <a:lnTo>
                  <a:pt x="12556" y="2336"/>
                </a:lnTo>
                <a:lnTo>
                  <a:pt x="12532" y="1898"/>
                </a:lnTo>
                <a:lnTo>
                  <a:pt x="12435" y="1509"/>
                </a:lnTo>
                <a:lnTo>
                  <a:pt x="12386" y="1314"/>
                </a:lnTo>
                <a:lnTo>
                  <a:pt x="12313" y="1120"/>
                </a:lnTo>
                <a:lnTo>
                  <a:pt x="12240" y="950"/>
                </a:lnTo>
                <a:lnTo>
                  <a:pt x="12143" y="779"/>
                </a:lnTo>
                <a:lnTo>
                  <a:pt x="12021" y="633"/>
                </a:lnTo>
                <a:lnTo>
                  <a:pt x="11899" y="512"/>
                </a:lnTo>
                <a:lnTo>
                  <a:pt x="11729" y="414"/>
                </a:lnTo>
                <a:lnTo>
                  <a:pt x="11559" y="317"/>
                </a:lnTo>
                <a:lnTo>
                  <a:pt x="11364" y="268"/>
                </a:lnTo>
                <a:lnTo>
                  <a:pt x="11145" y="220"/>
                </a:lnTo>
                <a:lnTo>
                  <a:pt x="11096" y="171"/>
                </a:lnTo>
                <a:lnTo>
                  <a:pt x="10999" y="147"/>
                </a:lnTo>
                <a:lnTo>
                  <a:pt x="10634" y="122"/>
                </a:lnTo>
                <a:lnTo>
                  <a:pt x="10269" y="98"/>
                </a:lnTo>
                <a:lnTo>
                  <a:pt x="9515" y="98"/>
                </a:lnTo>
                <a:lnTo>
                  <a:pt x="8030" y="122"/>
                </a:lnTo>
                <a:lnTo>
                  <a:pt x="4867" y="98"/>
                </a:lnTo>
                <a:lnTo>
                  <a:pt x="3943" y="74"/>
                </a:lnTo>
                <a:lnTo>
                  <a:pt x="3018" y="25"/>
                </a:lnTo>
                <a:lnTo>
                  <a:pt x="2507"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6;p42"/>
          <p:cNvSpPr/>
          <p:nvPr/>
        </p:nvSpPr>
        <p:spPr>
          <a:xfrm>
            <a:off x="5691368" y="1708960"/>
            <a:ext cx="817026" cy="934798"/>
          </a:xfrm>
          <a:custGeom>
            <a:avLst/>
            <a:gdLst/>
            <a:ahLst/>
            <a:cxnLst/>
            <a:rect l="l" t="t" r="r" b="b"/>
            <a:pathLst>
              <a:path w="18956" h="17763" extrusionOk="0">
                <a:moveTo>
                  <a:pt x="17592" y="6229"/>
                </a:moveTo>
                <a:lnTo>
                  <a:pt x="17836" y="6375"/>
                </a:lnTo>
                <a:lnTo>
                  <a:pt x="17957" y="6473"/>
                </a:lnTo>
                <a:lnTo>
                  <a:pt x="18079" y="6570"/>
                </a:lnTo>
                <a:lnTo>
                  <a:pt x="17933" y="6619"/>
                </a:lnTo>
                <a:lnTo>
                  <a:pt x="17811" y="6667"/>
                </a:lnTo>
                <a:lnTo>
                  <a:pt x="17617" y="6789"/>
                </a:lnTo>
                <a:lnTo>
                  <a:pt x="17592" y="6229"/>
                </a:lnTo>
                <a:close/>
                <a:moveTo>
                  <a:pt x="18225" y="6765"/>
                </a:moveTo>
                <a:lnTo>
                  <a:pt x="18298" y="6911"/>
                </a:lnTo>
                <a:lnTo>
                  <a:pt x="18128" y="6935"/>
                </a:lnTo>
                <a:lnTo>
                  <a:pt x="17957" y="7008"/>
                </a:lnTo>
                <a:lnTo>
                  <a:pt x="17787" y="7081"/>
                </a:lnTo>
                <a:lnTo>
                  <a:pt x="17617" y="7203"/>
                </a:lnTo>
                <a:lnTo>
                  <a:pt x="17617" y="6984"/>
                </a:lnTo>
                <a:lnTo>
                  <a:pt x="17909" y="6862"/>
                </a:lnTo>
                <a:lnTo>
                  <a:pt x="18079" y="6813"/>
                </a:lnTo>
                <a:lnTo>
                  <a:pt x="18225" y="6765"/>
                </a:lnTo>
                <a:close/>
                <a:moveTo>
                  <a:pt x="18371" y="7203"/>
                </a:moveTo>
                <a:lnTo>
                  <a:pt x="18395" y="7397"/>
                </a:lnTo>
                <a:lnTo>
                  <a:pt x="18225" y="7470"/>
                </a:lnTo>
                <a:lnTo>
                  <a:pt x="18079" y="7543"/>
                </a:lnTo>
                <a:lnTo>
                  <a:pt x="17860" y="7689"/>
                </a:lnTo>
                <a:lnTo>
                  <a:pt x="17641" y="7835"/>
                </a:lnTo>
                <a:lnTo>
                  <a:pt x="17641" y="7738"/>
                </a:lnTo>
                <a:lnTo>
                  <a:pt x="17617" y="7470"/>
                </a:lnTo>
                <a:lnTo>
                  <a:pt x="17787" y="7397"/>
                </a:lnTo>
                <a:lnTo>
                  <a:pt x="18347" y="7227"/>
                </a:lnTo>
                <a:lnTo>
                  <a:pt x="18371" y="7203"/>
                </a:lnTo>
                <a:close/>
                <a:moveTo>
                  <a:pt x="18420" y="7689"/>
                </a:moveTo>
                <a:lnTo>
                  <a:pt x="18420" y="7835"/>
                </a:lnTo>
                <a:lnTo>
                  <a:pt x="18420" y="7908"/>
                </a:lnTo>
                <a:lnTo>
                  <a:pt x="18225" y="7981"/>
                </a:lnTo>
                <a:lnTo>
                  <a:pt x="18006" y="8103"/>
                </a:lnTo>
                <a:lnTo>
                  <a:pt x="17811" y="8249"/>
                </a:lnTo>
                <a:lnTo>
                  <a:pt x="17641" y="8395"/>
                </a:lnTo>
                <a:lnTo>
                  <a:pt x="17641" y="8006"/>
                </a:lnTo>
                <a:lnTo>
                  <a:pt x="17860" y="7933"/>
                </a:lnTo>
                <a:lnTo>
                  <a:pt x="18079" y="7835"/>
                </a:lnTo>
                <a:lnTo>
                  <a:pt x="18420" y="7689"/>
                </a:lnTo>
                <a:close/>
                <a:moveTo>
                  <a:pt x="18420" y="8200"/>
                </a:moveTo>
                <a:lnTo>
                  <a:pt x="18395" y="8468"/>
                </a:lnTo>
                <a:lnTo>
                  <a:pt x="18322" y="8492"/>
                </a:lnTo>
                <a:lnTo>
                  <a:pt x="18249" y="8517"/>
                </a:lnTo>
                <a:lnTo>
                  <a:pt x="18103" y="8614"/>
                </a:lnTo>
                <a:lnTo>
                  <a:pt x="17884" y="8736"/>
                </a:lnTo>
                <a:lnTo>
                  <a:pt x="17665" y="8833"/>
                </a:lnTo>
                <a:lnTo>
                  <a:pt x="17665" y="8565"/>
                </a:lnTo>
                <a:lnTo>
                  <a:pt x="17860" y="8517"/>
                </a:lnTo>
                <a:lnTo>
                  <a:pt x="18055" y="8419"/>
                </a:lnTo>
                <a:lnTo>
                  <a:pt x="18225" y="8298"/>
                </a:lnTo>
                <a:lnTo>
                  <a:pt x="18420" y="8200"/>
                </a:lnTo>
                <a:close/>
                <a:moveTo>
                  <a:pt x="18298" y="8784"/>
                </a:moveTo>
                <a:lnTo>
                  <a:pt x="18201" y="8979"/>
                </a:lnTo>
                <a:lnTo>
                  <a:pt x="18079" y="9174"/>
                </a:lnTo>
                <a:lnTo>
                  <a:pt x="17884" y="9344"/>
                </a:lnTo>
                <a:lnTo>
                  <a:pt x="17690" y="9514"/>
                </a:lnTo>
                <a:lnTo>
                  <a:pt x="17665" y="8955"/>
                </a:lnTo>
                <a:lnTo>
                  <a:pt x="17860" y="8930"/>
                </a:lnTo>
                <a:lnTo>
                  <a:pt x="18079" y="8857"/>
                </a:lnTo>
                <a:lnTo>
                  <a:pt x="18298" y="8784"/>
                </a:lnTo>
                <a:close/>
                <a:moveTo>
                  <a:pt x="2969" y="5061"/>
                </a:moveTo>
                <a:lnTo>
                  <a:pt x="3674" y="5086"/>
                </a:lnTo>
                <a:lnTo>
                  <a:pt x="4380" y="5086"/>
                </a:lnTo>
                <a:lnTo>
                  <a:pt x="4331" y="5305"/>
                </a:lnTo>
                <a:lnTo>
                  <a:pt x="4307" y="5572"/>
                </a:lnTo>
                <a:lnTo>
                  <a:pt x="4283" y="6083"/>
                </a:lnTo>
                <a:lnTo>
                  <a:pt x="4258" y="7543"/>
                </a:lnTo>
                <a:lnTo>
                  <a:pt x="4258" y="9003"/>
                </a:lnTo>
                <a:lnTo>
                  <a:pt x="4283" y="10488"/>
                </a:lnTo>
                <a:lnTo>
                  <a:pt x="3869" y="10536"/>
                </a:lnTo>
                <a:lnTo>
                  <a:pt x="3869" y="10512"/>
                </a:lnTo>
                <a:lnTo>
                  <a:pt x="3991" y="10317"/>
                </a:lnTo>
                <a:lnTo>
                  <a:pt x="4088" y="10123"/>
                </a:lnTo>
                <a:lnTo>
                  <a:pt x="4161" y="9904"/>
                </a:lnTo>
                <a:lnTo>
                  <a:pt x="4185" y="9782"/>
                </a:lnTo>
                <a:lnTo>
                  <a:pt x="4185" y="9660"/>
                </a:lnTo>
                <a:lnTo>
                  <a:pt x="4161" y="9612"/>
                </a:lnTo>
                <a:lnTo>
                  <a:pt x="4112" y="9587"/>
                </a:lnTo>
                <a:lnTo>
                  <a:pt x="4064" y="9587"/>
                </a:lnTo>
                <a:lnTo>
                  <a:pt x="4015" y="9612"/>
                </a:lnTo>
                <a:lnTo>
                  <a:pt x="3796" y="9977"/>
                </a:lnTo>
                <a:lnTo>
                  <a:pt x="3601" y="10342"/>
                </a:lnTo>
                <a:lnTo>
                  <a:pt x="3431" y="10561"/>
                </a:lnTo>
                <a:lnTo>
                  <a:pt x="3115" y="10585"/>
                </a:lnTo>
                <a:lnTo>
                  <a:pt x="3115" y="10585"/>
                </a:lnTo>
                <a:lnTo>
                  <a:pt x="3188" y="10390"/>
                </a:lnTo>
                <a:lnTo>
                  <a:pt x="3261" y="10220"/>
                </a:lnTo>
                <a:lnTo>
                  <a:pt x="3334" y="10001"/>
                </a:lnTo>
                <a:lnTo>
                  <a:pt x="3431" y="9806"/>
                </a:lnTo>
                <a:lnTo>
                  <a:pt x="3553" y="9612"/>
                </a:lnTo>
                <a:lnTo>
                  <a:pt x="3626" y="9539"/>
                </a:lnTo>
                <a:lnTo>
                  <a:pt x="3723" y="9490"/>
                </a:lnTo>
                <a:lnTo>
                  <a:pt x="3747" y="9466"/>
                </a:lnTo>
                <a:lnTo>
                  <a:pt x="3747" y="9441"/>
                </a:lnTo>
                <a:lnTo>
                  <a:pt x="3723" y="9417"/>
                </a:lnTo>
                <a:lnTo>
                  <a:pt x="3699" y="9417"/>
                </a:lnTo>
                <a:lnTo>
                  <a:pt x="3601" y="9441"/>
                </a:lnTo>
                <a:lnTo>
                  <a:pt x="3504" y="9466"/>
                </a:lnTo>
                <a:lnTo>
                  <a:pt x="3358" y="9587"/>
                </a:lnTo>
                <a:lnTo>
                  <a:pt x="3212" y="9733"/>
                </a:lnTo>
                <a:lnTo>
                  <a:pt x="3115" y="9904"/>
                </a:lnTo>
                <a:lnTo>
                  <a:pt x="2993" y="10098"/>
                </a:lnTo>
                <a:lnTo>
                  <a:pt x="2896" y="10317"/>
                </a:lnTo>
                <a:lnTo>
                  <a:pt x="2847" y="10463"/>
                </a:lnTo>
                <a:lnTo>
                  <a:pt x="2798" y="10585"/>
                </a:lnTo>
                <a:lnTo>
                  <a:pt x="2409" y="10561"/>
                </a:lnTo>
                <a:lnTo>
                  <a:pt x="2506" y="10244"/>
                </a:lnTo>
                <a:lnTo>
                  <a:pt x="2652" y="9928"/>
                </a:lnTo>
                <a:lnTo>
                  <a:pt x="2823" y="9660"/>
                </a:lnTo>
                <a:lnTo>
                  <a:pt x="3017" y="9393"/>
                </a:lnTo>
                <a:lnTo>
                  <a:pt x="3017" y="9368"/>
                </a:lnTo>
                <a:lnTo>
                  <a:pt x="2993" y="9368"/>
                </a:lnTo>
                <a:lnTo>
                  <a:pt x="2847" y="9441"/>
                </a:lnTo>
                <a:lnTo>
                  <a:pt x="2701" y="9563"/>
                </a:lnTo>
                <a:lnTo>
                  <a:pt x="2579" y="9685"/>
                </a:lnTo>
                <a:lnTo>
                  <a:pt x="2458" y="9831"/>
                </a:lnTo>
                <a:lnTo>
                  <a:pt x="2360" y="10001"/>
                </a:lnTo>
                <a:lnTo>
                  <a:pt x="2287" y="10171"/>
                </a:lnTo>
                <a:lnTo>
                  <a:pt x="2166" y="10512"/>
                </a:lnTo>
                <a:lnTo>
                  <a:pt x="2068" y="10512"/>
                </a:lnTo>
                <a:lnTo>
                  <a:pt x="1776" y="10439"/>
                </a:lnTo>
                <a:lnTo>
                  <a:pt x="1849" y="10366"/>
                </a:lnTo>
                <a:lnTo>
                  <a:pt x="1898" y="10269"/>
                </a:lnTo>
                <a:lnTo>
                  <a:pt x="1995" y="10025"/>
                </a:lnTo>
                <a:lnTo>
                  <a:pt x="2117" y="9806"/>
                </a:lnTo>
                <a:lnTo>
                  <a:pt x="2287" y="9490"/>
                </a:lnTo>
                <a:lnTo>
                  <a:pt x="2385" y="9320"/>
                </a:lnTo>
                <a:lnTo>
                  <a:pt x="2409" y="9149"/>
                </a:lnTo>
                <a:lnTo>
                  <a:pt x="2409" y="9125"/>
                </a:lnTo>
                <a:lnTo>
                  <a:pt x="2360" y="9125"/>
                </a:lnTo>
                <a:lnTo>
                  <a:pt x="2287" y="9174"/>
                </a:lnTo>
                <a:lnTo>
                  <a:pt x="2190" y="9222"/>
                </a:lnTo>
                <a:lnTo>
                  <a:pt x="2044" y="9393"/>
                </a:lnTo>
                <a:lnTo>
                  <a:pt x="1922" y="9563"/>
                </a:lnTo>
                <a:lnTo>
                  <a:pt x="1825" y="9733"/>
                </a:lnTo>
                <a:lnTo>
                  <a:pt x="1752" y="9879"/>
                </a:lnTo>
                <a:lnTo>
                  <a:pt x="1655" y="10050"/>
                </a:lnTo>
                <a:lnTo>
                  <a:pt x="1630" y="10220"/>
                </a:lnTo>
                <a:lnTo>
                  <a:pt x="1630" y="10317"/>
                </a:lnTo>
                <a:lnTo>
                  <a:pt x="1655" y="10390"/>
                </a:lnTo>
                <a:lnTo>
                  <a:pt x="1436" y="10293"/>
                </a:lnTo>
                <a:lnTo>
                  <a:pt x="1217" y="10171"/>
                </a:lnTo>
                <a:lnTo>
                  <a:pt x="1265" y="10098"/>
                </a:lnTo>
                <a:lnTo>
                  <a:pt x="1387" y="9782"/>
                </a:lnTo>
                <a:lnTo>
                  <a:pt x="1557" y="9490"/>
                </a:lnTo>
                <a:lnTo>
                  <a:pt x="1752" y="9174"/>
                </a:lnTo>
                <a:lnTo>
                  <a:pt x="1874" y="9028"/>
                </a:lnTo>
                <a:lnTo>
                  <a:pt x="1971" y="8906"/>
                </a:lnTo>
                <a:lnTo>
                  <a:pt x="1995" y="8857"/>
                </a:lnTo>
                <a:lnTo>
                  <a:pt x="1995" y="8833"/>
                </a:lnTo>
                <a:lnTo>
                  <a:pt x="1922" y="8833"/>
                </a:lnTo>
                <a:lnTo>
                  <a:pt x="1606" y="9052"/>
                </a:lnTo>
                <a:lnTo>
                  <a:pt x="1460" y="9198"/>
                </a:lnTo>
                <a:lnTo>
                  <a:pt x="1314" y="9344"/>
                </a:lnTo>
                <a:lnTo>
                  <a:pt x="1119" y="9636"/>
                </a:lnTo>
                <a:lnTo>
                  <a:pt x="1022" y="9806"/>
                </a:lnTo>
                <a:lnTo>
                  <a:pt x="973" y="9952"/>
                </a:lnTo>
                <a:lnTo>
                  <a:pt x="852" y="9831"/>
                </a:lnTo>
                <a:lnTo>
                  <a:pt x="754" y="9709"/>
                </a:lnTo>
                <a:lnTo>
                  <a:pt x="779" y="9660"/>
                </a:lnTo>
                <a:lnTo>
                  <a:pt x="852" y="9490"/>
                </a:lnTo>
                <a:lnTo>
                  <a:pt x="925" y="9320"/>
                </a:lnTo>
                <a:lnTo>
                  <a:pt x="1144" y="9003"/>
                </a:lnTo>
                <a:lnTo>
                  <a:pt x="1387" y="8736"/>
                </a:lnTo>
                <a:lnTo>
                  <a:pt x="1484" y="8565"/>
                </a:lnTo>
                <a:lnTo>
                  <a:pt x="1582" y="8419"/>
                </a:lnTo>
                <a:lnTo>
                  <a:pt x="1582" y="8371"/>
                </a:lnTo>
                <a:lnTo>
                  <a:pt x="1533" y="8346"/>
                </a:lnTo>
                <a:lnTo>
                  <a:pt x="1436" y="8371"/>
                </a:lnTo>
                <a:lnTo>
                  <a:pt x="1338" y="8419"/>
                </a:lnTo>
                <a:lnTo>
                  <a:pt x="1217" y="8468"/>
                </a:lnTo>
                <a:lnTo>
                  <a:pt x="1119" y="8565"/>
                </a:lnTo>
                <a:lnTo>
                  <a:pt x="949" y="8736"/>
                </a:lnTo>
                <a:lnTo>
                  <a:pt x="827" y="8906"/>
                </a:lnTo>
                <a:lnTo>
                  <a:pt x="681" y="9052"/>
                </a:lnTo>
                <a:lnTo>
                  <a:pt x="560" y="9247"/>
                </a:lnTo>
                <a:lnTo>
                  <a:pt x="511" y="9003"/>
                </a:lnTo>
                <a:lnTo>
                  <a:pt x="535" y="8930"/>
                </a:lnTo>
                <a:lnTo>
                  <a:pt x="633" y="8760"/>
                </a:lnTo>
                <a:lnTo>
                  <a:pt x="730" y="8565"/>
                </a:lnTo>
                <a:lnTo>
                  <a:pt x="998" y="8200"/>
                </a:lnTo>
                <a:lnTo>
                  <a:pt x="1265" y="7835"/>
                </a:lnTo>
                <a:lnTo>
                  <a:pt x="1265" y="7787"/>
                </a:lnTo>
                <a:lnTo>
                  <a:pt x="1241" y="7787"/>
                </a:lnTo>
                <a:lnTo>
                  <a:pt x="1022" y="7908"/>
                </a:lnTo>
                <a:lnTo>
                  <a:pt x="852" y="8054"/>
                </a:lnTo>
                <a:lnTo>
                  <a:pt x="681" y="8200"/>
                </a:lnTo>
                <a:lnTo>
                  <a:pt x="511" y="8395"/>
                </a:lnTo>
                <a:lnTo>
                  <a:pt x="462" y="8444"/>
                </a:lnTo>
                <a:lnTo>
                  <a:pt x="487" y="8030"/>
                </a:lnTo>
                <a:lnTo>
                  <a:pt x="487" y="7981"/>
                </a:lnTo>
                <a:lnTo>
                  <a:pt x="608" y="7835"/>
                </a:lnTo>
                <a:lnTo>
                  <a:pt x="730" y="7689"/>
                </a:lnTo>
                <a:lnTo>
                  <a:pt x="852" y="7543"/>
                </a:lnTo>
                <a:lnTo>
                  <a:pt x="949" y="7373"/>
                </a:lnTo>
                <a:lnTo>
                  <a:pt x="949" y="7349"/>
                </a:lnTo>
                <a:lnTo>
                  <a:pt x="949" y="7324"/>
                </a:lnTo>
                <a:lnTo>
                  <a:pt x="900" y="7324"/>
                </a:lnTo>
                <a:lnTo>
                  <a:pt x="730" y="7446"/>
                </a:lnTo>
                <a:lnTo>
                  <a:pt x="511" y="7592"/>
                </a:lnTo>
                <a:lnTo>
                  <a:pt x="560" y="7276"/>
                </a:lnTo>
                <a:lnTo>
                  <a:pt x="608" y="6959"/>
                </a:lnTo>
                <a:lnTo>
                  <a:pt x="681" y="6643"/>
                </a:lnTo>
                <a:lnTo>
                  <a:pt x="779" y="6351"/>
                </a:lnTo>
                <a:lnTo>
                  <a:pt x="925" y="6083"/>
                </a:lnTo>
                <a:lnTo>
                  <a:pt x="1119" y="5840"/>
                </a:lnTo>
                <a:lnTo>
                  <a:pt x="1338" y="5597"/>
                </a:lnTo>
                <a:lnTo>
                  <a:pt x="1630" y="5402"/>
                </a:lnTo>
                <a:lnTo>
                  <a:pt x="1776" y="5305"/>
                </a:lnTo>
                <a:lnTo>
                  <a:pt x="1922" y="5232"/>
                </a:lnTo>
                <a:lnTo>
                  <a:pt x="2263" y="5134"/>
                </a:lnTo>
                <a:lnTo>
                  <a:pt x="2604" y="5086"/>
                </a:lnTo>
                <a:lnTo>
                  <a:pt x="2969" y="5061"/>
                </a:lnTo>
                <a:close/>
                <a:moveTo>
                  <a:pt x="15622" y="1631"/>
                </a:moveTo>
                <a:lnTo>
                  <a:pt x="15622" y="2044"/>
                </a:lnTo>
                <a:lnTo>
                  <a:pt x="15597" y="2896"/>
                </a:lnTo>
                <a:lnTo>
                  <a:pt x="15597" y="3310"/>
                </a:lnTo>
                <a:lnTo>
                  <a:pt x="15622" y="3748"/>
                </a:lnTo>
                <a:lnTo>
                  <a:pt x="15622" y="4186"/>
                </a:lnTo>
                <a:lnTo>
                  <a:pt x="15622" y="4648"/>
                </a:lnTo>
                <a:lnTo>
                  <a:pt x="15549" y="5524"/>
                </a:lnTo>
                <a:lnTo>
                  <a:pt x="15524" y="6035"/>
                </a:lnTo>
                <a:lnTo>
                  <a:pt x="15524" y="6521"/>
                </a:lnTo>
                <a:lnTo>
                  <a:pt x="15524" y="7519"/>
                </a:lnTo>
                <a:lnTo>
                  <a:pt x="15524" y="9441"/>
                </a:lnTo>
                <a:lnTo>
                  <a:pt x="15500" y="11364"/>
                </a:lnTo>
                <a:lnTo>
                  <a:pt x="15524" y="12142"/>
                </a:lnTo>
                <a:lnTo>
                  <a:pt x="15403" y="12264"/>
                </a:lnTo>
                <a:lnTo>
                  <a:pt x="15281" y="12386"/>
                </a:lnTo>
                <a:lnTo>
                  <a:pt x="15184" y="12532"/>
                </a:lnTo>
                <a:lnTo>
                  <a:pt x="15111" y="12702"/>
                </a:lnTo>
                <a:lnTo>
                  <a:pt x="14940" y="13018"/>
                </a:lnTo>
                <a:lnTo>
                  <a:pt x="14819" y="13334"/>
                </a:lnTo>
                <a:lnTo>
                  <a:pt x="14624" y="13213"/>
                </a:lnTo>
                <a:lnTo>
                  <a:pt x="14746" y="13018"/>
                </a:lnTo>
                <a:lnTo>
                  <a:pt x="14867" y="12775"/>
                </a:lnTo>
                <a:lnTo>
                  <a:pt x="15013" y="12337"/>
                </a:lnTo>
                <a:lnTo>
                  <a:pt x="15184" y="11948"/>
                </a:lnTo>
                <a:lnTo>
                  <a:pt x="15232" y="11729"/>
                </a:lnTo>
                <a:lnTo>
                  <a:pt x="15281" y="11534"/>
                </a:lnTo>
                <a:lnTo>
                  <a:pt x="15281" y="11485"/>
                </a:lnTo>
                <a:lnTo>
                  <a:pt x="15257" y="11485"/>
                </a:lnTo>
                <a:lnTo>
                  <a:pt x="15184" y="11510"/>
                </a:lnTo>
                <a:lnTo>
                  <a:pt x="15111" y="11558"/>
                </a:lnTo>
                <a:lnTo>
                  <a:pt x="15038" y="11607"/>
                </a:lnTo>
                <a:lnTo>
                  <a:pt x="14989" y="11680"/>
                </a:lnTo>
                <a:lnTo>
                  <a:pt x="14916" y="11850"/>
                </a:lnTo>
                <a:lnTo>
                  <a:pt x="14843" y="11996"/>
                </a:lnTo>
                <a:lnTo>
                  <a:pt x="14527" y="12629"/>
                </a:lnTo>
                <a:lnTo>
                  <a:pt x="14405" y="12824"/>
                </a:lnTo>
                <a:lnTo>
                  <a:pt x="14332" y="13042"/>
                </a:lnTo>
                <a:lnTo>
                  <a:pt x="14016" y="12872"/>
                </a:lnTo>
                <a:lnTo>
                  <a:pt x="14089" y="12799"/>
                </a:lnTo>
                <a:lnTo>
                  <a:pt x="14162" y="12726"/>
                </a:lnTo>
                <a:lnTo>
                  <a:pt x="14259" y="12532"/>
                </a:lnTo>
                <a:lnTo>
                  <a:pt x="14405" y="12118"/>
                </a:lnTo>
                <a:lnTo>
                  <a:pt x="14673" y="11558"/>
                </a:lnTo>
                <a:lnTo>
                  <a:pt x="14965" y="10999"/>
                </a:lnTo>
                <a:lnTo>
                  <a:pt x="14965" y="10974"/>
                </a:lnTo>
                <a:lnTo>
                  <a:pt x="14940" y="10950"/>
                </a:lnTo>
                <a:lnTo>
                  <a:pt x="14794" y="11047"/>
                </a:lnTo>
                <a:lnTo>
                  <a:pt x="14697" y="11145"/>
                </a:lnTo>
                <a:lnTo>
                  <a:pt x="14502" y="11364"/>
                </a:lnTo>
                <a:lnTo>
                  <a:pt x="14332" y="11607"/>
                </a:lnTo>
                <a:lnTo>
                  <a:pt x="14210" y="11875"/>
                </a:lnTo>
                <a:lnTo>
                  <a:pt x="13967" y="12288"/>
                </a:lnTo>
                <a:lnTo>
                  <a:pt x="13870" y="12532"/>
                </a:lnTo>
                <a:lnTo>
                  <a:pt x="13821" y="12653"/>
                </a:lnTo>
                <a:lnTo>
                  <a:pt x="13821" y="12775"/>
                </a:lnTo>
                <a:lnTo>
                  <a:pt x="13626" y="12678"/>
                </a:lnTo>
                <a:lnTo>
                  <a:pt x="13651" y="12605"/>
                </a:lnTo>
                <a:lnTo>
                  <a:pt x="13675" y="12507"/>
                </a:lnTo>
                <a:lnTo>
                  <a:pt x="13724" y="12337"/>
                </a:lnTo>
                <a:lnTo>
                  <a:pt x="13797" y="12167"/>
                </a:lnTo>
                <a:lnTo>
                  <a:pt x="13943" y="11875"/>
                </a:lnTo>
                <a:lnTo>
                  <a:pt x="14064" y="11558"/>
                </a:lnTo>
                <a:lnTo>
                  <a:pt x="14162" y="11218"/>
                </a:lnTo>
                <a:lnTo>
                  <a:pt x="14259" y="10901"/>
                </a:lnTo>
                <a:lnTo>
                  <a:pt x="14405" y="10585"/>
                </a:lnTo>
                <a:lnTo>
                  <a:pt x="14405" y="10561"/>
                </a:lnTo>
                <a:lnTo>
                  <a:pt x="14356" y="10561"/>
                </a:lnTo>
                <a:lnTo>
                  <a:pt x="14259" y="10634"/>
                </a:lnTo>
                <a:lnTo>
                  <a:pt x="14162" y="10731"/>
                </a:lnTo>
                <a:lnTo>
                  <a:pt x="13991" y="10950"/>
                </a:lnTo>
                <a:lnTo>
                  <a:pt x="13870" y="11218"/>
                </a:lnTo>
                <a:lnTo>
                  <a:pt x="13772" y="11461"/>
                </a:lnTo>
                <a:lnTo>
                  <a:pt x="13651" y="11729"/>
                </a:lnTo>
                <a:lnTo>
                  <a:pt x="13505" y="11996"/>
                </a:lnTo>
                <a:lnTo>
                  <a:pt x="13383" y="12264"/>
                </a:lnTo>
                <a:lnTo>
                  <a:pt x="13359" y="12410"/>
                </a:lnTo>
                <a:lnTo>
                  <a:pt x="13334" y="12556"/>
                </a:lnTo>
                <a:lnTo>
                  <a:pt x="12872" y="12337"/>
                </a:lnTo>
                <a:lnTo>
                  <a:pt x="12994" y="12191"/>
                </a:lnTo>
                <a:lnTo>
                  <a:pt x="13115" y="12021"/>
                </a:lnTo>
                <a:lnTo>
                  <a:pt x="13310" y="11607"/>
                </a:lnTo>
                <a:lnTo>
                  <a:pt x="13772" y="10609"/>
                </a:lnTo>
                <a:lnTo>
                  <a:pt x="13772" y="10585"/>
                </a:lnTo>
                <a:lnTo>
                  <a:pt x="13772" y="10561"/>
                </a:lnTo>
                <a:lnTo>
                  <a:pt x="13748" y="10561"/>
                </a:lnTo>
                <a:lnTo>
                  <a:pt x="13724" y="10585"/>
                </a:lnTo>
                <a:lnTo>
                  <a:pt x="13456" y="10999"/>
                </a:lnTo>
                <a:lnTo>
                  <a:pt x="13188" y="11412"/>
                </a:lnTo>
                <a:lnTo>
                  <a:pt x="12945" y="11850"/>
                </a:lnTo>
                <a:lnTo>
                  <a:pt x="12823" y="12069"/>
                </a:lnTo>
                <a:lnTo>
                  <a:pt x="12750" y="12313"/>
                </a:lnTo>
                <a:lnTo>
                  <a:pt x="12361" y="12118"/>
                </a:lnTo>
                <a:lnTo>
                  <a:pt x="12288" y="12094"/>
                </a:lnTo>
                <a:lnTo>
                  <a:pt x="12337" y="11923"/>
                </a:lnTo>
                <a:lnTo>
                  <a:pt x="12458" y="11631"/>
                </a:lnTo>
                <a:lnTo>
                  <a:pt x="12604" y="11339"/>
                </a:lnTo>
                <a:lnTo>
                  <a:pt x="12823" y="10828"/>
                </a:lnTo>
                <a:lnTo>
                  <a:pt x="12945" y="10585"/>
                </a:lnTo>
                <a:lnTo>
                  <a:pt x="13091" y="10342"/>
                </a:lnTo>
                <a:lnTo>
                  <a:pt x="13091" y="10293"/>
                </a:lnTo>
                <a:lnTo>
                  <a:pt x="13067" y="10244"/>
                </a:lnTo>
                <a:lnTo>
                  <a:pt x="12969" y="10244"/>
                </a:lnTo>
                <a:lnTo>
                  <a:pt x="12775" y="10463"/>
                </a:lnTo>
                <a:lnTo>
                  <a:pt x="12604" y="10682"/>
                </a:lnTo>
                <a:lnTo>
                  <a:pt x="12458" y="10926"/>
                </a:lnTo>
                <a:lnTo>
                  <a:pt x="12312" y="11193"/>
                </a:lnTo>
                <a:lnTo>
                  <a:pt x="12118" y="11510"/>
                </a:lnTo>
                <a:lnTo>
                  <a:pt x="12020" y="11729"/>
                </a:lnTo>
                <a:lnTo>
                  <a:pt x="11947" y="11923"/>
                </a:lnTo>
                <a:lnTo>
                  <a:pt x="11655" y="11802"/>
                </a:lnTo>
                <a:lnTo>
                  <a:pt x="11728" y="11631"/>
                </a:lnTo>
                <a:lnTo>
                  <a:pt x="11777" y="11461"/>
                </a:lnTo>
                <a:lnTo>
                  <a:pt x="11874" y="11145"/>
                </a:lnTo>
                <a:lnTo>
                  <a:pt x="12118" y="10658"/>
                </a:lnTo>
                <a:lnTo>
                  <a:pt x="12239" y="10415"/>
                </a:lnTo>
                <a:lnTo>
                  <a:pt x="12385" y="10196"/>
                </a:lnTo>
                <a:lnTo>
                  <a:pt x="12410" y="10171"/>
                </a:lnTo>
                <a:lnTo>
                  <a:pt x="12385" y="10147"/>
                </a:lnTo>
                <a:lnTo>
                  <a:pt x="12361" y="10123"/>
                </a:lnTo>
                <a:lnTo>
                  <a:pt x="12312" y="10147"/>
                </a:lnTo>
                <a:lnTo>
                  <a:pt x="12142" y="10342"/>
                </a:lnTo>
                <a:lnTo>
                  <a:pt x="11972" y="10561"/>
                </a:lnTo>
                <a:lnTo>
                  <a:pt x="11826" y="10780"/>
                </a:lnTo>
                <a:lnTo>
                  <a:pt x="11704" y="11023"/>
                </a:lnTo>
                <a:lnTo>
                  <a:pt x="11534" y="11339"/>
                </a:lnTo>
                <a:lnTo>
                  <a:pt x="11461" y="11510"/>
                </a:lnTo>
                <a:lnTo>
                  <a:pt x="11436" y="11704"/>
                </a:lnTo>
                <a:lnTo>
                  <a:pt x="10974" y="11510"/>
                </a:lnTo>
                <a:lnTo>
                  <a:pt x="11120" y="11120"/>
                </a:lnTo>
                <a:lnTo>
                  <a:pt x="11315" y="10755"/>
                </a:lnTo>
                <a:lnTo>
                  <a:pt x="11534" y="10317"/>
                </a:lnTo>
                <a:lnTo>
                  <a:pt x="11655" y="10123"/>
                </a:lnTo>
                <a:lnTo>
                  <a:pt x="11801" y="9928"/>
                </a:lnTo>
                <a:lnTo>
                  <a:pt x="11801" y="9904"/>
                </a:lnTo>
                <a:lnTo>
                  <a:pt x="11680" y="9952"/>
                </a:lnTo>
                <a:lnTo>
                  <a:pt x="11582" y="10001"/>
                </a:lnTo>
                <a:lnTo>
                  <a:pt x="11485" y="10074"/>
                </a:lnTo>
                <a:lnTo>
                  <a:pt x="11412" y="10171"/>
                </a:lnTo>
                <a:lnTo>
                  <a:pt x="11266" y="10366"/>
                </a:lnTo>
                <a:lnTo>
                  <a:pt x="11144" y="10561"/>
                </a:lnTo>
                <a:lnTo>
                  <a:pt x="10877" y="10974"/>
                </a:lnTo>
                <a:lnTo>
                  <a:pt x="10755" y="11193"/>
                </a:lnTo>
                <a:lnTo>
                  <a:pt x="10706" y="11315"/>
                </a:lnTo>
                <a:lnTo>
                  <a:pt x="10682" y="11437"/>
                </a:lnTo>
                <a:lnTo>
                  <a:pt x="10633" y="11412"/>
                </a:lnTo>
                <a:lnTo>
                  <a:pt x="10244" y="11315"/>
                </a:lnTo>
                <a:lnTo>
                  <a:pt x="10366" y="11023"/>
                </a:lnTo>
                <a:lnTo>
                  <a:pt x="10487" y="10731"/>
                </a:lnTo>
                <a:lnTo>
                  <a:pt x="10731" y="10244"/>
                </a:lnTo>
                <a:lnTo>
                  <a:pt x="10974" y="9782"/>
                </a:lnTo>
                <a:lnTo>
                  <a:pt x="10974" y="9758"/>
                </a:lnTo>
                <a:lnTo>
                  <a:pt x="10950" y="9758"/>
                </a:lnTo>
                <a:lnTo>
                  <a:pt x="10779" y="9928"/>
                </a:lnTo>
                <a:lnTo>
                  <a:pt x="10609" y="10123"/>
                </a:lnTo>
                <a:lnTo>
                  <a:pt x="10487" y="10317"/>
                </a:lnTo>
                <a:lnTo>
                  <a:pt x="10341" y="10536"/>
                </a:lnTo>
                <a:lnTo>
                  <a:pt x="10147" y="10877"/>
                </a:lnTo>
                <a:lnTo>
                  <a:pt x="10049" y="11072"/>
                </a:lnTo>
                <a:lnTo>
                  <a:pt x="9976" y="11266"/>
                </a:lnTo>
                <a:lnTo>
                  <a:pt x="9441" y="11169"/>
                </a:lnTo>
                <a:lnTo>
                  <a:pt x="9611" y="10828"/>
                </a:lnTo>
                <a:lnTo>
                  <a:pt x="9806" y="10463"/>
                </a:lnTo>
                <a:lnTo>
                  <a:pt x="9903" y="10269"/>
                </a:lnTo>
                <a:lnTo>
                  <a:pt x="9903" y="10171"/>
                </a:lnTo>
                <a:lnTo>
                  <a:pt x="9903" y="10074"/>
                </a:lnTo>
                <a:lnTo>
                  <a:pt x="9903" y="10050"/>
                </a:lnTo>
                <a:lnTo>
                  <a:pt x="9879" y="10050"/>
                </a:lnTo>
                <a:lnTo>
                  <a:pt x="9782" y="10098"/>
                </a:lnTo>
                <a:lnTo>
                  <a:pt x="9709" y="10147"/>
                </a:lnTo>
                <a:lnTo>
                  <a:pt x="9563" y="10317"/>
                </a:lnTo>
                <a:lnTo>
                  <a:pt x="9441" y="10488"/>
                </a:lnTo>
                <a:lnTo>
                  <a:pt x="9344" y="10658"/>
                </a:lnTo>
                <a:lnTo>
                  <a:pt x="9198" y="10877"/>
                </a:lnTo>
                <a:lnTo>
                  <a:pt x="9149" y="10999"/>
                </a:lnTo>
                <a:lnTo>
                  <a:pt x="9076" y="11120"/>
                </a:lnTo>
                <a:lnTo>
                  <a:pt x="8930" y="11072"/>
                </a:lnTo>
                <a:lnTo>
                  <a:pt x="8492" y="10974"/>
                </a:lnTo>
                <a:lnTo>
                  <a:pt x="8638" y="10731"/>
                </a:lnTo>
                <a:lnTo>
                  <a:pt x="8930" y="10244"/>
                </a:lnTo>
                <a:lnTo>
                  <a:pt x="9100" y="10025"/>
                </a:lnTo>
                <a:lnTo>
                  <a:pt x="9246" y="9782"/>
                </a:lnTo>
                <a:lnTo>
                  <a:pt x="9271" y="9758"/>
                </a:lnTo>
                <a:lnTo>
                  <a:pt x="9271" y="9733"/>
                </a:lnTo>
                <a:lnTo>
                  <a:pt x="9222" y="9733"/>
                </a:lnTo>
                <a:lnTo>
                  <a:pt x="9027" y="9879"/>
                </a:lnTo>
                <a:lnTo>
                  <a:pt x="8857" y="10025"/>
                </a:lnTo>
                <a:lnTo>
                  <a:pt x="8687" y="10196"/>
                </a:lnTo>
                <a:lnTo>
                  <a:pt x="8565" y="10390"/>
                </a:lnTo>
                <a:lnTo>
                  <a:pt x="8370" y="10634"/>
                </a:lnTo>
                <a:lnTo>
                  <a:pt x="8273" y="10780"/>
                </a:lnTo>
                <a:lnTo>
                  <a:pt x="8200" y="10926"/>
                </a:lnTo>
                <a:lnTo>
                  <a:pt x="7932" y="10853"/>
                </a:lnTo>
                <a:lnTo>
                  <a:pt x="8078" y="10536"/>
                </a:lnTo>
                <a:lnTo>
                  <a:pt x="8273" y="10220"/>
                </a:lnTo>
                <a:lnTo>
                  <a:pt x="8370" y="10074"/>
                </a:lnTo>
                <a:lnTo>
                  <a:pt x="8492" y="9952"/>
                </a:lnTo>
                <a:lnTo>
                  <a:pt x="8492" y="9928"/>
                </a:lnTo>
                <a:lnTo>
                  <a:pt x="8492" y="9904"/>
                </a:lnTo>
                <a:lnTo>
                  <a:pt x="8468" y="9879"/>
                </a:lnTo>
                <a:lnTo>
                  <a:pt x="8443" y="9904"/>
                </a:lnTo>
                <a:lnTo>
                  <a:pt x="8273" y="9977"/>
                </a:lnTo>
                <a:lnTo>
                  <a:pt x="8127" y="10074"/>
                </a:lnTo>
                <a:lnTo>
                  <a:pt x="8005" y="10196"/>
                </a:lnTo>
                <a:lnTo>
                  <a:pt x="7884" y="10342"/>
                </a:lnTo>
                <a:lnTo>
                  <a:pt x="7738" y="10561"/>
                </a:lnTo>
                <a:lnTo>
                  <a:pt x="7616" y="10804"/>
                </a:lnTo>
                <a:lnTo>
                  <a:pt x="7300" y="10731"/>
                </a:lnTo>
                <a:lnTo>
                  <a:pt x="7397" y="10561"/>
                </a:lnTo>
                <a:lnTo>
                  <a:pt x="7495" y="10390"/>
                </a:lnTo>
                <a:lnTo>
                  <a:pt x="7641" y="10123"/>
                </a:lnTo>
                <a:lnTo>
                  <a:pt x="7714" y="9977"/>
                </a:lnTo>
                <a:lnTo>
                  <a:pt x="7714" y="9831"/>
                </a:lnTo>
                <a:lnTo>
                  <a:pt x="7689" y="9831"/>
                </a:lnTo>
                <a:lnTo>
                  <a:pt x="7592" y="9904"/>
                </a:lnTo>
                <a:lnTo>
                  <a:pt x="7470" y="10025"/>
                </a:lnTo>
                <a:lnTo>
                  <a:pt x="7324" y="10293"/>
                </a:lnTo>
                <a:lnTo>
                  <a:pt x="7178" y="10488"/>
                </a:lnTo>
                <a:lnTo>
                  <a:pt x="7105" y="10585"/>
                </a:lnTo>
                <a:lnTo>
                  <a:pt x="7057" y="10682"/>
                </a:lnTo>
                <a:lnTo>
                  <a:pt x="6643" y="10585"/>
                </a:lnTo>
                <a:lnTo>
                  <a:pt x="6692" y="10488"/>
                </a:lnTo>
                <a:lnTo>
                  <a:pt x="6789" y="10293"/>
                </a:lnTo>
                <a:lnTo>
                  <a:pt x="6886" y="10074"/>
                </a:lnTo>
                <a:lnTo>
                  <a:pt x="7057" y="9636"/>
                </a:lnTo>
                <a:lnTo>
                  <a:pt x="7057" y="9612"/>
                </a:lnTo>
                <a:lnTo>
                  <a:pt x="7032" y="9587"/>
                </a:lnTo>
                <a:lnTo>
                  <a:pt x="7008" y="9612"/>
                </a:lnTo>
                <a:lnTo>
                  <a:pt x="6765" y="9904"/>
                </a:lnTo>
                <a:lnTo>
                  <a:pt x="6521" y="10196"/>
                </a:lnTo>
                <a:lnTo>
                  <a:pt x="6400" y="10342"/>
                </a:lnTo>
                <a:lnTo>
                  <a:pt x="6254" y="10512"/>
                </a:lnTo>
                <a:lnTo>
                  <a:pt x="5816" y="10463"/>
                </a:lnTo>
                <a:lnTo>
                  <a:pt x="5889" y="10244"/>
                </a:lnTo>
                <a:lnTo>
                  <a:pt x="6010" y="10050"/>
                </a:lnTo>
                <a:lnTo>
                  <a:pt x="6205" y="9806"/>
                </a:lnTo>
                <a:lnTo>
                  <a:pt x="6278" y="9685"/>
                </a:lnTo>
                <a:lnTo>
                  <a:pt x="6302" y="9612"/>
                </a:lnTo>
                <a:lnTo>
                  <a:pt x="6327" y="9539"/>
                </a:lnTo>
                <a:lnTo>
                  <a:pt x="6302" y="9514"/>
                </a:lnTo>
                <a:lnTo>
                  <a:pt x="6205" y="9514"/>
                </a:lnTo>
                <a:lnTo>
                  <a:pt x="6132" y="9539"/>
                </a:lnTo>
                <a:lnTo>
                  <a:pt x="5986" y="9660"/>
                </a:lnTo>
                <a:lnTo>
                  <a:pt x="5864" y="9782"/>
                </a:lnTo>
                <a:lnTo>
                  <a:pt x="5767" y="9928"/>
                </a:lnTo>
                <a:lnTo>
                  <a:pt x="5597" y="10171"/>
                </a:lnTo>
                <a:lnTo>
                  <a:pt x="5524" y="10293"/>
                </a:lnTo>
                <a:lnTo>
                  <a:pt x="5475" y="10439"/>
                </a:lnTo>
                <a:lnTo>
                  <a:pt x="5256" y="10463"/>
                </a:lnTo>
                <a:lnTo>
                  <a:pt x="5061" y="10488"/>
                </a:lnTo>
                <a:lnTo>
                  <a:pt x="5183" y="10220"/>
                </a:lnTo>
                <a:lnTo>
                  <a:pt x="5378" y="9855"/>
                </a:lnTo>
                <a:lnTo>
                  <a:pt x="5475" y="9660"/>
                </a:lnTo>
                <a:lnTo>
                  <a:pt x="5597" y="9490"/>
                </a:lnTo>
                <a:lnTo>
                  <a:pt x="5378" y="9636"/>
                </a:lnTo>
                <a:lnTo>
                  <a:pt x="5183" y="9806"/>
                </a:lnTo>
                <a:lnTo>
                  <a:pt x="4988" y="10025"/>
                </a:lnTo>
                <a:lnTo>
                  <a:pt x="4818" y="10244"/>
                </a:lnTo>
                <a:lnTo>
                  <a:pt x="4818" y="8979"/>
                </a:lnTo>
                <a:lnTo>
                  <a:pt x="4794" y="7714"/>
                </a:lnTo>
                <a:lnTo>
                  <a:pt x="4794" y="6254"/>
                </a:lnTo>
                <a:lnTo>
                  <a:pt x="4794" y="5718"/>
                </a:lnTo>
                <a:lnTo>
                  <a:pt x="4794" y="5426"/>
                </a:lnTo>
                <a:lnTo>
                  <a:pt x="4769" y="5159"/>
                </a:lnTo>
                <a:lnTo>
                  <a:pt x="5086" y="5159"/>
                </a:lnTo>
                <a:lnTo>
                  <a:pt x="5986" y="5134"/>
                </a:lnTo>
                <a:lnTo>
                  <a:pt x="6886" y="5086"/>
                </a:lnTo>
                <a:lnTo>
                  <a:pt x="7349" y="5037"/>
                </a:lnTo>
                <a:lnTo>
                  <a:pt x="7835" y="4988"/>
                </a:lnTo>
                <a:lnTo>
                  <a:pt x="8297" y="4916"/>
                </a:lnTo>
                <a:lnTo>
                  <a:pt x="8784" y="4843"/>
                </a:lnTo>
                <a:lnTo>
                  <a:pt x="9709" y="4624"/>
                </a:lnTo>
                <a:lnTo>
                  <a:pt x="10633" y="4356"/>
                </a:lnTo>
                <a:lnTo>
                  <a:pt x="11071" y="4210"/>
                </a:lnTo>
                <a:lnTo>
                  <a:pt x="11509" y="4040"/>
                </a:lnTo>
                <a:lnTo>
                  <a:pt x="11923" y="3869"/>
                </a:lnTo>
                <a:lnTo>
                  <a:pt x="12361" y="3675"/>
                </a:lnTo>
                <a:lnTo>
                  <a:pt x="13188" y="3261"/>
                </a:lnTo>
                <a:lnTo>
                  <a:pt x="14016" y="2823"/>
                </a:lnTo>
                <a:lnTo>
                  <a:pt x="14308" y="2653"/>
                </a:lnTo>
                <a:lnTo>
                  <a:pt x="14575" y="2458"/>
                </a:lnTo>
                <a:lnTo>
                  <a:pt x="15111" y="2044"/>
                </a:lnTo>
                <a:lnTo>
                  <a:pt x="15354" y="1850"/>
                </a:lnTo>
                <a:lnTo>
                  <a:pt x="15500" y="1752"/>
                </a:lnTo>
                <a:lnTo>
                  <a:pt x="15622" y="1631"/>
                </a:lnTo>
                <a:close/>
                <a:moveTo>
                  <a:pt x="15524" y="12605"/>
                </a:moveTo>
                <a:lnTo>
                  <a:pt x="15549" y="13164"/>
                </a:lnTo>
                <a:lnTo>
                  <a:pt x="15476" y="13164"/>
                </a:lnTo>
                <a:lnTo>
                  <a:pt x="15427" y="13213"/>
                </a:lnTo>
                <a:lnTo>
                  <a:pt x="15305" y="13286"/>
                </a:lnTo>
                <a:lnTo>
                  <a:pt x="15232" y="13432"/>
                </a:lnTo>
                <a:lnTo>
                  <a:pt x="15135" y="13578"/>
                </a:lnTo>
                <a:lnTo>
                  <a:pt x="15111" y="13529"/>
                </a:lnTo>
                <a:lnTo>
                  <a:pt x="15257" y="13213"/>
                </a:lnTo>
                <a:lnTo>
                  <a:pt x="15403" y="12872"/>
                </a:lnTo>
                <a:lnTo>
                  <a:pt x="15524" y="12605"/>
                </a:lnTo>
                <a:close/>
                <a:moveTo>
                  <a:pt x="15549" y="13359"/>
                </a:moveTo>
                <a:lnTo>
                  <a:pt x="15573" y="13943"/>
                </a:lnTo>
                <a:lnTo>
                  <a:pt x="15354" y="13748"/>
                </a:lnTo>
                <a:lnTo>
                  <a:pt x="15451" y="13553"/>
                </a:lnTo>
                <a:lnTo>
                  <a:pt x="15549" y="13359"/>
                </a:lnTo>
                <a:close/>
                <a:moveTo>
                  <a:pt x="16692" y="463"/>
                </a:moveTo>
                <a:lnTo>
                  <a:pt x="16789" y="487"/>
                </a:lnTo>
                <a:lnTo>
                  <a:pt x="16862" y="536"/>
                </a:lnTo>
                <a:lnTo>
                  <a:pt x="16935" y="633"/>
                </a:lnTo>
                <a:lnTo>
                  <a:pt x="16984" y="730"/>
                </a:lnTo>
                <a:lnTo>
                  <a:pt x="17033" y="852"/>
                </a:lnTo>
                <a:lnTo>
                  <a:pt x="17081" y="1047"/>
                </a:lnTo>
                <a:lnTo>
                  <a:pt x="17130" y="1314"/>
                </a:lnTo>
                <a:lnTo>
                  <a:pt x="17154" y="1582"/>
                </a:lnTo>
                <a:lnTo>
                  <a:pt x="17179" y="2142"/>
                </a:lnTo>
                <a:lnTo>
                  <a:pt x="17106" y="3237"/>
                </a:lnTo>
                <a:lnTo>
                  <a:pt x="17081" y="4380"/>
                </a:lnTo>
                <a:lnTo>
                  <a:pt x="17081" y="5499"/>
                </a:lnTo>
                <a:lnTo>
                  <a:pt x="17154" y="7738"/>
                </a:lnTo>
                <a:lnTo>
                  <a:pt x="17203" y="9928"/>
                </a:lnTo>
                <a:lnTo>
                  <a:pt x="17203" y="12094"/>
                </a:lnTo>
                <a:lnTo>
                  <a:pt x="17179" y="13213"/>
                </a:lnTo>
                <a:lnTo>
                  <a:pt x="17130" y="13748"/>
                </a:lnTo>
                <a:lnTo>
                  <a:pt x="17081" y="14283"/>
                </a:lnTo>
                <a:lnTo>
                  <a:pt x="17033" y="14502"/>
                </a:lnTo>
                <a:lnTo>
                  <a:pt x="16984" y="14746"/>
                </a:lnTo>
                <a:lnTo>
                  <a:pt x="16935" y="14867"/>
                </a:lnTo>
                <a:lnTo>
                  <a:pt x="16887" y="14965"/>
                </a:lnTo>
                <a:lnTo>
                  <a:pt x="16814" y="15038"/>
                </a:lnTo>
                <a:lnTo>
                  <a:pt x="16716" y="15111"/>
                </a:lnTo>
                <a:lnTo>
                  <a:pt x="16643" y="15111"/>
                </a:lnTo>
                <a:lnTo>
                  <a:pt x="16570" y="15086"/>
                </a:lnTo>
                <a:lnTo>
                  <a:pt x="16449" y="15038"/>
                </a:lnTo>
                <a:lnTo>
                  <a:pt x="16327" y="14916"/>
                </a:lnTo>
                <a:lnTo>
                  <a:pt x="16205" y="14794"/>
                </a:lnTo>
                <a:lnTo>
                  <a:pt x="16205" y="13991"/>
                </a:lnTo>
                <a:lnTo>
                  <a:pt x="16181" y="13188"/>
                </a:lnTo>
                <a:lnTo>
                  <a:pt x="16132" y="12361"/>
                </a:lnTo>
                <a:lnTo>
                  <a:pt x="16132" y="11558"/>
                </a:lnTo>
                <a:lnTo>
                  <a:pt x="16132" y="9636"/>
                </a:lnTo>
                <a:lnTo>
                  <a:pt x="16132" y="7714"/>
                </a:lnTo>
                <a:lnTo>
                  <a:pt x="16132" y="6789"/>
                </a:lnTo>
                <a:lnTo>
                  <a:pt x="16132" y="6327"/>
                </a:lnTo>
                <a:lnTo>
                  <a:pt x="16132" y="5864"/>
                </a:lnTo>
                <a:lnTo>
                  <a:pt x="16205" y="4988"/>
                </a:lnTo>
                <a:lnTo>
                  <a:pt x="16230" y="4551"/>
                </a:lnTo>
                <a:lnTo>
                  <a:pt x="16205" y="4113"/>
                </a:lnTo>
                <a:lnTo>
                  <a:pt x="16181" y="3237"/>
                </a:lnTo>
                <a:lnTo>
                  <a:pt x="16157" y="2799"/>
                </a:lnTo>
                <a:lnTo>
                  <a:pt x="16181" y="2361"/>
                </a:lnTo>
                <a:lnTo>
                  <a:pt x="16205" y="1558"/>
                </a:lnTo>
                <a:lnTo>
                  <a:pt x="16181" y="1144"/>
                </a:lnTo>
                <a:lnTo>
                  <a:pt x="16181" y="755"/>
                </a:lnTo>
                <a:lnTo>
                  <a:pt x="16254" y="657"/>
                </a:lnTo>
                <a:lnTo>
                  <a:pt x="16351" y="584"/>
                </a:lnTo>
                <a:lnTo>
                  <a:pt x="16570" y="487"/>
                </a:lnTo>
                <a:lnTo>
                  <a:pt x="16692" y="463"/>
                </a:lnTo>
                <a:close/>
                <a:moveTo>
                  <a:pt x="5597" y="10950"/>
                </a:moveTo>
                <a:lnTo>
                  <a:pt x="5597" y="11023"/>
                </a:lnTo>
                <a:lnTo>
                  <a:pt x="5621" y="11096"/>
                </a:lnTo>
                <a:lnTo>
                  <a:pt x="5694" y="11218"/>
                </a:lnTo>
                <a:lnTo>
                  <a:pt x="5743" y="11364"/>
                </a:lnTo>
                <a:lnTo>
                  <a:pt x="5767" y="11704"/>
                </a:lnTo>
                <a:lnTo>
                  <a:pt x="5791" y="12045"/>
                </a:lnTo>
                <a:lnTo>
                  <a:pt x="5816" y="12215"/>
                </a:lnTo>
                <a:lnTo>
                  <a:pt x="5840" y="12361"/>
                </a:lnTo>
                <a:lnTo>
                  <a:pt x="5864" y="12483"/>
                </a:lnTo>
                <a:lnTo>
                  <a:pt x="5548" y="12459"/>
                </a:lnTo>
                <a:lnTo>
                  <a:pt x="5207" y="12483"/>
                </a:lnTo>
                <a:lnTo>
                  <a:pt x="4988" y="12507"/>
                </a:lnTo>
                <a:lnTo>
                  <a:pt x="4745" y="12532"/>
                </a:lnTo>
                <a:lnTo>
                  <a:pt x="4502" y="12605"/>
                </a:lnTo>
                <a:lnTo>
                  <a:pt x="4404" y="12653"/>
                </a:lnTo>
                <a:lnTo>
                  <a:pt x="4307" y="12702"/>
                </a:lnTo>
                <a:lnTo>
                  <a:pt x="4258" y="12775"/>
                </a:lnTo>
                <a:lnTo>
                  <a:pt x="4210" y="12848"/>
                </a:lnTo>
                <a:lnTo>
                  <a:pt x="4210" y="12945"/>
                </a:lnTo>
                <a:lnTo>
                  <a:pt x="4258" y="13018"/>
                </a:lnTo>
                <a:lnTo>
                  <a:pt x="4356" y="13067"/>
                </a:lnTo>
                <a:lnTo>
                  <a:pt x="4453" y="13115"/>
                </a:lnTo>
                <a:lnTo>
                  <a:pt x="4623" y="13164"/>
                </a:lnTo>
                <a:lnTo>
                  <a:pt x="4842" y="13188"/>
                </a:lnTo>
                <a:lnTo>
                  <a:pt x="5037" y="13188"/>
                </a:lnTo>
                <a:lnTo>
                  <a:pt x="5475" y="13140"/>
                </a:lnTo>
                <a:lnTo>
                  <a:pt x="5670" y="13140"/>
                </a:lnTo>
                <a:lnTo>
                  <a:pt x="5864" y="13188"/>
                </a:lnTo>
                <a:lnTo>
                  <a:pt x="6035" y="13188"/>
                </a:lnTo>
                <a:lnTo>
                  <a:pt x="6205" y="13967"/>
                </a:lnTo>
                <a:lnTo>
                  <a:pt x="5572" y="13991"/>
                </a:lnTo>
                <a:lnTo>
                  <a:pt x="5183" y="13991"/>
                </a:lnTo>
                <a:lnTo>
                  <a:pt x="4988" y="14040"/>
                </a:lnTo>
                <a:lnTo>
                  <a:pt x="4891" y="14064"/>
                </a:lnTo>
                <a:lnTo>
                  <a:pt x="4794" y="14113"/>
                </a:lnTo>
                <a:lnTo>
                  <a:pt x="4745" y="14186"/>
                </a:lnTo>
                <a:lnTo>
                  <a:pt x="4696" y="14283"/>
                </a:lnTo>
                <a:lnTo>
                  <a:pt x="4696" y="14381"/>
                </a:lnTo>
                <a:lnTo>
                  <a:pt x="4721" y="14429"/>
                </a:lnTo>
                <a:lnTo>
                  <a:pt x="4769" y="14454"/>
                </a:lnTo>
                <a:lnTo>
                  <a:pt x="4915" y="14575"/>
                </a:lnTo>
                <a:lnTo>
                  <a:pt x="5110" y="14624"/>
                </a:lnTo>
                <a:lnTo>
                  <a:pt x="5305" y="14673"/>
                </a:lnTo>
                <a:lnTo>
                  <a:pt x="5499" y="14697"/>
                </a:lnTo>
                <a:lnTo>
                  <a:pt x="6327" y="14697"/>
                </a:lnTo>
                <a:lnTo>
                  <a:pt x="6473" y="15378"/>
                </a:lnTo>
                <a:lnTo>
                  <a:pt x="6010" y="15403"/>
                </a:lnTo>
                <a:lnTo>
                  <a:pt x="5645" y="15403"/>
                </a:lnTo>
                <a:lnTo>
                  <a:pt x="5475" y="15427"/>
                </a:lnTo>
                <a:lnTo>
                  <a:pt x="5305" y="15500"/>
                </a:lnTo>
                <a:lnTo>
                  <a:pt x="5256" y="15549"/>
                </a:lnTo>
                <a:lnTo>
                  <a:pt x="5207" y="15597"/>
                </a:lnTo>
                <a:lnTo>
                  <a:pt x="5183" y="15670"/>
                </a:lnTo>
                <a:lnTo>
                  <a:pt x="5183" y="15743"/>
                </a:lnTo>
                <a:lnTo>
                  <a:pt x="5183" y="15816"/>
                </a:lnTo>
                <a:lnTo>
                  <a:pt x="5207" y="15889"/>
                </a:lnTo>
                <a:lnTo>
                  <a:pt x="5256" y="15938"/>
                </a:lnTo>
                <a:lnTo>
                  <a:pt x="5305" y="15987"/>
                </a:lnTo>
                <a:lnTo>
                  <a:pt x="5475" y="16035"/>
                </a:lnTo>
                <a:lnTo>
                  <a:pt x="5645" y="16060"/>
                </a:lnTo>
                <a:lnTo>
                  <a:pt x="6010" y="16084"/>
                </a:lnTo>
                <a:lnTo>
                  <a:pt x="6278" y="16108"/>
                </a:lnTo>
                <a:lnTo>
                  <a:pt x="6448" y="16108"/>
                </a:lnTo>
                <a:lnTo>
                  <a:pt x="6570" y="16084"/>
                </a:lnTo>
                <a:lnTo>
                  <a:pt x="6619" y="16400"/>
                </a:lnTo>
                <a:lnTo>
                  <a:pt x="6643" y="16692"/>
                </a:lnTo>
                <a:lnTo>
                  <a:pt x="6619" y="16838"/>
                </a:lnTo>
                <a:lnTo>
                  <a:pt x="6594" y="16960"/>
                </a:lnTo>
                <a:lnTo>
                  <a:pt x="6521" y="17057"/>
                </a:lnTo>
                <a:lnTo>
                  <a:pt x="6424" y="17130"/>
                </a:lnTo>
                <a:lnTo>
                  <a:pt x="6327" y="17179"/>
                </a:lnTo>
                <a:lnTo>
                  <a:pt x="6205" y="17228"/>
                </a:lnTo>
                <a:lnTo>
                  <a:pt x="5913" y="17252"/>
                </a:lnTo>
                <a:lnTo>
                  <a:pt x="5597" y="17228"/>
                </a:lnTo>
                <a:lnTo>
                  <a:pt x="5305" y="17203"/>
                </a:lnTo>
                <a:lnTo>
                  <a:pt x="4794" y="17130"/>
                </a:lnTo>
                <a:lnTo>
                  <a:pt x="4575" y="17155"/>
                </a:lnTo>
                <a:lnTo>
                  <a:pt x="4307" y="17179"/>
                </a:lnTo>
                <a:lnTo>
                  <a:pt x="4064" y="17203"/>
                </a:lnTo>
                <a:lnTo>
                  <a:pt x="3796" y="17228"/>
                </a:lnTo>
                <a:lnTo>
                  <a:pt x="3553" y="17228"/>
                </a:lnTo>
                <a:lnTo>
                  <a:pt x="3455" y="17203"/>
                </a:lnTo>
                <a:lnTo>
                  <a:pt x="3358" y="17155"/>
                </a:lnTo>
                <a:lnTo>
                  <a:pt x="3261" y="17106"/>
                </a:lnTo>
                <a:lnTo>
                  <a:pt x="3163" y="17033"/>
                </a:lnTo>
                <a:lnTo>
                  <a:pt x="3115" y="16936"/>
                </a:lnTo>
                <a:lnTo>
                  <a:pt x="3042" y="16790"/>
                </a:lnTo>
                <a:lnTo>
                  <a:pt x="2969" y="16571"/>
                </a:lnTo>
                <a:lnTo>
                  <a:pt x="2920" y="16327"/>
                </a:lnTo>
                <a:lnTo>
                  <a:pt x="2847" y="15816"/>
                </a:lnTo>
                <a:lnTo>
                  <a:pt x="2750" y="14819"/>
                </a:lnTo>
                <a:lnTo>
                  <a:pt x="2725" y="14308"/>
                </a:lnTo>
                <a:lnTo>
                  <a:pt x="2677" y="13797"/>
                </a:lnTo>
                <a:lnTo>
                  <a:pt x="2652" y="13286"/>
                </a:lnTo>
                <a:lnTo>
                  <a:pt x="2628" y="12775"/>
                </a:lnTo>
                <a:lnTo>
                  <a:pt x="2506" y="11923"/>
                </a:lnTo>
                <a:lnTo>
                  <a:pt x="2385" y="11047"/>
                </a:lnTo>
                <a:lnTo>
                  <a:pt x="2385" y="11047"/>
                </a:lnTo>
                <a:lnTo>
                  <a:pt x="2823" y="11072"/>
                </a:lnTo>
                <a:lnTo>
                  <a:pt x="3090" y="11072"/>
                </a:lnTo>
                <a:lnTo>
                  <a:pt x="3358" y="11047"/>
                </a:lnTo>
                <a:lnTo>
                  <a:pt x="3407" y="11047"/>
                </a:lnTo>
                <a:lnTo>
                  <a:pt x="3504" y="11023"/>
                </a:lnTo>
                <a:lnTo>
                  <a:pt x="4064" y="10974"/>
                </a:lnTo>
                <a:lnTo>
                  <a:pt x="4331" y="10974"/>
                </a:lnTo>
                <a:lnTo>
                  <a:pt x="4599" y="10999"/>
                </a:lnTo>
                <a:lnTo>
                  <a:pt x="4623" y="11023"/>
                </a:lnTo>
                <a:lnTo>
                  <a:pt x="4672" y="11072"/>
                </a:lnTo>
                <a:lnTo>
                  <a:pt x="4745" y="11096"/>
                </a:lnTo>
                <a:lnTo>
                  <a:pt x="4818" y="11072"/>
                </a:lnTo>
                <a:lnTo>
                  <a:pt x="4867" y="11023"/>
                </a:lnTo>
                <a:lnTo>
                  <a:pt x="4891" y="10974"/>
                </a:lnTo>
                <a:lnTo>
                  <a:pt x="5597" y="10950"/>
                </a:lnTo>
                <a:close/>
                <a:moveTo>
                  <a:pt x="16546" y="0"/>
                </a:moveTo>
                <a:lnTo>
                  <a:pt x="16400" y="49"/>
                </a:lnTo>
                <a:lnTo>
                  <a:pt x="16278" y="122"/>
                </a:lnTo>
                <a:lnTo>
                  <a:pt x="16157" y="195"/>
                </a:lnTo>
                <a:lnTo>
                  <a:pt x="16035" y="292"/>
                </a:lnTo>
                <a:lnTo>
                  <a:pt x="15962" y="414"/>
                </a:lnTo>
                <a:lnTo>
                  <a:pt x="15889" y="414"/>
                </a:lnTo>
                <a:lnTo>
                  <a:pt x="15840" y="438"/>
                </a:lnTo>
                <a:lnTo>
                  <a:pt x="15792" y="487"/>
                </a:lnTo>
                <a:lnTo>
                  <a:pt x="15768" y="560"/>
                </a:lnTo>
                <a:lnTo>
                  <a:pt x="15695" y="803"/>
                </a:lnTo>
                <a:lnTo>
                  <a:pt x="15670" y="1071"/>
                </a:lnTo>
                <a:lnTo>
                  <a:pt x="15597" y="1047"/>
                </a:lnTo>
                <a:lnTo>
                  <a:pt x="15524" y="1071"/>
                </a:lnTo>
                <a:lnTo>
                  <a:pt x="15451" y="1095"/>
                </a:lnTo>
                <a:lnTo>
                  <a:pt x="15403" y="1168"/>
                </a:lnTo>
                <a:lnTo>
                  <a:pt x="15354" y="1266"/>
                </a:lnTo>
                <a:lnTo>
                  <a:pt x="15281" y="1339"/>
                </a:lnTo>
                <a:lnTo>
                  <a:pt x="15111" y="1485"/>
                </a:lnTo>
                <a:lnTo>
                  <a:pt x="14770" y="1728"/>
                </a:lnTo>
                <a:lnTo>
                  <a:pt x="14283" y="2093"/>
                </a:lnTo>
                <a:lnTo>
                  <a:pt x="14040" y="2288"/>
                </a:lnTo>
                <a:lnTo>
                  <a:pt x="13772" y="2434"/>
                </a:lnTo>
                <a:lnTo>
                  <a:pt x="13018" y="2847"/>
                </a:lnTo>
                <a:lnTo>
                  <a:pt x="12264" y="3237"/>
                </a:lnTo>
                <a:lnTo>
                  <a:pt x="11485" y="3577"/>
                </a:lnTo>
                <a:lnTo>
                  <a:pt x="11071" y="3723"/>
                </a:lnTo>
                <a:lnTo>
                  <a:pt x="10682" y="3869"/>
                </a:lnTo>
                <a:lnTo>
                  <a:pt x="9830" y="4137"/>
                </a:lnTo>
                <a:lnTo>
                  <a:pt x="8979" y="4356"/>
                </a:lnTo>
                <a:lnTo>
                  <a:pt x="8103" y="4526"/>
                </a:lnTo>
                <a:lnTo>
                  <a:pt x="7665" y="4575"/>
                </a:lnTo>
                <a:lnTo>
                  <a:pt x="7227" y="4624"/>
                </a:lnTo>
                <a:lnTo>
                  <a:pt x="6570" y="4672"/>
                </a:lnTo>
                <a:lnTo>
                  <a:pt x="5913" y="4697"/>
                </a:lnTo>
                <a:lnTo>
                  <a:pt x="5256" y="4721"/>
                </a:lnTo>
                <a:lnTo>
                  <a:pt x="4623" y="4745"/>
                </a:lnTo>
                <a:lnTo>
                  <a:pt x="4429" y="4697"/>
                </a:lnTo>
                <a:lnTo>
                  <a:pt x="4234" y="4672"/>
                </a:lnTo>
                <a:lnTo>
                  <a:pt x="3869" y="4624"/>
                </a:lnTo>
                <a:lnTo>
                  <a:pt x="3480" y="4648"/>
                </a:lnTo>
                <a:lnTo>
                  <a:pt x="3090" y="4648"/>
                </a:lnTo>
                <a:lnTo>
                  <a:pt x="2652" y="4672"/>
                </a:lnTo>
                <a:lnTo>
                  <a:pt x="2214" y="4721"/>
                </a:lnTo>
                <a:lnTo>
                  <a:pt x="1995" y="4770"/>
                </a:lnTo>
                <a:lnTo>
                  <a:pt x="1801" y="4818"/>
                </a:lnTo>
                <a:lnTo>
                  <a:pt x="1582" y="4916"/>
                </a:lnTo>
                <a:lnTo>
                  <a:pt x="1387" y="5013"/>
                </a:lnTo>
                <a:lnTo>
                  <a:pt x="1192" y="5110"/>
                </a:lnTo>
                <a:lnTo>
                  <a:pt x="1046" y="5232"/>
                </a:lnTo>
                <a:lnTo>
                  <a:pt x="876" y="5378"/>
                </a:lnTo>
                <a:lnTo>
                  <a:pt x="754" y="5524"/>
                </a:lnTo>
                <a:lnTo>
                  <a:pt x="633" y="5670"/>
                </a:lnTo>
                <a:lnTo>
                  <a:pt x="535" y="5840"/>
                </a:lnTo>
                <a:lnTo>
                  <a:pt x="365" y="6205"/>
                </a:lnTo>
                <a:lnTo>
                  <a:pt x="243" y="6570"/>
                </a:lnTo>
                <a:lnTo>
                  <a:pt x="146" y="6959"/>
                </a:lnTo>
                <a:lnTo>
                  <a:pt x="73" y="7373"/>
                </a:lnTo>
                <a:lnTo>
                  <a:pt x="49" y="7762"/>
                </a:lnTo>
                <a:lnTo>
                  <a:pt x="0" y="8200"/>
                </a:lnTo>
                <a:lnTo>
                  <a:pt x="0" y="8614"/>
                </a:lnTo>
                <a:lnTo>
                  <a:pt x="49" y="9028"/>
                </a:lnTo>
                <a:lnTo>
                  <a:pt x="146" y="9417"/>
                </a:lnTo>
                <a:lnTo>
                  <a:pt x="195" y="9612"/>
                </a:lnTo>
                <a:lnTo>
                  <a:pt x="292" y="9806"/>
                </a:lnTo>
                <a:lnTo>
                  <a:pt x="389" y="9977"/>
                </a:lnTo>
                <a:lnTo>
                  <a:pt x="487" y="10147"/>
                </a:lnTo>
                <a:lnTo>
                  <a:pt x="633" y="10293"/>
                </a:lnTo>
                <a:lnTo>
                  <a:pt x="779" y="10439"/>
                </a:lnTo>
                <a:lnTo>
                  <a:pt x="949" y="10585"/>
                </a:lnTo>
                <a:lnTo>
                  <a:pt x="1144" y="10707"/>
                </a:lnTo>
                <a:lnTo>
                  <a:pt x="1363" y="10804"/>
                </a:lnTo>
                <a:lnTo>
                  <a:pt x="1582" y="10901"/>
                </a:lnTo>
                <a:lnTo>
                  <a:pt x="1825" y="10950"/>
                </a:lnTo>
                <a:lnTo>
                  <a:pt x="2068" y="10999"/>
                </a:lnTo>
                <a:lnTo>
                  <a:pt x="2044" y="11242"/>
                </a:lnTo>
                <a:lnTo>
                  <a:pt x="2020" y="11510"/>
                </a:lnTo>
                <a:lnTo>
                  <a:pt x="2044" y="11777"/>
                </a:lnTo>
                <a:lnTo>
                  <a:pt x="2068" y="12021"/>
                </a:lnTo>
                <a:lnTo>
                  <a:pt x="2166" y="12556"/>
                </a:lnTo>
                <a:lnTo>
                  <a:pt x="2190" y="12824"/>
                </a:lnTo>
                <a:lnTo>
                  <a:pt x="2214" y="13067"/>
                </a:lnTo>
                <a:lnTo>
                  <a:pt x="2287" y="14478"/>
                </a:lnTo>
                <a:lnTo>
                  <a:pt x="2336" y="15184"/>
                </a:lnTo>
                <a:lnTo>
                  <a:pt x="2409" y="15914"/>
                </a:lnTo>
                <a:lnTo>
                  <a:pt x="2458" y="16327"/>
                </a:lnTo>
                <a:lnTo>
                  <a:pt x="2506" y="16741"/>
                </a:lnTo>
                <a:lnTo>
                  <a:pt x="2555" y="16960"/>
                </a:lnTo>
                <a:lnTo>
                  <a:pt x="2628" y="17155"/>
                </a:lnTo>
                <a:lnTo>
                  <a:pt x="2725" y="17325"/>
                </a:lnTo>
                <a:lnTo>
                  <a:pt x="2871" y="17495"/>
                </a:lnTo>
                <a:lnTo>
                  <a:pt x="2993" y="17593"/>
                </a:lnTo>
                <a:lnTo>
                  <a:pt x="3090" y="17641"/>
                </a:lnTo>
                <a:lnTo>
                  <a:pt x="3212" y="17714"/>
                </a:lnTo>
                <a:lnTo>
                  <a:pt x="3334" y="17739"/>
                </a:lnTo>
                <a:lnTo>
                  <a:pt x="3601" y="17763"/>
                </a:lnTo>
                <a:lnTo>
                  <a:pt x="3893" y="17763"/>
                </a:lnTo>
                <a:lnTo>
                  <a:pt x="4429" y="17690"/>
                </a:lnTo>
                <a:lnTo>
                  <a:pt x="4696" y="17666"/>
                </a:lnTo>
                <a:lnTo>
                  <a:pt x="4964" y="17666"/>
                </a:lnTo>
                <a:lnTo>
                  <a:pt x="5475" y="17714"/>
                </a:lnTo>
                <a:lnTo>
                  <a:pt x="5743" y="17739"/>
                </a:lnTo>
                <a:lnTo>
                  <a:pt x="6010" y="17763"/>
                </a:lnTo>
                <a:lnTo>
                  <a:pt x="6278" y="17739"/>
                </a:lnTo>
                <a:lnTo>
                  <a:pt x="6521" y="17690"/>
                </a:lnTo>
                <a:lnTo>
                  <a:pt x="6619" y="17641"/>
                </a:lnTo>
                <a:lnTo>
                  <a:pt x="6740" y="17568"/>
                </a:lnTo>
                <a:lnTo>
                  <a:pt x="6838" y="17495"/>
                </a:lnTo>
                <a:lnTo>
                  <a:pt x="6935" y="17398"/>
                </a:lnTo>
                <a:lnTo>
                  <a:pt x="7008" y="17301"/>
                </a:lnTo>
                <a:lnTo>
                  <a:pt x="7057" y="17179"/>
                </a:lnTo>
                <a:lnTo>
                  <a:pt x="7130" y="16960"/>
                </a:lnTo>
                <a:lnTo>
                  <a:pt x="7154" y="16717"/>
                </a:lnTo>
                <a:lnTo>
                  <a:pt x="7154" y="16449"/>
                </a:lnTo>
                <a:lnTo>
                  <a:pt x="7130" y="16181"/>
                </a:lnTo>
                <a:lnTo>
                  <a:pt x="7081" y="15938"/>
                </a:lnTo>
                <a:lnTo>
                  <a:pt x="6984" y="15451"/>
                </a:lnTo>
                <a:lnTo>
                  <a:pt x="6886" y="14770"/>
                </a:lnTo>
                <a:lnTo>
                  <a:pt x="6765" y="14089"/>
                </a:lnTo>
                <a:lnTo>
                  <a:pt x="6497" y="12726"/>
                </a:lnTo>
                <a:lnTo>
                  <a:pt x="6351" y="12167"/>
                </a:lnTo>
                <a:lnTo>
                  <a:pt x="6302" y="11875"/>
                </a:lnTo>
                <a:lnTo>
                  <a:pt x="6254" y="11583"/>
                </a:lnTo>
                <a:lnTo>
                  <a:pt x="6229" y="11291"/>
                </a:lnTo>
                <a:lnTo>
                  <a:pt x="6205" y="11120"/>
                </a:lnTo>
                <a:lnTo>
                  <a:pt x="6181" y="10974"/>
                </a:lnTo>
                <a:lnTo>
                  <a:pt x="6789" y="11096"/>
                </a:lnTo>
                <a:lnTo>
                  <a:pt x="7397" y="11218"/>
                </a:lnTo>
                <a:lnTo>
                  <a:pt x="10341" y="11826"/>
                </a:lnTo>
                <a:lnTo>
                  <a:pt x="10560" y="11875"/>
                </a:lnTo>
                <a:lnTo>
                  <a:pt x="10755" y="11923"/>
                </a:lnTo>
                <a:lnTo>
                  <a:pt x="11169" y="12094"/>
                </a:lnTo>
                <a:lnTo>
                  <a:pt x="11972" y="12459"/>
                </a:lnTo>
                <a:lnTo>
                  <a:pt x="13456" y="13115"/>
                </a:lnTo>
                <a:lnTo>
                  <a:pt x="14040" y="13407"/>
                </a:lnTo>
                <a:lnTo>
                  <a:pt x="14332" y="13553"/>
                </a:lnTo>
                <a:lnTo>
                  <a:pt x="14624" y="13748"/>
                </a:lnTo>
                <a:lnTo>
                  <a:pt x="14892" y="13943"/>
                </a:lnTo>
                <a:lnTo>
                  <a:pt x="15135" y="14162"/>
                </a:lnTo>
                <a:lnTo>
                  <a:pt x="15354" y="14381"/>
                </a:lnTo>
                <a:lnTo>
                  <a:pt x="15549" y="14648"/>
                </a:lnTo>
                <a:lnTo>
                  <a:pt x="15622" y="14721"/>
                </a:lnTo>
                <a:lnTo>
                  <a:pt x="15622" y="14940"/>
                </a:lnTo>
                <a:lnTo>
                  <a:pt x="15646" y="15062"/>
                </a:lnTo>
                <a:lnTo>
                  <a:pt x="15695" y="15159"/>
                </a:lnTo>
                <a:lnTo>
                  <a:pt x="15792" y="15208"/>
                </a:lnTo>
                <a:lnTo>
                  <a:pt x="15889" y="15232"/>
                </a:lnTo>
                <a:lnTo>
                  <a:pt x="16084" y="15427"/>
                </a:lnTo>
                <a:lnTo>
                  <a:pt x="16205" y="15500"/>
                </a:lnTo>
                <a:lnTo>
                  <a:pt x="16303" y="15573"/>
                </a:lnTo>
                <a:lnTo>
                  <a:pt x="16449" y="15622"/>
                </a:lnTo>
                <a:lnTo>
                  <a:pt x="16570" y="15646"/>
                </a:lnTo>
                <a:lnTo>
                  <a:pt x="16716" y="15670"/>
                </a:lnTo>
                <a:lnTo>
                  <a:pt x="16862" y="15646"/>
                </a:lnTo>
                <a:lnTo>
                  <a:pt x="16984" y="15622"/>
                </a:lnTo>
                <a:lnTo>
                  <a:pt x="17081" y="15573"/>
                </a:lnTo>
                <a:lnTo>
                  <a:pt x="17179" y="15500"/>
                </a:lnTo>
                <a:lnTo>
                  <a:pt x="17276" y="15427"/>
                </a:lnTo>
                <a:lnTo>
                  <a:pt x="17349" y="15330"/>
                </a:lnTo>
                <a:lnTo>
                  <a:pt x="17398" y="15232"/>
                </a:lnTo>
                <a:lnTo>
                  <a:pt x="17495" y="14989"/>
                </a:lnTo>
                <a:lnTo>
                  <a:pt x="17568" y="14721"/>
                </a:lnTo>
                <a:lnTo>
                  <a:pt x="17617" y="14478"/>
                </a:lnTo>
                <a:lnTo>
                  <a:pt x="17690" y="14016"/>
                </a:lnTo>
                <a:lnTo>
                  <a:pt x="17714" y="13651"/>
                </a:lnTo>
                <a:lnTo>
                  <a:pt x="17738" y="13261"/>
                </a:lnTo>
                <a:lnTo>
                  <a:pt x="17763" y="12507"/>
                </a:lnTo>
                <a:lnTo>
                  <a:pt x="17714" y="10974"/>
                </a:lnTo>
                <a:lnTo>
                  <a:pt x="17714" y="10123"/>
                </a:lnTo>
                <a:lnTo>
                  <a:pt x="17860" y="10098"/>
                </a:lnTo>
                <a:lnTo>
                  <a:pt x="17982" y="10001"/>
                </a:lnTo>
                <a:lnTo>
                  <a:pt x="18128" y="9904"/>
                </a:lnTo>
                <a:lnTo>
                  <a:pt x="18249" y="9782"/>
                </a:lnTo>
                <a:lnTo>
                  <a:pt x="18493" y="9514"/>
                </a:lnTo>
                <a:lnTo>
                  <a:pt x="18687" y="9271"/>
                </a:lnTo>
                <a:lnTo>
                  <a:pt x="18785" y="9101"/>
                </a:lnTo>
                <a:lnTo>
                  <a:pt x="18858" y="8906"/>
                </a:lnTo>
                <a:lnTo>
                  <a:pt x="18906" y="8711"/>
                </a:lnTo>
                <a:lnTo>
                  <a:pt x="18931" y="8517"/>
                </a:lnTo>
                <a:lnTo>
                  <a:pt x="18955" y="8103"/>
                </a:lnTo>
                <a:lnTo>
                  <a:pt x="18955" y="7714"/>
                </a:lnTo>
                <a:lnTo>
                  <a:pt x="18931" y="7373"/>
                </a:lnTo>
                <a:lnTo>
                  <a:pt x="18858" y="7057"/>
                </a:lnTo>
                <a:lnTo>
                  <a:pt x="18760" y="6740"/>
                </a:lnTo>
                <a:lnTo>
                  <a:pt x="18614" y="6448"/>
                </a:lnTo>
                <a:lnTo>
                  <a:pt x="18541" y="6327"/>
                </a:lnTo>
                <a:lnTo>
                  <a:pt x="18420" y="6205"/>
                </a:lnTo>
                <a:lnTo>
                  <a:pt x="18322" y="6083"/>
                </a:lnTo>
                <a:lnTo>
                  <a:pt x="18201" y="5986"/>
                </a:lnTo>
                <a:lnTo>
                  <a:pt x="18055" y="5889"/>
                </a:lnTo>
                <a:lnTo>
                  <a:pt x="17909" y="5840"/>
                </a:lnTo>
                <a:lnTo>
                  <a:pt x="17763" y="5767"/>
                </a:lnTo>
                <a:lnTo>
                  <a:pt x="17592" y="5743"/>
                </a:lnTo>
                <a:lnTo>
                  <a:pt x="17568" y="4697"/>
                </a:lnTo>
                <a:lnTo>
                  <a:pt x="17592" y="3942"/>
                </a:lnTo>
                <a:lnTo>
                  <a:pt x="17617" y="3164"/>
                </a:lnTo>
                <a:lnTo>
                  <a:pt x="17641" y="2409"/>
                </a:lnTo>
                <a:lnTo>
                  <a:pt x="17641" y="1631"/>
                </a:lnTo>
                <a:lnTo>
                  <a:pt x="17617" y="1193"/>
                </a:lnTo>
                <a:lnTo>
                  <a:pt x="17592" y="949"/>
                </a:lnTo>
                <a:lnTo>
                  <a:pt x="17519" y="730"/>
                </a:lnTo>
                <a:lnTo>
                  <a:pt x="17446" y="511"/>
                </a:lnTo>
                <a:lnTo>
                  <a:pt x="17325" y="317"/>
                </a:lnTo>
                <a:lnTo>
                  <a:pt x="17252" y="219"/>
                </a:lnTo>
                <a:lnTo>
                  <a:pt x="17179" y="146"/>
                </a:lnTo>
                <a:lnTo>
                  <a:pt x="17081" y="98"/>
                </a:lnTo>
                <a:lnTo>
                  <a:pt x="16984" y="49"/>
                </a:lnTo>
                <a:lnTo>
                  <a:pt x="16838" y="0"/>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2;p42"/>
          <p:cNvSpPr/>
          <p:nvPr/>
        </p:nvSpPr>
        <p:spPr>
          <a:xfrm>
            <a:off x="5753472" y="3147814"/>
            <a:ext cx="474712" cy="436293"/>
          </a:xfrm>
          <a:custGeom>
            <a:avLst/>
            <a:gdLst/>
            <a:ahLst/>
            <a:cxnLst/>
            <a:rect l="l" t="t" r="r" b="b"/>
            <a:pathLst>
              <a:path w="16620" h="16644" extrusionOk="0">
                <a:moveTo>
                  <a:pt x="11437" y="5767"/>
                </a:moveTo>
                <a:lnTo>
                  <a:pt x="11753" y="6132"/>
                </a:lnTo>
                <a:lnTo>
                  <a:pt x="12094" y="6522"/>
                </a:lnTo>
                <a:lnTo>
                  <a:pt x="11510" y="7179"/>
                </a:lnTo>
                <a:lnTo>
                  <a:pt x="11291" y="7008"/>
                </a:lnTo>
                <a:lnTo>
                  <a:pt x="11096" y="6862"/>
                </a:lnTo>
                <a:lnTo>
                  <a:pt x="10877" y="6668"/>
                </a:lnTo>
                <a:lnTo>
                  <a:pt x="10756" y="6570"/>
                </a:lnTo>
                <a:lnTo>
                  <a:pt x="10610" y="6497"/>
                </a:lnTo>
                <a:lnTo>
                  <a:pt x="10926" y="6230"/>
                </a:lnTo>
                <a:lnTo>
                  <a:pt x="10975" y="6303"/>
                </a:lnTo>
                <a:lnTo>
                  <a:pt x="11048" y="6400"/>
                </a:lnTo>
                <a:lnTo>
                  <a:pt x="11194" y="6546"/>
                </a:lnTo>
                <a:lnTo>
                  <a:pt x="11388" y="6789"/>
                </a:lnTo>
                <a:lnTo>
                  <a:pt x="11486" y="6887"/>
                </a:lnTo>
                <a:lnTo>
                  <a:pt x="11632" y="6960"/>
                </a:lnTo>
                <a:lnTo>
                  <a:pt x="11680" y="6960"/>
                </a:lnTo>
                <a:lnTo>
                  <a:pt x="11705" y="6911"/>
                </a:lnTo>
                <a:lnTo>
                  <a:pt x="11680" y="6765"/>
                </a:lnTo>
                <a:lnTo>
                  <a:pt x="11632" y="6619"/>
                </a:lnTo>
                <a:lnTo>
                  <a:pt x="11534" y="6522"/>
                </a:lnTo>
                <a:lnTo>
                  <a:pt x="11437" y="6400"/>
                </a:lnTo>
                <a:lnTo>
                  <a:pt x="11291" y="6205"/>
                </a:lnTo>
                <a:lnTo>
                  <a:pt x="11218" y="6108"/>
                </a:lnTo>
                <a:lnTo>
                  <a:pt x="11121" y="6059"/>
                </a:lnTo>
                <a:lnTo>
                  <a:pt x="11437" y="5767"/>
                </a:lnTo>
                <a:close/>
                <a:moveTo>
                  <a:pt x="10464" y="6643"/>
                </a:moveTo>
                <a:lnTo>
                  <a:pt x="10537" y="6765"/>
                </a:lnTo>
                <a:lnTo>
                  <a:pt x="10634" y="6887"/>
                </a:lnTo>
                <a:lnTo>
                  <a:pt x="10853" y="7106"/>
                </a:lnTo>
                <a:lnTo>
                  <a:pt x="11048" y="7300"/>
                </a:lnTo>
                <a:lnTo>
                  <a:pt x="11242" y="7495"/>
                </a:lnTo>
                <a:lnTo>
                  <a:pt x="11121" y="7641"/>
                </a:lnTo>
                <a:lnTo>
                  <a:pt x="10902" y="7446"/>
                </a:lnTo>
                <a:lnTo>
                  <a:pt x="10658" y="7276"/>
                </a:lnTo>
                <a:lnTo>
                  <a:pt x="10440" y="7057"/>
                </a:lnTo>
                <a:lnTo>
                  <a:pt x="10318" y="6960"/>
                </a:lnTo>
                <a:lnTo>
                  <a:pt x="10172" y="6887"/>
                </a:lnTo>
                <a:lnTo>
                  <a:pt x="10464" y="6643"/>
                </a:lnTo>
                <a:close/>
                <a:moveTo>
                  <a:pt x="10075" y="6984"/>
                </a:moveTo>
                <a:lnTo>
                  <a:pt x="10075" y="7057"/>
                </a:lnTo>
                <a:lnTo>
                  <a:pt x="10123" y="7130"/>
                </a:lnTo>
                <a:lnTo>
                  <a:pt x="10196" y="7276"/>
                </a:lnTo>
                <a:lnTo>
                  <a:pt x="10318" y="7398"/>
                </a:lnTo>
                <a:lnTo>
                  <a:pt x="10415" y="7519"/>
                </a:lnTo>
                <a:lnTo>
                  <a:pt x="10658" y="7714"/>
                </a:lnTo>
                <a:lnTo>
                  <a:pt x="10780" y="7811"/>
                </a:lnTo>
                <a:lnTo>
                  <a:pt x="10926" y="7909"/>
                </a:lnTo>
                <a:lnTo>
                  <a:pt x="10683" y="8176"/>
                </a:lnTo>
                <a:lnTo>
                  <a:pt x="10585" y="8055"/>
                </a:lnTo>
                <a:lnTo>
                  <a:pt x="10488" y="7957"/>
                </a:lnTo>
                <a:lnTo>
                  <a:pt x="10269" y="7787"/>
                </a:lnTo>
                <a:lnTo>
                  <a:pt x="10002" y="7519"/>
                </a:lnTo>
                <a:lnTo>
                  <a:pt x="9734" y="7276"/>
                </a:lnTo>
                <a:lnTo>
                  <a:pt x="10075" y="6984"/>
                </a:lnTo>
                <a:close/>
                <a:moveTo>
                  <a:pt x="9515" y="7495"/>
                </a:moveTo>
                <a:lnTo>
                  <a:pt x="9612" y="7617"/>
                </a:lnTo>
                <a:lnTo>
                  <a:pt x="9710" y="7738"/>
                </a:lnTo>
                <a:lnTo>
                  <a:pt x="9953" y="7957"/>
                </a:lnTo>
                <a:lnTo>
                  <a:pt x="10172" y="8201"/>
                </a:lnTo>
                <a:lnTo>
                  <a:pt x="10318" y="8347"/>
                </a:lnTo>
                <a:lnTo>
                  <a:pt x="10464" y="8444"/>
                </a:lnTo>
                <a:lnTo>
                  <a:pt x="10172" y="8809"/>
                </a:lnTo>
                <a:lnTo>
                  <a:pt x="9904" y="8468"/>
                </a:lnTo>
                <a:lnTo>
                  <a:pt x="9661" y="8176"/>
                </a:lnTo>
                <a:lnTo>
                  <a:pt x="9466" y="7933"/>
                </a:lnTo>
                <a:lnTo>
                  <a:pt x="9369" y="7811"/>
                </a:lnTo>
                <a:lnTo>
                  <a:pt x="9272" y="7714"/>
                </a:lnTo>
                <a:lnTo>
                  <a:pt x="9515" y="7495"/>
                </a:lnTo>
                <a:close/>
                <a:moveTo>
                  <a:pt x="9004" y="7933"/>
                </a:moveTo>
                <a:lnTo>
                  <a:pt x="9126" y="8128"/>
                </a:lnTo>
                <a:lnTo>
                  <a:pt x="9272" y="8298"/>
                </a:lnTo>
                <a:lnTo>
                  <a:pt x="9564" y="8663"/>
                </a:lnTo>
                <a:lnTo>
                  <a:pt x="9880" y="9028"/>
                </a:lnTo>
                <a:lnTo>
                  <a:pt x="9904" y="9077"/>
                </a:lnTo>
                <a:lnTo>
                  <a:pt x="9856" y="9125"/>
                </a:lnTo>
                <a:lnTo>
                  <a:pt x="9734" y="9271"/>
                </a:lnTo>
                <a:lnTo>
                  <a:pt x="9710" y="9198"/>
                </a:lnTo>
                <a:lnTo>
                  <a:pt x="9442" y="8858"/>
                </a:lnTo>
                <a:lnTo>
                  <a:pt x="9126" y="8517"/>
                </a:lnTo>
                <a:lnTo>
                  <a:pt x="8955" y="8322"/>
                </a:lnTo>
                <a:lnTo>
                  <a:pt x="8785" y="8152"/>
                </a:lnTo>
                <a:lnTo>
                  <a:pt x="9004" y="7933"/>
                </a:lnTo>
                <a:close/>
                <a:moveTo>
                  <a:pt x="8517" y="8371"/>
                </a:moveTo>
                <a:lnTo>
                  <a:pt x="8663" y="8590"/>
                </a:lnTo>
                <a:lnTo>
                  <a:pt x="8809" y="8785"/>
                </a:lnTo>
                <a:lnTo>
                  <a:pt x="9101" y="9150"/>
                </a:lnTo>
                <a:lnTo>
                  <a:pt x="9272" y="9320"/>
                </a:lnTo>
                <a:lnTo>
                  <a:pt x="9442" y="9466"/>
                </a:lnTo>
                <a:lnTo>
                  <a:pt x="9515" y="9490"/>
                </a:lnTo>
                <a:lnTo>
                  <a:pt x="9199" y="9806"/>
                </a:lnTo>
                <a:lnTo>
                  <a:pt x="9174" y="9709"/>
                </a:lnTo>
                <a:lnTo>
                  <a:pt x="9150" y="9612"/>
                </a:lnTo>
                <a:lnTo>
                  <a:pt x="9053" y="9442"/>
                </a:lnTo>
                <a:lnTo>
                  <a:pt x="8931" y="9271"/>
                </a:lnTo>
                <a:lnTo>
                  <a:pt x="8785" y="9125"/>
                </a:lnTo>
                <a:lnTo>
                  <a:pt x="8590" y="8833"/>
                </a:lnTo>
                <a:lnTo>
                  <a:pt x="8444" y="8663"/>
                </a:lnTo>
                <a:lnTo>
                  <a:pt x="8323" y="8541"/>
                </a:lnTo>
                <a:lnTo>
                  <a:pt x="8517" y="8371"/>
                </a:lnTo>
                <a:close/>
                <a:moveTo>
                  <a:pt x="5476" y="7787"/>
                </a:moveTo>
                <a:lnTo>
                  <a:pt x="5622" y="7982"/>
                </a:lnTo>
                <a:lnTo>
                  <a:pt x="5816" y="8176"/>
                </a:lnTo>
                <a:lnTo>
                  <a:pt x="6133" y="8444"/>
                </a:lnTo>
                <a:lnTo>
                  <a:pt x="6449" y="8736"/>
                </a:lnTo>
                <a:lnTo>
                  <a:pt x="6790" y="8979"/>
                </a:lnTo>
                <a:lnTo>
                  <a:pt x="6984" y="9125"/>
                </a:lnTo>
                <a:lnTo>
                  <a:pt x="7057" y="9174"/>
                </a:lnTo>
                <a:lnTo>
                  <a:pt x="7155" y="9198"/>
                </a:lnTo>
                <a:lnTo>
                  <a:pt x="7155" y="9247"/>
                </a:lnTo>
                <a:lnTo>
                  <a:pt x="7179" y="9296"/>
                </a:lnTo>
                <a:lnTo>
                  <a:pt x="7301" y="9296"/>
                </a:lnTo>
                <a:lnTo>
                  <a:pt x="7398" y="9271"/>
                </a:lnTo>
                <a:lnTo>
                  <a:pt x="7568" y="9198"/>
                </a:lnTo>
                <a:lnTo>
                  <a:pt x="7617" y="9344"/>
                </a:lnTo>
                <a:lnTo>
                  <a:pt x="7690" y="9490"/>
                </a:lnTo>
                <a:lnTo>
                  <a:pt x="7885" y="9758"/>
                </a:lnTo>
                <a:lnTo>
                  <a:pt x="8006" y="9952"/>
                </a:lnTo>
                <a:lnTo>
                  <a:pt x="8177" y="10098"/>
                </a:lnTo>
                <a:lnTo>
                  <a:pt x="8250" y="10171"/>
                </a:lnTo>
                <a:lnTo>
                  <a:pt x="8347" y="10220"/>
                </a:lnTo>
                <a:lnTo>
                  <a:pt x="8469" y="10269"/>
                </a:lnTo>
                <a:lnTo>
                  <a:pt x="8566" y="10293"/>
                </a:lnTo>
                <a:lnTo>
                  <a:pt x="8615" y="10269"/>
                </a:lnTo>
                <a:lnTo>
                  <a:pt x="8615" y="10244"/>
                </a:lnTo>
                <a:lnTo>
                  <a:pt x="8542" y="10074"/>
                </a:lnTo>
                <a:lnTo>
                  <a:pt x="8420" y="9904"/>
                </a:lnTo>
                <a:lnTo>
                  <a:pt x="8177" y="9636"/>
                </a:lnTo>
                <a:lnTo>
                  <a:pt x="8055" y="9490"/>
                </a:lnTo>
                <a:lnTo>
                  <a:pt x="7982" y="9344"/>
                </a:lnTo>
                <a:lnTo>
                  <a:pt x="7885" y="9174"/>
                </a:lnTo>
                <a:lnTo>
                  <a:pt x="7763" y="9052"/>
                </a:lnTo>
                <a:lnTo>
                  <a:pt x="8079" y="8760"/>
                </a:lnTo>
                <a:lnTo>
                  <a:pt x="8128" y="8906"/>
                </a:lnTo>
                <a:lnTo>
                  <a:pt x="8225" y="9028"/>
                </a:lnTo>
                <a:lnTo>
                  <a:pt x="8420" y="9271"/>
                </a:lnTo>
                <a:lnTo>
                  <a:pt x="8542" y="9466"/>
                </a:lnTo>
                <a:lnTo>
                  <a:pt x="8688" y="9661"/>
                </a:lnTo>
                <a:lnTo>
                  <a:pt x="8785" y="9758"/>
                </a:lnTo>
                <a:lnTo>
                  <a:pt x="8882" y="9831"/>
                </a:lnTo>
                <a:lnTo>
                  <a:pt x="8980" y="9879"/>
                </a:lnTo>
                <a:lnTo>
                  <a:pt x="9077" y="9928"/>
                </a:lnTo>
                <a:lnTo>
                  <a:pt x="8615" y="10366"/>
                </a:lnTo>
                <a:lnTo>
                  <a:pt x="8250" y="10682"/>
                </a:lnTo>
                <a:lnTo>
                  <a:pt x="8225" y="10634"/>
                </a:lnTo>
                <a:lnTo>
                  <a:pt x="8201" y="10585"/>
                </a:lnTo>
                <a:lnTo>
                  <a:pt x="8031" y="10366"/>
                </a:lnTo>
                <a:lnTo>
                  <a:pt x="7812" y="10171"/>
                </a:lnTo>
                <a:lnTo>
                  <a:pt x="7374" y="9782"/>
                </a:lnTo>
                <a:lnTo>
                  <a:pt x="6960" y="9393"/>
                </a:lnTo>
                <a:lnTo>
                  <a:pt x="6546" y="9004"/>
                </a:lnTo>
                <a:lnTo>
                  <a:pt x="5670" y="8225"/>
                </a:lnTo>
                <a:lnTo>
                  <a:pt x="5500" y="8079"/>
                </a:lnTo>
                <a:lnTo>
                  <a:pt x="5330" y="7933"/>
                </a:lnTo>
                <a:lnTo>
                  <a:pt x="5476" y="7787"/>
                </a:lnTo>
                <a:close/>
                <a:moveTo>
                  <a:pt x="5062" y="8152"/>
                </a:moveTo>
                <a:lnTo>
                  <a:pt x="5232" y="8322"/>
                </a:lnTo>
                <a:lnTo>
                  <a:pt x="5403" y="8493"/>
                </a:lnTo>
                <a:lnTo>
                  <a:pt x="6279" y="9271"/>
                </a:lnTo>
                <a:lnTo>
                  <a:pt x="6692" y="9636"/>
                </a:lnTo>
                <a:lnTo>
                  <a:pt x="7155" y="10025"/>
                </a:lnTo>
                <a:lnTo>
                  <a:pt x="7374" y="10220"/>
                </a:lnTo>
                <a:lnTo>
                  <a:pt x="7593" y="10415"/>
                </a:lnTo>
                <a:lnTo>
                  <a:pt x="7812" y="10609"/>
                </a:lnTo>
                <a:lnTo>
                  <a:pt x="8055" y="10780"/>
                </a:lnTo>
                <a:lnTo>
                  <a:pt x="8104" y="10804"/>
                </a:lnTo>
                <a:lnTo>
                  <a:pt x="7982" y="10901"/>
                </a:lnTo>
                <a:lnTo>
                  <a:pt x="6254" y="9466"/>
                </a:lnTo>
                <a:lnTo>
                  <a:pt x="5597" y="8882"/>
                </a:lnTo>
                <a:lnTo>
                  <a:pt x="5232" y="8590"/>
                </a:lnTo>
                <a:lnTo>
                  <a:pt x="5062" y="8468"/>
                </a:lnTo>
                <a:lnTo>
                  <a:pt x="4867" y="8347"/>
                </a:lnTo>
                <a:lnTo>
                  <a:pt x="5038" y="8176"/>
                </a:lnTo>
                <a:lnTo>
                  <a:pt x="5062" y="8152"/>
                </a:lnTo>
                <a:close/>
                <a:moveTo>
                  <a:pt x="4746" y="8493"/>
                </a:moveTo>
                <a:lnTo>
                  <a:pt x="4867" y="8663"/>
                </a:lnTo>
                <a:lnTo>
                  <a:pt x="5038" y="8809"/>
                </a:lnTo>
                <a:lnTo>
                  <a:pt x="5378" y="9101"/>
                </a:lnTo>
                <a:lnTo>
                  <a:pt x="6060" y="9636"/>
                </a:lnTo>
                <a:lnTo>
                  <a:pt x="7787" y="11072"/>
                </a:lnTo>
                <a:lnTo>
                  <a:pt x="7617" y="11218"/>
                </a:lnTo>
                <a:lnTo>
                  <a:pt x="7398" y="11047"/>
                </a:lnTo>
                <a:lnTo>
                  <a:pt x="7155" y="10877"/>
                </a:lnTo>
                <a:lnTo>
                  <a:pt x="6911" y="10707"/>
                </a:lnTo>
                <a:lnTo>
                  <a:pt x="6668" y="10536"/>
                </a:lnTo>
                <a:lnTo>
                  <a:pt x="6181" y="10123"/>
                </a:lnTo>
                <a:lnTo>
                  <a:pt x="5719" y="9709"/>
                </a:lnTo>
                <a:lnTo>
                  <a:pt x="5281" y="9247"/>
                </a:lnTo>
                <a:lnTo>
                  <a:pt x="4867" y="8760"/>
                </a:lnTo>
                <a:lnTo>
                  <a:pt x="4770" y="8663"/>
                </a:lnTo>
                <a:lnTo>
                  <a:pt x="4673" y="8566"/>
                </a:lnTo>
                <a:lnTo>
                  <a:pt x="4746" y="8493"/>
                </a:lnTo>
                <a:close/>
                <a:moveTo>
                  <a:pt x="11437" y="5256"/>
                </a:moveTo>
                <a:lnTo>
                  <a:pt x="11364" y="5281"/>
                </a:lnTo>
                <a:lnTo>
                  <a:pt x="11315" y="5305"/>
                </a:lnTo>
                <a:lnTo>
                  <a:pt x="11218" y="5354"/>
                </a:lnTo>
                <a:lnTo>
                  <a:pt x="10075" y="6376"/>
                </a:lnTo>
                <a:lnTo>
                  <a:pt x="8931" y="7422"/>
                </a:lnTo>
                <a:lnTo>
                  <a:pt x="8347" y="7933"/>
                </a:lnTo>
                <a:lnTo>
                  <a:pt x="7787" y="8468"/>
                </a:lnTo>
                <a:lnTo>
                  <a:pt x="7544" y="8663"/>
                </a:lnTo>
                <a:lnTo>
                  <a:pt x="7325" y="8882"/>
                </a:lnTo>
                <a:lnTo>
                  <a:pt x="7228" y="8785"/>
                </a:lnTo>
                <a:lnTo>
                  <a:pt x="7106" y="8712"/>
                </a:lnTo>
                <a:lnTo>
                  <a:pt x="6717" y="8395"/>
                </a:lnTo>
                <a:lnTo>
                  <a:pt x="6327" y="8079"/>
                </a:lnTo>
                <a:lnTo>
                  <a:pt x="6011" y="7763"/>
                </a:lnTo>
                <a:lnTo>
                  <a:pt x="5768" y="7568"/>
                </a:lnTo>
                <a:lnTo>
                  <a:pt x="5670" y="7495"/>
                </a:lnTo>
                <a:lnTo>
                  <a:pt x="5573" y="7446"/>
                </a:lnTo>
                <a:lnTo>
                  <a:pt x="5524" y="7422"/>
                </a:lnTo>
                <a:lnTo>
                  <a:pt x="5427" y="7373"/>
                </a:lnTo>
                <a:lnTo>
                  <a:pt x="5330" y="7373"/>
                </a:lnTo>
                <a:lnTo>
                  <a:pt x="5232" y="7398"/>
                </a:lnTo>
                <a:lnTo>
                  <a:pt x="5135" y="7446"/>
                </a:lnTo>
                <a:lnTo>
                  <a:pt x="4940" y="7568"/>
                </a:lnTo>
                <a:lnTo>
                  <a:pt x="4794" y="7690"/>
                </a:lnTo>
                <a:lnTo>
                  <a:pt x="4575" y="7860"/>
                </a:lnTo>
                <a:lnTo>
                  <a:pt x="4381" y="8030"/>
                </a:lnTo>
                <a:lnTo>
                  <a:pt x="4283" y="8152"/>
                </a:lnTo>
                <a:lnTo>
                  <a:pt x="4210" y="8249"/>
                </a:lnTo>
                <a:lnTo>
                  <a:pt x="4162" y="8371"/>
                </a:lnTo>
                <a:lnTo>
                  <a:pt x="4137" y="8493"/>
                </a:lnTo>
                <a:lnTo>
                  <a:pt x="4162" y="8566"/>
                </a:lnTo>
                <a:lnTo>
                  <a:pt x="4210" y="8639"/>
                </a:lnTo>
                <a:lnTo>
                  <a:pt x="4259" y="8687"/>
                </a:lnTo>
                <a:lnTo>
                  <a:pt x="4332" y="8712"/>
                </a:lnTo>
                <a:lnTo>
                  <a:pt x="4356" y="8809"/>
                </a:lnTo>
                <a:lnTo>
                  <a:pt x="4405" y="8906"/>
                </a:lnTo>
                <a:lnTo>
                  <a:pt x="4478" y="9028"/>
                </a:lnTo>
                <a:lnTo>
                  <a:pt x="4551" y="9150"/>
                </a:lnTo>
                <a:lnTo>
                  <a:pt x="4721" y="9344"/>
                </a:lnTo>
                <a:lnTo>
                  <a:pt x="4940" y="9588"/>
                </a:lnTo>
                <a:lnTo>
                  <a:pt x="5135" y="9831"/>
                </a:lnTo>
                <a:lnTo>
                  <a:pt x="5597" y="10269"/>
                </a:lnTo>
                <a:lnTo>
                  <a:pt x="5987" y="10634"/>
                </a:lnTo>
                <a:lnTo>
                  <a:pt x="6425" y="10999"/>
                </a:lnTo>
                <a:lnTo>
                  <a:pt x="6668" y="11169"/>
                </a:lnTo>
                <a:lnTo>
                  <a:pt x="6887" y="11315"/>
                </a:lnTo>
                <a:lnTo>
                  <a:pt x="7130" y="11461"/>
                </a:lnTo>
                <a:lnTo>
                  <a:pt x="7374" y="11583"/>
                </a:lnTo>
                <a:lnTo>
                  <a:pt x="7349" y="11607"/>
                </a:lnTo>
                <a:lnTo>
                  <a:pt x="7349" y="11680"/>
                </a:lnTo>
                <a:lnTo>
                  <a:pt x="7374" y="11753"/>
                </a:lnTo>
                <a:lnTo>
                  <a:pt x="7422" y="11777"/>
                </a:lnTo>
                <a:lnTo>
                  <a:pt x="7495" y="11777"/>
                </a:lnTo>
                <a:lnTo>
                  <a:pt x="7666" y="11729"/>
                </a:lnTo>
                <a:lnTo>
                  <a:pt x="7836" y="11631"/>
                </a:lnTo>
                <a:lnTo>
                  <a:pt x="7982" y="11534"/>
                </a:lnTo>
                <a:lnTo>
                  <a:pt x="8128" y="11412"/>
                </a:lnTo>
                <a:lnTo>
                  <a:pt x="8420" y="11145"/>
                </a:lnTo>
                <a:lnTo>
                  <a:pt x="8663" y="10901"/>
                </a:lnTo>
                <a:lnTo>
                  <a:pt x="9369" y="10244"/>
                </a:lnTo>
                <a:lnTo>
                  <a:pt x="10050" y="9563"/>
                </a:lnTo>
                <a:lnTo>
                  <a:pt x="10658" y="8955"/>
                </a:lnTo>
                <a:lnTo>
                  <a:pt x="11291" y="8298"/>
                </a:lnTo>
                <a:lnTo>
                  <a:pt x="11875" y="7617"/>
                </a:lnTo>
                <a:lnTo>
                  <a:pt x="12143" y="7276"/>
                </a:lnTo>
                <a:lnTo>
                  <a:pt x="12410" y="6911"/>
                </a:lnTo>
                <a:lnTo>
                  <a:pt x="12483" y="6960"/>
                </a:lnTo>
                <a:lnTo>
                  <a:pt x="12556" y="6984"/>
                </a:lnTo>
                <a:lnTo>
                  <a:pt x="12654" y="6984"/>
                </a:lnTo>
                <a:lnTo>
                  <a:pt x="12727" y="6935"/>
                </a:lnTo>
                <a:lnTo>
                  <a:pt x="12775" y="6887"/>
                </a:lnTo>
                <a:lnTo>
                  <a:pt x="12824" y="6814"/>
                </a:lnTo>
                <a:lnTo>
                  <a:pt x="12824" y="6741"/>
                </a:lnTo>
                <a:lnTo>
                  <a:pt x="12775" y="6643"/>
                </a:lnTo>
                <a:lnTo>
                  <a:pt x="12532" y="6327"/>
                </a:lnTo>
                <a:lnTo>
                  <a:pt x="12240" y="6011"/>
                </a:lnTo>
                <a:lnTo>
                  <a:pt x="11924" y="5646"/>
                </a:lnTo>
                <a:lnTo>
                  <a:pt x="11778" y="5475"/>
                </a:lnTo>
                <a:lnTo>
                  <a:pt x="11583" y="5305"/>
                </a:lnTo>
                <a:lnTo>
                  <a:pt x="11510" y="5256"/>
                </a:lnTo>
                <a:close/>
                <a:moveTo>
                  <a:pt x="8104" y="439"/>
                </a:moveTo>
                <a:lnTo>
                  <a:pt x="8371" y="487"/>
                </a:lnTo>
                <a:lnTo>
                  <a:pt x="8663" y="536"/>
                </a:lnTo>
                <a:lnTo>
                  <a:pt x="9247" y="585"/>
                </a:lnTo>
                <a:lnTo>
                  <a:pt x="9588" y="633"/>
                </a:lnTo>
                <a:lnTo>
                  <a:pt x="9904" y="706"/>
                </a:lnTo>
                <a:lnTo>
                  <a:pt x="10537" y="877"/>
                </a:lnTo>
                <a:lnTo>
                  <a:pt x="10877" y="998"/>
                </a:lnTo>
                <a:lnTo>
                  <a:pt x="11218" y="1120"/>
                </a:lnTo>
                <a:lnTo>
                  <a:pt x="11559" y="1266"/>
                </a:lnTo>
                <a:lnTo>
                  <a:pt x="11875" y="1412"/>
                </a:lnTo>
                <a:lnTo>
                  <a:pt x="12191" y="1582"/>
                </a:lnTo>
                <a:lnTo>
                  <a:pt x="12508" y="1752"/>
                </a:lnTo>
                <a:lnTo>
                  <a:pt x="13116" y="2166"/>
                </a:lnTo>
                <a:lnTo>
                  <a:pt x="13408" y="2385"/>
                </a:lnTo>
                <a:lnTo>
                  <a:pt x="13700" y="2628"/>
                </a:lnTo>
                <a:lnTo>
                  <a:pt x="13968" y="2896"/>
                </a:lnTo>
                <a:lnTo>
                  <a:pt x="14235" y="3188"/>
                </a:lnTo>
                <a:lnTo>
                  <a:pt x="14479" y="3456"/>
                </a:lnTo>
                <a:lnTo>
                  <a:pt x="14698" y="3772"/>
                </a:lnTo>
                <a:lnTo>
                  <a:pt x="14917" y="4088"/>
                </a:lnTo>
                <a:lnTo>
                  <a:pt x="15111" y="4405"/>
                </a:lnTo>
                <a:lnTo>
                  <a:pt x="15282" y="4745"/>
                </a:lnTo>
                <a:lnTo>
                  <a:pt x="15452" y="5086"/>
                </a:lnTo>
                <a:lnTo>
                  <a:pt x="15574" y="5427"/>
                </a:lnTo>
                <a:lnTo>
                  <a:pt x="15720" y="5792"/>
                </a:lnTo>
                <a:lnTo>
                  <a:pt x="15817" y="6157"/>
                </a:lnTo>
                <a:lnTo>
                  <a:pt x="15914" y="6522"/>
                </a:lnTo>
                <a:lnTo>
                  <a:pt x="15987" y="6887"/>
                </a:lnTo>
                <a:lnTo>
                  <a:pt x="16036" y="7276"/>
                </a:lnTo>
                <a:lnTo>
                  <a:pt x="16109" y="8079"/>
                </a:lnTo>
                <a:lnTo>
                  <a:pt x="16109" y="8468"/>
                </a:lnTo>
                <a:lnTo>
                  <a:pt x="16109" y="8858"/>
                </a:lnTo>
                <a:lnTo>
                  <a:pt x="16085" y="9271"/>
                </a:lnTo>
                <a:lnTo>
                  <a:pt x="16060" y="9661"/>
                </a:lnTo>
                <a:lnTo>
                  <a:pt x="15987" y="10050"/>
                </a:lnTo>
                <a:lnTo>
                  <a:pt x="15914" y="10439"/>
                </a:lnTo>
                <a:lnTo>
                  <a:pt x="15817" y="10828"/>
                </a:lnTo>
                <a:lnTo>
                  <a:pt x="15695" y="11193"/>
                </a:lnTo>
                <a:lnTo>
                  <a:pt x="15549" y="11558"/>
                </a:lnTo>
                <a:lnTo>
                  <a:pt x="15379" y="11899"/>
                </a:lnTo>
                <a:lnTo>
                  <a:pt x="15184" y="12240"/>
                </a:lnTo>
                <a:lnTo>
                  <a:pt x="14965" y="12580"/>
                </a:lnTo>
                <a:lnTo>
                  <a:pt x="14722" y="12872"/>
                </a:lnTo>
                <a:lnTo>
                  <a:pt x="14430" y="13189"/>
                </a:lnTo>
                <a:lnTo>
                  <a:pt x="14138" y="13456"/>
                </a:lnTo>
                <a:lnTo>
                  <a:pt x="13846" y="13700"/>
                </a:lnTo>
                <a:lnTo>
                  <a:pt x="13530" y="13943"/>
                </a:lnTo>
                <a:lnTo>
                  <a:pt x="13213" y="14186"/>
                </a:lnTo>
                <a:lnTo>
                  <a:pt x="12532" y="14624"/>
                </a:lnTo>
                <a:lnTo>
                  <a:pt x="11851" y="15014"/>
                </a:lnTo>
                <a:lnTo>
                  <a:pt x="11510" y="15184"/>
                </a:lnTo>
                <a:lnTo>
                  <a:pt x="11145" y="15330"/>
                </a:lnTo>
                <a:lnTo>
                  <a:pt x="10415" y="15622"/>
                </a:lnTo>
                <a:lnTo>
                  <a:pt x="10050" y="15744"/>
                </a:lnTo>
                <a:lnTo>
                  <a:pt x="9685" y="15841"/>
                </a:lnTo>
                <a:lnTo>
                  <a:pt x="9320" y="15963"/>
                </a:lnTo>
                <a:lnTo>
                  <a:pt x="8980" y="16109"/>
                </a:lnTo>
                <a:lnTo>
                  <a:pt x="8907" y="16157"/>
                </a:lnTo>
                <a:lnTo>
                  <a:pt x="8882" y="16230"/>
                </a:lnTo>
                <a:lnTo>
                  <a:pt x="8104" y="16230"/>
                </a:lnTo>
                <a:lnTo>
                  <a:pt x="7739" y="16206"/>
                </a:lnTo>
                <a:lnTo>
                  <a:pt x="7349" y="16157"/>
                </a:lnTo>
                <a:lnTo>
                  <a:pt x="6984" y="16109"/>
                </a:lnTo>
                <a:lnTo>
                  <a:pt x="6619" y="16011"/>
                </a:lnTo>
                <a:lnTo>
                  <a:pt x="6254" y="15914"/>
                </a:lnTo>
                <a:lnTo>
                  <a:pt x="5889" y="15817"/>
                </a:lnTo>
                <a:lnTo>
                  <a:pt x="5524" y="15695"/>
                </a:lnTo>
                <a:lnTo>
                  <a:pt x="5184" y="15549"/>
                </a:lnTo>
                <a:lnTo>
                  <a:pt x="4843" y="15379"/>
                </a:lnTo>
                <a:lnTo>
                  <a:pt x="4502" y="15208"/>
                </a:lnTo>
                <a:lnTo>
                  <a:pt x="4162" y="15014"/>
                </a:lnTo>
                <a:lnTo>
                  <a:pt x="3845" y="14795"/>
                </a:lnTo>
                <a:lnTo>
                  <a:pt x="3553" y="14576"/>
                </a:lnTo>
                <a:lnTo>
                  <a:pt x="3237" y="14357"/>
                </a:lnTo>
                <a:lnTo>
                  <a:pt x="2921" y="14065"/>
                </a:lnTo>
                <a:lnTo>
                  <a:pt x="2629" y="13797"/>
                </a:lnTo>
                <a:lnTo>
                  <a:pt x="2361" y="13481"/>
                </a:lnTo>
                <a:lnTo>
                  <a:pt x="2094" y="13164"/>
                </a:lnTo>
                <a:lnTo>
                  <a:pt x="1850" y="12824"/>
                </a:lnTo>
                <a:lnTo>
                  <a:pt x="1631" y="12483"/>
                </a:lnTo>
                <a:lnTo>
                  <a:pt x="1437" y="12142"/>
                </a:lnTo>
                <a:lnTo>
                  <a:pt x="1242" y="11777"/>
                </a:lnTo>
                <a:lnTo>
                  <a:pt x="1096" y="11412"/>
                </a:lnTo>
                <a:lnTo>
                  <a:pt x="950" y="11023"/>
                </a:lnTo>
                <a:lnTo>
                  <a:pt x="804" y="10634"/>
                </a:lnTo>
                <a:lnTo>
                  <a:pt x="707" y="10244"/>
                </a:lnTo>
                <a:lnTo>
                  <a:pt x="609" y="9831"/>
                </a:lnTo>
                <a:lnTo>
                  <a:pt x="561" y="9442"/>
                </a:lnTo>
                <a:lnTo>
                  <a:pt x="512" y="9028"/>
                </a:lnTo>
                <a:lnTo>
                  <a:pt x="463" y="8614"/>
                </a:lnTo>
                <a:lnTo>
                  <a:pt x="463" y="8201"/>
                </a:lnTo>
                <a:lnTo>
                  <a:pt x="488" y="7787"/>
                </a:lnTo>
                <a:lnTo>
                  <a:pt x="512" y="7373"/>
                </a:lnTo>
                <a:lnTo>
                  <a:pt x="585" y="6960"/>
                </a:lnTo>
                <a:lnTo>
                  <a:pt x="658" y="6570"/>
                </a:lnTo>
                <a:lnTo>
                  <a:pt x="755" y="6181"/>
                </a:lnTo>
                <a:lnTo>
                  <a:pt x="877" y="5792"/>
                </a:lnTo>
                <a:lnTo>
                  <a:pt x="1023" y="5402"/>
                </a:lnTo>
                <a:lnTo>
                  <a:pt x="1169" y="5037"/>
                </a:lnTo>
                <a:lnTo>
                  <a:pt x="1364" y="4672"/>
                </a:lnTo>
                <a:lnTo>
                  <a:pt x="1558" y="4307"/>
                </a:lnTo>
                <a:lnTo>
                  <a:pt x="1777" y="3967"/>
                </a:lnTo>
                <a:lnTo>
                  <a:pt x="1996" y="3626"/>
                </a:lnTo>
                <a:lnTo>
                  <a:pt x="2264" y="3310"/>
                </a:lnTo>
                <a:lnTo>
                  <a:pt x="2532" y="2993"/>
                </a:lnTo>
                <a:lnTo>
                  <a:pt x="2823" y="2701"/>
                </a:lnTo>
                <a:lnTo>
                  <a:pt x="3115" y="2434"/>
                </a:lnTo>
                <a:lnTo>
                  <a:pt x="3432" y="2190"/>
                </a:lnTo>
                <a:lnTo>
                  <a:pt x="3748" y="1947"/>
                </a:lnTo>
                <a:lnTo>
                  <a:pt x="4089" y="1728"/>
                </a:lnTo>
                <a:lnTo>
                  <a:pt x="4429" y="1509"/>
                </a:lnTo>
                <a:lnTo>
                  <a:pt x="4794" y="1339"/>
                </a:lnTo>
                <a:lnTo>
                  <a:pt x="5159" y="1169"/>
                </a:lnTo>
                <a:lnTo>
                  <a:pt x="5524" y="998"/>
                </a:lnTo>
                <a:lnTo>
                  <a:pt x="5865" y="877"/>
                </a:lnTo>
                <a:lnTo>
                  <a:pt x="6206" y="779"/>
                </a:lnTo>
                <a:lnTo>
                  <a:pt x="6911" y="609"/>
                </a:lnTo>
                <a:lnTo>
                  <a:pt x="7203" y="560"/>
                </a:lnTo>
                <a:lnTo>
                  <a:pt x="7520" y="536"/>
                </a:lnTo>
                <a:lnTo>
                  <a:pt x="7812" y="487"/>
                </a:lnTo>
                <a:lnTo>
                  <a:pt x="8104" y="439"/>
                </a:lnTo>
                <a:close/>
                <a:moveTo>
                  <a:pt x="7690" y="1"/>
                </a:moveTo>
                <a:lnTo>
                  <a:pt x="7374" y="25"/>
                </a:lnTo>
                <a:lnTo>
                  <a:pt x="7057" y="74"/>
                </a:lnTo>
                <a:lnTo>
                  <a:pt x="6644" y="147"/>
                </a:lnTo>
                <a:lnTo>
                  <a:pt x="6206" y="244"/>
                </a:lnTo>
                <a:lnTo>
                  <a:pt x="5792" y="366"/>
                </a:lnTo>
                <a:lnTo>
                  <a:pt x="5403" y="512"/>
                </a:lnTo>
                <a:lnTo>
                  <a:pt x="5013" y="682"/>
                </a:lnTo>
                <a:lnTo>
                  <a:pt x="4624" y="852"/>
                </a:lnTo>
                <a:lnTo>
                  <a:pt x="4259" y="1047"/>
                </a:lnTo>
                <a:lnTo>
                  <a:pt x="3918" y="1266"/>
                </a:lnTo>
                <a:lnTo>
                  <a:pt x="3578" y="1485"/>
                </a:lnTo>
                <a:lnTo>
                  <a:pt x="3237" y="1752"/>
                </a:lnTo>
                <a:lnTo>
                  <a:pt x="2921" y="1996"/>
                </a:lnTo>
                <a:lnTo>
                  <a:pt x="2604" y="2288"/>
                </a:lnTo>
                <a:lnTo>
                  <a:pt x="2288" y="2580"/>
                </a:lnTo>
                <a:lnTo>
                  <a:pt x="1996" y="2896"/>
                </a:lnTo>
                <a:lnTo>
                  <a:pt x="1704" y="3237"/>
                </a:lnTo>
                <a:lnTo>
                  <a:pt x="1461" y="3577"/>
                </a:lnTo>
                <a:lnTo>
                  <a:pt x="1218" y="3942"/>
                </a:lnTo>
                <a:lnTo>
                  <a:pt x="999" y="4307"/>
                </a:lnTo>
                <a:lnTo>
                  <a:pt x="804" y="4697"/>
                </a:lnTo>
                <a:lnTo>
                  <a:pt x="634" y="5086"/>
                </a:lnTo>
                <a:lnTo>
                  <a:pt x="488" y="5500"/>
                </a:lnTo>
                <a:lnTo>
                  <a:pt x="342" y="5889"/>
                </a:lnTo>
                <a:lnTo>
                  <a:pt x="244" y="6303"/>
                </a:lnTo>
                <a:lnTo>
                  <a:pt x="147" y="6741"/>
                </a:lnTo>
                <a:lnTo>
                  <a:pt x="74" y="7154"/>
                </a:lnTo>
                <a:lnTo>
                  <a:pt x="25" y="7592"/>
                </a:lnTo>
                <a:lnTo>
                  <a:pt x="1" y="8030"/>
                </a:lnTo>
                <a:lnTo>
                  <a:pt x="1" y="8468"/>
                </a:lnTo>
                <a:lnTo>
                  <a:pt x="1" y="8906"/>
                </a:lnTo>
                <a:lnTo>
                  <a:pt x="50" y="9344"/>
                </a:lnTo>
                <a:lnTo>
                  <a:pt x="98" y="9782"/>
                </a:lnTo>
                <a:lnTo>
                  <a:pt x="196" y="10196"/>
                </a:lnTo>
                <a:lnTo>
                  <a:pt x="293" y="10609"/>
                </a:lnTo>
                <a:lnTo>
                  <a:pt x="439" y="11023"/>
                </a:lnTo>
                <a:lnTo>
                  <a:pt x="585" y="11412"/>
                </a:lnTo>
                <a:lnTo>
                  <a:pt x="755" y="11802"/>
                </a:lnTo>
                <a:lnTo>
                  <a:pt x="926" y="12167"/>
                </a:lnTo>
                <a:lnTo>
                  <a:pt x="1145" y="12532"/>
                </a:lnTo>
                <a:lnTo>
                  <a:pt x="1364" y="12897"/>
                </a:lnTo>
                <a:lnTo>
                  <a:pt x="1607" y="13237"/>
                </a:lnTo>
                <a:lnTo>
                  <a:pt x="1875" y="13578"/>
                </a:lnTo>
                <a:lnTo>
                  <a:pt x="2142" y="13870"/>
                </a:lnTo>
                <a:lnTo>
                  <a:pt x="2434" y="14186"/>
                </a:lnTo>
                <a:lnTo>
                  <a:pt x="2726" y="14478"/>
                </a:lnTo>
                <a:lnTo>
                  <a:pt x="3067" y="14746"/>
                </a:lnTo>
                <a:lnTo>
                  <a:pt x="3383" y="14989"/>
                </a:lnTo>
                <a:lnTo>
                  <a:pt x="3724" y="15233"/>
                </a:lnTo>
                <a:lnTo>
                  <a:pt x="4089" y="15452"/>
                </a:lnTo>
                <a:lnTo>
                  <a:pt x="4454" y="15671"/>
                </a:lnTo>
                <a:lnTo>
                  <a:pt x="4819" y="15841"/>
                </a:lnTo>
                <a:lnTo>
                  <a:pt x="5208" y="16011"/>
                </a:lnTo>
                <a:lnTo>
                  <a:pt x="5597" y="16182"/>
                </a:lnTo>
                <a:lnTo>
                  <a:pt x="6011" y="16303"/>
                </a:lnTo>
                <a:lnTo>
                  <a:pt x="6425" y="16401"/>
                </a:lnTo>
                <a:lnTo>
                  <a:pt x="6838" y="16498"/>
                </a:lnTo>
                <a:lnTo>
                  <a:pt x="7252" y="16571"/>
                </a:lnTo>
                <a:lnTo>
                  <a:pt x="7690" y="16620"/>
                </a:lnTo>
                <a:lnTo>
                  <a:pt x="8128" y="16644"/>
                </a:lnTo>
                <a:lnTo>
                  <a:pt x="8566" y="16644"/>
                </a:lnTo>
                <a:lnTo>
                  <a:pt x="9004" y="16620"/>
                </a:lnTo>
                <a:lnTo>
                  <a:pt x="9101" y="16571"/>
                </a:lnTo>
                <a:lnTo>
                  <a:pt x="9174" y="16522"/>
                </a:lnTo>
                <a:lnTo>
                  <a:pt x="9539" y="16498"/>
                </a:lnTo>
                <a:lnTo>
                  <a:pt x="9929" y="16425"/>
                </a:lnTo>
                <a:lnTo>
                  <a:pt x="10318" y="16303"/>
                </a:lnTo>
                <a:lnTo>
                  <a:pt x="10707" y="16182"/>
                </a:lnTo>
                <a:lnTo>
                  <a:pt x="11072" y="16011"/>
                </a:lnTo>
                <a:lnTo>
                  <a:pt x="11437" y="15841"/>
                </a:lnTo>
                <a:lnTo>
                  <a:pt x="12143" y="15500"/>
                </a:lnTo>
                <a:lnTo>
                  <a:pt x="12508" y="15306"/>
                </a:lnTo>
                <a:lnTo>
                  <a:pt x="12848" y="15087"/>
                </a:lnTo>
                <a:lnTo>
                  <a:pt x="13213" y="14868"/>
                </a:lnTo>
                <a:lnTo>
                  <a:pt x="13554" y="14624"/>
                </a:lnTo>
                <a:lnTo>
                  <a:pt x="13895" y="14381"/>
                </a:lnTo>
                <a:lnTo>
                  <a:pt x="14211" y="14138"/>
                </a:lnTo>
                <a:lnTo>
                  <a:pt x="14527" y="13846"/>
                </a:lnTo>
                <a:lnTo>
                  <a:pt x="14819" y="13578"/>
                </a:lnTo>
                <a:lnTo>
                  <a:pt x="15111" y="13262"/>
                </a:lnTo>
                <a:lnTo>
                  <a:pt x="15379" y="12945"/>
                </a:lnTo>
                <a:lnTo>
                  <a:pt x="15598" y="12605"/>
                </a:lnTo>
                <a:lnTo>
                  <a:pt x="15817" y="12240"/>
                </a:lnTo>
                <a:lnTo>
                  <a:pt x="15987" y="11875"/>
                </a:lnTo>
                <a:lnTo>
                  <a:pt x="16158" y="11485"/>
                </a:lnTo>
                <a:lnTo>
                  <a:pt x="16279" y="11096"/>
                </a:lnTo>
                <a:lnTo>
                  <a:pt x="16401" y="10682"/>
                </a:lnTo>
                <a:lnTo>
                  <a:pt x="16474" y="10269"/>
                </a:lnTo>
                <a:lnTo>
                  <a:pt x="16547" y="9855"/>
                </a:lnTo>
                <a:lnTo>
                  <a:pt x="16596" y="9442"/>
                </a:lnTo>
                <a:lnTo>
                  <a:pt x="16620" y="9028"/>
                </a:lnTo>
                <a:lnTo>
                  <a:pt x="16620" y="8614"/>
                </a:lnTo>
                <a:lnTo>
                  <a:pt x="16596" y="8176"/>
                </a:lnTo>
                <a:lnTo>
                  <a:pt x="16571" y="7787"/>
                </a:lnTo>
                <a:lnTo>
                  <a:pt x="16523" y="7373"/>
                </a:lnTo>
                <a:lnTo>
                  <a:pt x="16450" y="6960"/>
                </a:lnTo>
                <a:lnTo>
                  <a:pt x="16377" y="6570"/>
                </a:lnTo>
                <a:lnTo>
                  <a:pt x="16279" y="6181"/>
                </a:lnTo>
                <a:lnTo>
                  <a:pt x="16158" y="5792"/>
                </a:lnTo>
                <a:lnTo>
                  <a:pt x="16036" y="5402"/>
                </a:lnTo>
                <a:lnTo>
                  <a:pt x="15890" y="5037"/>
                </a:lnTo>
                <a:lnTo>
                  <a:pt x="15720" y="4672"/>
                </a:lnTo>
                <a:lnTo>
                  <a:pt x="15549" y="4332"/>
                </a:lnTo>
                <a:lnTo>
                  <a:pt x="15355" y="3991"/>
                </a:lnTo>
                <a:lnTo>
                  <a:pt x="15136" y="3650"/>
                </a:lnTo>
                <a:lnTo>
                  <a:pt x="14917" y="3334"/>
                </a:lnTo>
                <a:lnTo>
                  <a:pt x="14649" y="3018"/>
                </a:lnTo>
                <a:lnTo>
                  <a:pt x="14406" y="2701"/>
                </a:lnTo>
                <a:lnTo>
                  <a:pt x="14114" y="2434"/>
                </a:lnTo>
                <a:lnTo>
                  <a:pt x="13822" y="2142"/>
                </a:lnTo>
                <a:lnTo>
                  <a:pt x="13505" y="1874"/>
                </a:lnTo>
                <a:lnTo>
                  <a:pt x="13213" y="1680"/>
                </a:lnTo>
                <a:lnTo>
                  <a:pt x="12897" y="1461"/>
                </a:lnTo>
                <a:lnTo>
                  <a:pt x="12605" y="1266"/>
                </a:lnTo>
                <a:lnTo>
                  <a:pt x="12289" y="1096"/>
                </a:lnTo>
                <a:lnTo>
                  <a:pt x="11632" y="779"/>
                </a:lnTo>
                <a:lnTo>
                  <a:pt x="10950" y="536"/>
                </a:lnTo>
                <a:lnTo>
                  <a:pt x="10561" y="414"/>
                </a:lnTo>
                <a:lnTo>
                  <a:pt x="10172" y="293"/>
                </a:lnTo>
                <a:lnTo>
                  <a:pt x="9783" y="220"/>
                </a:lnTo>
                <a:lnTo>
                  <a:pt x="9369" y="147"/>
                </a:lnTo>
                <a:lnTo>
                  <a:pt x="8834" y="74"/>
                </a:lnTo>
                <a:lnTo>
                  <a:pt x="8542" y="49"/>
                </a:lnTo>
                <a:lnTo>
                  <a:pt x="8274" y="74"/>
                </a:lnTo>
                <a:lnTo>
                  <a:pt x="8128" y="25"/>
                </a:lnTo>
                <a:lnTo>
                  <a:pt x="7982"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3;p42"/>
          <p:cNvSpPr/>
          <p:nvPr/>
        </p:nvSpPr>
        <p:spPr>
          <a:xfrm>
            <a:off x="6331572" y="3135048"/>
            <a:ext cx="478168" cy="449059"/>
          </a:xfrm>
          <a:custGeom>
            <a:avLst/>
            <a:gdLst/>
            <a:ahLst/>
            <a:cxnLst/>
            <a:rect l="l" t="t" r="r" b="b"/>
            <a:pathLst>
              <a:path w="16741" h="17131" extrusionOk="0">
                <a:moveTo>
                  <a:pt x="6570" y="5719"/>
                </a:moveTo>
                <a:lnTo>
                  <a:pt x="6692" y="5913"/>
                </a:lnTo>
                <a:lnTo>
                  <a:pt x="6619" y="5986"/>
                </a:lnTo>
                <a:lnTo>
                  <a:pt x="6351" y="6181"/>
                </a:lnTo>
                <a:lnTo>
                  <a:pt x="6059" y="6400"/>
                </a:lnTo>
                <a:lnTo>
                  <a:pt x="5816" y="6668"/>
                </a:lnTo>
                <a:lnTo>
                  <a:pt x="5718" y="6789"/>
                </a:lnTo>
                <a:lnTo>
                  <a:pt x="5621" y="6935"/>
                </a:lnTo>
                <a:lnTo>
                  <a:pt x="5499" y="6838"/>
                </a:lnTo>
                <a:lnTo>
                  <a:pt x="5353" y="6741"/>
                </a:lnTo>
                <a:lnTo>
                  <a:pt x="5499" y="6643"/>
                </a:lnTo>
                <a:lnTo>
                  <a:pt x="5645" y="6522"/>
                </a:lnTo>
                <a:lnTo>
                  <a:pt x="5913" y="6303"/>
                </a:lnTo>
                <a:lnTo>
                  <a:pt x="6570" y="5719"/>
                </a:lnTo>
                <a:close/>
                <a:moveTo>
                  <a:pt x="6959" y="6205"/>
                </a:moveTo>
                <a:lnTo>
                  <a:pt x="7057" y="6303"/>
                </a:lnTo>
                <a:lnTo>
                  <a:pt x="6789" y="6522"/>
                </a:lnTo>
                <a:lnTo>
                  <a:pt x="6473" y="6789"/>
                </a:lnTo>
                <a:lnTo>
                  <a:pt x="6205" y="7057"/>
                </a:lnTo>
                <a:lnTo>
                  <a:pt x="6083" y="7179"/>
                </a:lnTo>
                <a:lnTo>
                  <a:pt x="5986" y="7300"/>
                </a:lnTo>
                <a:lnTo>
                  <a:pt x="5864" y="7154"/>
                </a:lnTo>
                <a:lnTo>
                  <a:pt x="5986" y="7057"/>
                </a:lnTo>
                <a:lnTo>
                  <a:pt x="6108" y="6935"/>
                </a:lnTo>
                <a:lnTo>
                  <a:pt x="6351" y="6692"/>
                </a:lnTo>
                <a:lnTo>
                  <a:pt x="6619" y="6449"/>
                </a:lnTo>
                <a:lnTo>
                  <a:pt x="6911" y="6254"/>
                </a:lnTo>
                <a:lnTo>
                  <a:pt x="6959" y="6205"/>
                </a:lnTo>
                <a:close/>
                <a:moveTo>
                  <a:pt x="7397" y="6619"/>
                </a:moveTo>
                <a:lnTo>
                  <a:pt x="7665" y="6814"/>
                </a:lnTo>
                <a:lnTo>
                  <a:pt x="7324" y="7033"/>
                </a:lnTo>
                <a:lnTo>
                  <a:pt x="7008" y="7276"/>
                </a:lnTo>
                <a:lnTo>
                  <a:pt x="6862" y="7422"/>
                </a:lnTo>
                <a:lnTo>
                  <a:pt x="6716" y="7568"/>
                </a:lnTo>
                <a:lnTo>
                  <a:pt x="6594" y="7714"/>
                </a:lnTo>
                <a:lnTo>
                  <a:pt x="6497" y="7884"/>
                </a:lnTo>
                <a:lnTo>
                  <a:pt x="6229" y="7568"/>
                </a:lnTo>
                <a:lnTo>
                  <a:pt x="6327" y="7495"/>
                </a:lnTo>
                <a:lnTo>
                  <a:pt x="6424" y="7422"/>
                </a:lnTo>
                <a:lnTo>
                  <a:pt x="6619" y="7252"/>
                </a:lnTo>
                <a:lnTo>
                  <a:pt x="7008" y="6935"/>
                </a:lnTo>
                <a:lnTo>
                  <a:pt x="7397" y="6619"/>
                </a:lnTo>
                <a:close/>
                <a:moveTo>
                  <a:pt x="8030" y="7081"/>
                </a:moveTo>
                <a:lnTo>
                  <a:pt x="8127" y="7154"/>
                </a:lnTo>
                <a:lnTo>
                  <a:pt x="7762" y="7373"/>
                </a:lnTo>
                <a:lnTo>
                  <a:pt x="7397" y="7641"/>
                </a:lnTo>
                <a:lnTo>
                  <a:pt x="7057" y="7933"/>
                </a:lnTo>
                <a:lnTo>
                  <a:pt x="6911" y="8079"/>
                </a:lnTo>
                <a:lnTo>
                  <a:pt x="6765" y="8249"/>
                </a:lnTo>
                <a:lnTo>
                  <a:pt x="6619" y="8030"/>
                </a:lnTo>
                <a:lnTo>
                  <a:pt x="6643" y="8030"/>
                </a:lnTo>
                <a:lnTo>
                  <a:pt x="6838" y="7909"/>
                </a:lnTo>
                <a:lnTo>
                  <a:pt x="7008" y="7787"/>
                </a:lnTo>
                <a:lnTo>
                  <a:pt x="7324" y="7544"/>
                </a:lnTo>
                <a:lnTo>
                  <a:pt x="7689" y="7300"/>
                </a:lnTo>
                <a:lnTo>
                  <a:pt x="8030" y="7081"/>
                </a:lnTo>
                <a:close/>
                <a:moveTo>
                  <a:pt x="9879" y="8931"/>
                </a:moveTo>
                <a:lnTo>
                  <a:pt x="9952" y="9052"/>
                </a:lnTo>
                <a:lnTo>
                  <a:pt x="9757" y="9223"/>
                </a:lnTo>
                <a:lnTo>
                  <a:pt x="9563" y="9417"/>
                </a:lnTo>
                <a:lnTo>
                  <a:pt x="9198" y="9782"/>
                </a:lnTo>
                <a:lnTo>
                  <a:pt x="9027" y="9953"/>
                </a:lnTo>
                <a:lnTo>
                  <a:pt x="8930" y="10074"/>
                </a:lnTo>
                <a:lnTo>
                  <a:pt x="8833" y="10196"/>
                </a:lnTo>
                <a:lnTo>
                  <a:pt x="8589" y="10050"/>
                </a:lnTo>
                <a:lnTo>
                  <a:pt x="8711" y="9977"/>
                </a:lnTo>
                <a:lnTo>
                  <a:pt x="8833" y="9880"/>
                </a:lnTo>
                <a:lnTo>
                  <a:pt x="9027" y="9685"/>
                </a:lnTo>
                <a:lnTo>
                  <a:pt x="9879" y="8931"/>
                </a:lnTo>
                <a:close/>
                <a:moveTo>
                  <a:pt x="10317" y="5670"/>
                </a:moveTo>
                <a:lnTo>
                  <a:pt x="10585" y="5962"/>
                </a:lnTo>
                <a:lnTo>
                  <a:pt x="10220" y="6230"/>
                </a:lnTo>
                <a:lnTo>
                  <a:pt x="9879" y="6497"/>
                </a:lnTo>
                <a:lnTo>
                  <a:pt x="9198" y="7081"/>
                </a:lnTo>
                <a:lnTo>
                  <a:pt x="8541" y="7690"/>
                </a:lnTo>
                <a:lnTo>
                  <a:pt x="7908" y="8274"/>
                </a:lnTo>
                <a:lnTo>
                  <a:pt x="7276" y="8906"/>
                </a:lnTo>
                <a:lnTo>
                  <a:pt x="6643" y="9515"/>
                </a:lnTo>
                <a:lnTo>
                  <a:pt x="6108" y="10050"/>
                </a:lnTo>
                <a:lnTo>
                  <a:pt x="5962" y="10196"/>
                </a:lnTo>
                <a:lnTo>
                  <a:pt x="5864" y="10366"/>
                </a:lnTo>
                <a:lnTo>
                  <a:pt x="5767" y="10512"/>
                </a:lnTo>
                <a:lnTo>
                  <a:pt x="5694" y="10682"/>
                </a:lnTo>
                <a:lnTo>
                  <a:pt x="5378" y="10415"/>
                </a:lnTo>
                <a:lnTo>
                  <a:pt x="5524" y="10293"/>
                </a:lnTo>
                <a:lnTo>
                  <a:pt x="5670" y="10147"/>
                </a:lnTo>
                <a:lnTo>
                  <a:pt x="5913" y="9880"/>
                </a:lnTo>
                <a:lnTo>
                  <a:pt x="6424" y="9320"/>
                </a:lnTo>
                <a:lnTo>
                  <a:pt x="6935" y="8760"/>
                </a:lnTo>
                <a:lnTo>
                  <a:pt x="6984" y="8712"/>
                </a:lnTo>
                <a:lnTo>
                  <a:pt x="7008" y="8663"/>
                </a:lnTo>
                <a:lnTo>
                  <a:pt x="7008" y="8566"/>
                </a:lnTo>
                <a:lnTo>
                  <a:pt x="7519" y="8103"/>
                </a:lnTo>
                <a:lnTo>
                  <a:pt x="7762" y="7884"/>
                </a:lnTo>
                <a:lnTo>
                  <a:pt x="8054" y="7690"/>
                </a:lnTo>
                <a:lnTo>
                  <a:pt x="8370" y="7495"/>
                </a:lnTo>
                <a:lnTo>
                  <a:pt x="8516" y="7373"/>
                </a:lnTo>
                <a:lnTo>
                  <a:pt x="8541" y="7300"/>
                </a:lnTo>
                <a:lnTo>
                  <a:pt x="8565" y="7227"/>
                </a:lnTo>
                <a:lnTo>
                  <a:pt x="8735" y="7130"/>
                </a:lnTo>
                <a:lnTo>
                  <a:pt x="8906" y="6984"/>
                </a:lnTo>
                <a:lnTo>
                  <a:pt x="9246" y="6716"/>
                </a:lnTo>
                <a:lnTo>
                  <a:pt x="9782" y="6205"/>
                </a:lnTo>
                <a:lnTo>
                  <a:pt x="10317" y="5670"/>
                </a:lnTo>
                <a:close/>
                <a:moveTo>
                  <a:pt x="10195" y="9369"/>
                </a:moveTo>
                <a:lnTo>
                  <a:pt x="10439" y="9661"/>
                </a:lnTo>
                <a:lnTo>
                  <a:pt x="9928" y="10147"/>
                </a:lnTo>
                <a:lnTo>
                  <a:pt x="9660" y="10415"/>
                </a:lnTo>
                <a:lnTo>
                  <a:pt x="9514" y="10536"/>
                </a:lnTo>
                <a:lnTo>
                  <a:pt x="9417" y="10682"/>
                </a:lnTo>
                <a:lnTo>
                  <a:pt x="9222" y="10512"/>
                </a:lnTo>
                <a:lnTo>
                  <a:pt x="9052" y="10366"/>
                </a:lnTo>
                <a:lnTo>
                  <a:pt x="9198" y="10293"/>
                </a:lnTo>
                <a:lnTo>
                  <a:pt x="9319" y="10171"/>
                </a:lnTo>
                <a:lnTo>
                  <a:pt x="9538" y="9977"/>
                </a:lnTo>
                <a:lnTo>
                  <a:pt x="9879" y="9685"/>
                </a:lnTo>
                <a:lnTo>
                  <a:pt x="10195" y="9369"/>
                </a:lnTo>
                <a:close/>
                <a:moveTo>
                  <a:pt x="10852" y="6278"/>
                </a:moveTo>
                <a:lnTo>
                  <a:pt x="10901" y="6303"/>
                </a:lnTo>
                <a:lnTo>
                  <a:pt x="10609" y="6546"/>
                </a:lnTo>
                <a:lnTo>
                  <a:pt x="10341" y="6789"/>
                </a:lnTo>
                <a:lnTo>
                  <a:pt x="9806" y="7325"/>
                </a:lnTo>
                <a:lnTo>
                  <a:pt x="8565" y="8541"/>
                </a:lnTo>
                <a:lnTo>
                  <a:pt x="7300" y="9734"/>
                </a:lnTo>
                <a:lnTo>
                  <a:pt x="6643" y="10342"/>
                </a:lnTo>
                <a:lnTo>
                  <a:pt x="6473" y="10512"/>
                </a:lnTo>
                <a:lnTo>
                  <a:pt x="6327" y="10658"/>
                </a:lnTo>
                <a:lnTo>
                  <a:pt x="6181" y="10853"/>
                </a:lnTo>
                <a:lnTo>
                  <a:pt x="6083" y="11023"/>
                </a:lnTo>
                <a:lnTo>
                  <a:pt x="6083" y="11047"/>
                </a:lnTo>
                <a:lnTo>
                  <a:pt x="5791" y="10780"/>
                </a:lnTo>
                <a:lnTo>
                  <a:pt x="5937" y="10707"/>
                </a:lnTo>
                <a:lnTo>
                  <a:pt x="6083" y="10609"/>
                </a:lnTo>
                <a:lnTo>
                  <a:pt x="6327" y="10390"/>
                </a:lnTo>
                <a:lnTo>
                  <a:pt x="6765" y="9904"/>
                </a:lnTo>
                <a:lnTo>
                  <a:pt x="7397" y="9271"/>
                </a:lnTo>
                <a:lnTo>
                  <a:pt x="8054" y="8663"/>
                </a:lnTo>
                <a:lnTo>
                  <a:pt x="8735" y="8055"/>
                </a:lnTo>
                <a:lnTo>
                  <a:pt x="9441" y="7471"/>
                </a:lnTo>
                <a:lnTo>
                  <a:pt x="10171" y="6887"/>
                </a:lnTo>
                <a:lnTo>
                  <a:pt x="10852" y="6278"/>
                </a:lnTo>
                <a:close/>
                <a:moveTo>
                  <a:pt x="10731" y="9953"/>
                </a:moveTo>
                <a:lnTo>
                  <a:pt x="10901" y="10123"/>
                </a:lnTo>
                <a:lnTo>
                  <a:pt x="10658" y="10317"/>
                </a:lnTo>
                <a:lnTo>
                  <a:pt x="10463" y="10512"/>
                </a:lnTo>
                <a:lnTo>
                  <a:pt x="10147" y="10755"/>
                </a:lnTo>
                <a:lnTo>
                  <a:pt x="10001" y="10901"/>
                </a:lnTo>
                <a:lnTo>
                  <a:pt x="9879" y="11047"/>
                </a:lnTo>
                <a:lnTo>
                  <a:pt x="9709" y="10926"/>
                </a:lnTo>
                <a:lnTo>
                  <a:pt x="9611" y="10877"/>
                </a:lnTo>
                <a:lnTo>
                  <a:pt x="9879" y="10682"/>
                </a:lnTo>
                <a:lnTo>
                  <a:pt x="10122" y="10488"/>
                </a:lnTo>
                <a:lnTo>
                  <a:pt x="10731" y="9953"/>
                </a:lnTo>
                <a:close/>
                <a:moveTo>
                  <a:pt x="11193" y="6619"/>
                </a:moveTo>
                <a:lnTo>
                  <a:pt x="11315" y="6741"/>
                </a:lnTo>
                <a:lnTo>
                  <a:pt x="10852" y="7179"/>
                </a:lnTo>
                <a:lnTo>
                  <a:pt x="10439" y="7641"/>
                </a:lnTo>
                <a:lnTo>
                  <a:pt x="10001" y="8055"/>
                </a:lnTo>
                <a:lnTo>
                  <a:pt x="9806" y="8274"/>
                </a:lnTo>
                <a:lnTo>
                  <a:pt x="9733" y="8395"/>
                </a:lnTo>
                <a:lnTo>
                  <a:pt x="9684" y="8541"/>
                </a:lnTo>
                <a:lnTo>
                  <a:pt x="9684" y="8566"/>
                </a:lnTo>
                <a:lnTo>
                  <a:pt x="8857" y="9320"/>
                </a:lnTo>
                <a:lnTo>
                  <a:pt x="8565" y="9588"/>
                </a:lnTo>
                <a:lnTo>
                  <a:pt x="8419" y="9734"/>
                </a:lnTo>
                <a:lnTo>
                  <a:pt x="8346" y="9831"/>
                </a:lnTo>
                <a:lnTo>
                  <a:pt x="8297" y="9904"/>
                </a:lnTo>
                <a:lnTo>
                  <a:pt x="8224" y="9953"/>
                </a:lnTo>
                <a:lnTo>
                  <a:pt x="7713" y="10439"/>
                </a:lnTo>
                <a:lnTo>
                  <a:pt x="7203" y="10901"/>
                </a:lnTo>
                <a:lnTo>
                  <a:pt x="6886" y="11145"/>
                </a:lnTo>
                <a:lnTo>
                  <a:pt x="6716" y="11291"/>
                </a:lnTo>
                <a:lnTo>
                  <a:pt x="6570" y="11412"/>
                </a:lnTo>
                <a:lnTo>
                  <a:pt x="6254" y="11169"/>
                </a:lnTo>
                <a:lnTo>
                  <a:pt x="6424" y="11096"/>
                </a:lnTo>
                <a:lnTo>
                  <a:pt x="6570" y="10974"/>
                </a:lnTo>
                <a:lnTo>
                  <a:pt x="6886" y="10707"/>
                </a:lnTo>
                <a:lnTo>
                  <a:pt x="7446" y="10147"/>
                </a:lnTo>
                <a:lnTo>
                  <a:pt x="8711" y="8955"/>
                </a:lnTo>
                <a:lnTo>
                  <a:pt x="10001" y="7763"/>
                </a:lnTo>
                <a:lnTo>
                  <a:pt x="10609" y="7203"/>
                </a:lnTo>
                <a:lnTo>
                  <a:pt x="10901" y="6911"/>
                </a:lnTo>
                <a:lnTo>
                  <a:pt x="11193" y="6619"/>
                </a:lnTo>
                <a:close/>
                <a:moveTo>
                  <a:pt x="11120" y="10366"/>
                </a:moveTo>
                <a:lnTo>
                  <a:pt x="11290" y="10536"/>
                </a:lnTo>
                <a:lnTo>
                  <a:pt x="10998" y="10828"/>
                </a:lnTo>
                <a:lnTo>
                  <a:pt x="10706" y="11096"/>
                </a:lnTo>
                <a:lnTo>
                  <a:pt x="10487" y="11266"/>
                </a:lnTo>
                <a:lnTo>
                  <a:pt x="10244" y="11437"/>
                </a:lnTo>
                <a:lnTo>
                  <a:pt x="10171" y="11315"/>
                </a:lnTo>
                <a:lnTo>
                  <a:pt x="10074" y="11218"/>
                </a:lnTo>
                <a:lnTo>
                  <a:pt x="10220" y="11120"/>
                </a:lnTo>
                <a:lnTo>
                  <a:pt x="10366" y="11023"/>
                </a:lnTo>
                <a:lnTo>
                  <a:pt x="10633" y="10780"/>
                </a:lnTo>
                <a:lnTo>
                  <a:pt x="10877" y="10585"/>
                </a:lnTo>
                <a:lnTo>
                  <a:pt x="11120" y="10366"/>
                </a:lnTo>
                <a:close/>
                <a:moveTo>
                  <a:pt x="10220" y="5208"/>
                </a:moveTo>
                <a:lnTo>
                  <a:pt x="10122" y="5232"/>
                </a:lnTo>
                <a:lnTo>
                  <a:pt x="10049" y="5305"/>
                </a:lnTo>
                <a:lnTo>
                  <a:pt x="9952" y="5378"/>
                </a:lnTo>
                <a:lnTo>
                  <a:pt x="9344" y="6011"/>
                </a:lnTo>
                <a:lnTo>
                  <a:pt x="9027" y="6303"/>
                </a:lnTo>
                <a:lnTo>
                  <a:pt x="8687" y="6570"/>
                </a:lnTo>
                <a:lnTo>
                  <a:pt x="8419" y="6789"/>
                </a:lnTo>
                <a:lnTo>
                  <a:pt x="8005" y="6497"/>
                </a:lnTo>
                <a:lnTo>
                  <a:pt x="7592" y="6157"/>
                </a:lnTo>
                <a:lnTo>
                  <a:pt x="7373" y="5962"/>
                </a:lnTo>
                <a:lnTo>
                  <a:pt x="7178" y="5767"/>
                </a:lnTo>
                <a:lnTo>
                  <a:pt x="6984" y="5573"/>
                </a:lnTo>
                <a:lnTo>
                  <a:pt x="6740" y="5402"/>
                </a:lnTo>
                <a:lnTo>
                  <a:pt x="6716" y="5329"/>
                </a:lnTo>
                <a:lnTo>
                  <a:pt x="6643" y="5281"/>
                </a:lnTo>
                <a:lnTo>
                  <a:pt x="6594" y="5256"/>
                </a:lnTo>
                <a:lnTo>
                  <a:pt x="6448" y="5256"/>
                </a:lnTo>
                <a:lnTo>
                  <a:pt x="6400" y="5305"/>
                </a:lnTo>
                <a:lnTo>
                  <a:pt x="5621" y="6011"/>
                </a:lnTo>
                <a:lnTo>
                  <a:pt x="5280" y="6303"/>
                </a:lnTo>
                <a:lnTo>
                  <a:pt x="5134" y="6473"/>
                </a:lnTo>
                <a:lnTo>
                  <a:pt x="5086" y="6570"/>
                </a:lnTo>
                <a:lnTo>
                  <a:pt x="5037" y="6668"/>
                </a:lnTo>
                <a:lnTo>
                  <a:pt x="5037" y="6716"/>
                </a:lnTo>
                <a:lnTo>
                  <a:pt x="5037" y="6741"/>
                </a:lnTo>
                <a:lnTo>
                  <a:pt x="5086" y="6789"/>
                </a:lnTo>
                <a:lnTo>
                  <a:pt x="5110" y="6814"/>
                </a:lnTo>
                <a:lnTo>
                  <a:pt x="5183" y="6911"/>
                </a:lnTo>
                <a:lnTo>
                  <a:pt x="5256" y="7033"/>
                </a:lnTo>
                <a:lnTo>
                  <a:pt x="5426" y="7227"/>
                </a:lnTo>
                <a:lnTo>
                  <a:pt x="5791" y="7617"/>
                </a:lnTo>
                <a:lnTo>
                  <a:pt x="6156" y="8079"/>
                </a:lnTo>
                <a:lnTo>
                  <a:pt x="6521" y="8541"/>
                </a:lnTo>
                <a:lnTo>
                  <a:pt x="5694" y="9466"/>
                </a:lnTo>
                <a:lnTo>
                  <a:pt x="5256" y="9904"/>
                </a:lnTo>
                <a:lnTo>
                  <a:pt x="5159" y="10025"/>
                </a:lnTo>
                <a:lnTo>
                  <a:pt x="5061" y="10147"/>
                </a:lnTo>
                <a:lnTo>
                  <a:pt x="5013" y="10269"/>
                </a:lnTo>
                <a:lnTo>
                  <a:pt x="4988" y="10415"/>
                </a:lnTo>
                <a:lnTo>
                  <a:pt x="4988" y="10439"/>
                </a:lnTo>
                <a:lnTo>
                  <a:pt x="4988" y="10512"/>
                </a:lnTo>
                <a:lnTo>
                  <a:pt x="5013" y="10585"/>
                </a:lnTo>
                <a:lnTo>
                  <a:pt x="5159" y="10780"/>
                </a:lnTo>
                <a:lnTo>
                  <a:pt x="5305" y="10950"/>
                </a:lnTo>
                <a:lnTo>
                  <a:pt x="5670" y="11291"/>
                </a:lnTo>
                <a:lnTo>
                  <a:pt x="6035" y="11607"/>
                </a:lnTo>
                <a:lnTo>
                  <a:pt x="6424" y="11875"/>
                </a:lnTo>
                <a:lnTo>
                  <a:pt x="6473" y="11899"/>
                </a:lnTo>
                <a:lnTo>
                  <a:pt x="6521" y="11923"/>
                </a:lnTo>
                <a:lnTo>
                  <a:pt x="6594" y="11899"/>
                </a:lnTo>
                <a:lnTo>
                  <a:pt x="6619" y="11899"/>
                </a:lnTo>
                <a:lnTo>
                  <a:pt x="6692" y="11826"/>
                </a:lnTo>
                <a:lnTo>
                  <a:pt x="6740" y="11729"/>
                </a:lnTo>
                <a:lnTo>
                  <a:pt x="6911" y="11631"/>
                </a:lnTo>
                <a:lnTo>
                  <a:pt x="7057" y="11510"/>
                </a:lnTo>
                <a:lnTo>
                  <a:pt x="7349" y="11266"/>
                </a:lnTo>
                <a:lnTo>
                  <a:pt x="7859" y="10828"/>
                </a:lnTo>
                <a:lnTo>
                  <a:pt x="8370" y="10342"/>
                </a:lnTo>
                <a:lnTo>
                  <a:pt x="8468" y="10439"/>
                </a:lnTo>
                <a:lnTo>
                  <a:pt x="8784" y="10707"/>
                </a:lnTo>
                <a:lnTo>
                  <a:pt x="9076" y="10999"/>
                </a:lnTo>
                <a:lnTo>
                  <a:pt x="9198" y="11120"/>
                </a:lnTo>
                <a:lnTo>
                  <a:pt x="9319" y="11218"/>
                </a:lnTo>
                <a:lnTo>
                  <a:pt x="9587" y="11364"/>
                </a:lnTo>
                <a:lnTo>
                  <a:pt x="9709" y="11485"/>
                </a:lnTo>
                <a:lnTo>
                  <a:pt x="9830" y="11583"/>
                </a:lnTo>
                <a:lnTo>
                  <a:pt x="9928" y="11704"/>
                </a:lnTo>
                <a:lnTo>
                  <a:pt x="10001" y="11753"/>
                </a:lnTo>
                <a:lnTo>
                  <a:pt x="10074" y="11777"/>
                </a:lnTo>
                <a:lnTo>
                  <a:pt x="10098" y="11802"/>
                </a:lnTo>
                <a:lnTo>
                  <a:pt x="10220" y="11802"/>
                </a:lnTo>
                <a:lnTo>
                  <a:pt x="10317" y="11777"/>
                </a:lnTo>
                <a:lnTo>
                  <a:pt x="10414" y="11729"/>
                </a:lnTo>
                <a:lnTo>
                  <a:pt x="10512" y="11680"/>
                </a:lnTo>
                <a:lnTo>
                  <a:pt x="10706" y="11534"/>
                </a:lnTo>
                <a:lnTo>
                  <a:pt x="10877" y="11388"/>
                </a:lnTo>
                <a:lnTo>
                  <a:pt x="11096" y="11218"/>
                </a:lnTo>
                <a:lnTo>
                  <a:pt x="11315" y="10999"/>
                </a:lnTo>
                <a:lnTo>
                  <a:pt x="11704" y="10585"/>
                </a:lnTo>
                <a:lnTo>
                  <a:pt x="11753" y="10512"/>
                </a:lnTo>
                <a:lnTo>
                  <a:pt x="11753" y="10439"/>
                </a:lnTo>
                <a:lnTo>
                  <a:pt x="11728" y="10366"/>
                </a:lnTo>
                <a:lnTo>
                  <a:pt x="11680" y="10317"/>
                </a:lnTo>
                <a:lnTo>
                  <a:pt x="11631" y="10244"/>
                </a:lnTo>
                <a:lnTo>
                  <a:pt x="11339" y="9904"/>
                </a:lnTo>
                <a:lnTo>
                  <a:pt x="11047" y="9588"/>
                </a:lnTo>
                <a:lnTo>
                  <a:pt x="10731" y="9271"/>
                </a:lnTo>
                <a:lnTo>
                  <a:pt x="10439" y="8955"/>
                </a:lnTo>
                <a:lnTo>
                  <a:pt x="10414" y="8906"/>
                </a:lnTo>
                <a:lnTo>
                  <a:pt x="10366" y="8882"/>
                </a:lnTo>
                <a:lnTo>
                  <a:pt x="10195" y="8639"/>
                </a:lnTo>
                <a:lnTo>
                  <a:pt x="10220" y="8590"/>
                </a:lnTo>
                <a:lnTo>
                  <a:pt x="10220" y="8517"/>
                </a:lnTo>
                <a:lnTo>
                  <a:pt x="10220" y="8468"/>
                </a:lnTo>
                <a:lnTo>
                  <a:pt x="10195" y="8420"/>
                </a:lnTo>
                <a:lnTo>
                  <a:pt x="10463" y="8152"/>
                </a:lnTo>
                <a:lnTo>
                  <a:pt x="10706" y="7909"/>
                </a:lnTo>
                <a:lnTo>
                  <a:pt x="11193" y="7422"/>
                </a:lnTo>
                <a:lnTo>
                  <a:pt x="11461" y="7179"/>
                </a:lnTo>
                <a:lnTo>
                  <a:pt x="11680" y="6911"/>
                </a:lnTo>
                <a:lnTo>
                  <a:pt x="11728" y="6838"/>
                </a:lnTo>
                <a:lnTo>
                  <a:pt x="11728" y="6741"/>
                </a:lnTo>
                <a:lnTo>
                  <a:pt x="11753" y="6692"/>
                </a:lnTo>
                <a:lnTo>
                  <a:pt x="11753" y="6643"/>
                </a:lnTo>
                <a:lnTo>
                  <a:pt x="11753" y="6570"/>
                </a:lnTo>
                <a:lnTo>
                  <a:pt x="11728" y="6522"/>
                </a:lnTo>
                <a:lnTo>
                  <a:pt x="11607" y="6351"/>
                </a:lnTo>
                <a:lnTo>
                  <a:pt x="11461" y="6205"/>
                </a:lnTo>
                <a:lnTo>
                  <a:pt x="11169" y="5913"/>
                </a:lnTo>
                <a:lnTo>
                  <a:pt x="10852" y="5597"/>
                </a:lnTo>
                <a:lnTo>
                  <a:pt x="10536" y="5305"/>
                </a:lnTo>
                <a:lnTo>
                  <a:pt x="10463" y="5256"/>
                </a:lnTo>
                <a:lnTo>
                  <a:pt x="10366" y="5256"/>
                </a:lnTo>
                <a:lnTo>
                  <a:pt x="10341" y="5232"/>
                </a:lnTo>
                <a:lnTo>
                  <a:pt x="10220" y="5208"/>
                </a:lnTo>
                <a:close/>
                <a:moveTo>
                  <a:pt x="11631" y="536"/>
                </a:moveTo>
                <a:lnTo>
                  <a:pt x="11728" y="658"/>
                </a:lnTo>
                <a:lnTo>
                  <a:pt x="11801" y="779"/>
                </a:lnTo>
                <a:lnTo>
                  <a:pt x="12020" y="998"/>
                </a:lnTo>
                <a:lnTo>
                  <a:pt x="12483" y="1412"/>
                </a:lnTo>
                <a:lnTo>
                  <a:pt x="13164" y="2044"/>
                </a:lnTo>
                <a:lnTo>
                  <a:pt x="13797" y="2677"/>
                </a:lnTo>
                <a:lnTo>
                  <a:pt x="14429" y="3334"/>
                </a:lnTo>
                <a:lnTo>
                  <a:pt x="15062" y="3991"/>
                </a:lnTo>
                <a:lnTo>
                  <a:pt x="16278" y="5354"/>
                </a:lnTo>
                <a:lnTo>
                  <a:pt x="16303" y="5354"/>
                </a:lnTo>
                <a:lnTo>
                  <a:pt x="16254" y="5548"/>
                </a:lnTo>
                <a:lnTo>
                  <a:pt x="16230" y="5719"/>
                </a:lnTo>
                <a:lnTo>
                  <a:pt x="16181" y="6084"/>
                </a:lnTo>
                <a:lnTo>
                  <a:pt x="16181" y="6838"/>
                </a:lnTo>
                <a:lnTo>
                  <a:pt x="16157" y="7690"/>
                </a:lnTo>
                <a:lnTo>
                  <a:pt x="16157" y="8541"/>
                </a:lnTo>
                <a:lnTo>
                  <a:pt x="16181" y="10244"/>
                </a:lnTo>
                <a:lnTo>
                  <a:pt x="16230" y="11948"/>
                </a:lnTo>
                <a:lnTo>
                  <a:pt x="16230" y="11972"/>
                </a:lnTo>
                <a:lnTo>
                  <a:pt x="15938" y="12167"/>
                </a:lnTo>
                <a:lnTo>
                  <a:pt x="15646" y="12410"/>
                </a:lnTo>
                <a:lnTo>
                  <a:pt x="15354" y="12653"/>
                </a:lnTo>
                <a:lnTo>
                  <a:pt x="15086" y="12921"/>
                </a:lnTo>
                <a:lnTo>
                  <a:pt x="14551" y="13456"/>
                </a:lnTo>
                <a:lnTo>
                  <a:pt x="14016" y="13992"/>
                </a:lnTo>
                <a:lnTo>
                  <a:pt x="11509" y="16401"/>
                </a:lnTo>
                <a:lnTo>
                  <a:pt x="11461" y="16474"/>
                </a:lnTo>
                <a:lnTo>
                  <a:pt x="9830" y="16571"/>
                </a:lnTo>
                <a:lnTo>
                  <a:pt x="9027" y="16595"/>
                </a:lnTo>
                <a:lnTo>
                  <a:pt x="8200" y="16620"/>
                </a:lnTo>
                <a:lnTo>
                  <a:pt x="7349" y="16595"/>
                </a:lnTo>
                <a:lnTo>
                  <a:pt x="6521" y="16571"/>
                </a:lnTo>
                <a:lnTo>
                  <a:pt x="5840" y="16498"/>
                </a:lnTo>
                <a:lnTo>
                  <a:pt x="5329" y="16498"/>
                </a:lnTo>
                <a:lnTo>
                  <a:pt x="5159" y="16522"/>
                </a:lnTo>
                <a:lnTo>
                  <a:pt x="5110" y="16401"/>
                </a:lnTo>
                <a:lnTo>
                  <a:pt x="5037" y="16255"/>
                </a:lnTo>
                <a:lnTo>
                  <a:pt x="4940" y="16133"/>
                </a:lnTo>
                <a:lnTo>
                  <a:pt x="4842" y="16011"/>
                </a:lnTo>
                <a:lnTo>
                  <a:pt x="4429" y="15549"/>
                </a:lnTo>
                <a:lnTo>
                  <a:pt x="3772" y="14868"/>
                </a:lnTo>
                <a:lnTo>
                  <a:pt x="3431" y="14527"/>
                </a:lnTo>
                <a:lnTo>
                  <a:pt x="3090" y="14211"/>
                </a:lnTo>
                <a:lnTo>
                  <a:pt x="2750" y="13919"/>
                </a:lnTo>
                <a:lnTo>
                  <a:pt x="2385" y="13651"/>
                </a:lnTo>
                <a:lnTo>
                  <a:pt x="1679" y="13116"/>
                </a:lnTo>
                <a:lnTo>
                  <a:pt x="1338" y="12824"/>
                </a:lnTo>
                <a:lnTo>
                  <a:pt x="1022" y="12532"/>
                </a:lnTo>
                <a:lnTo>
                  <a:pt x="730" y="12191"/>
                </a:lnTo>
                <a:lnTo>
                  <a:pt x="487" y="11850"/>
                </a:lnTo>
                <a:lnTo>
                  <a:pt x="535" y="11704"/>
                </a:lnTo>
                <a:lnTo>
                  <a:pt x="560" y="11534"/>
                </a:lnTo>
                <a:lnTo>
                  <a:pt x="584" y="11218"/>
                </a:lnTo>
                <a:lnTo>
                  <a:pt x="584" y="10561"/>
                </a:lnTo>
                <a:lnTo>
                  <a:pt x="584" y="9612"/>
                </a:lnTo>
                <a:lnTo>
                  <a:pt x="584" y="8663"/>
                </a:lnTo>
                <a:lnTo>
                  <a:pt x="584" y="7714"/>
                </a:lnTo>
                <a:lnTo>
                  <a:pt x="535" y="6765"/>
                </a:lnTo>
                <a:lnTo>
                  <a:pt x="535" y="6132"/>
                </a:lnTo>
                <a:lnTo>
                  <a:pt x="511" y="5792"/>
                </a:lnTo>
                <a:lnTo>
                  <a:pt x="438" y="5475"/>
                </a:lnTo>
                <a:lnTo>
                  <a:pt x="511" y="5402"/>
                </a:lnTo>
                <a:lnTo>
                  <a:pt x="1046" y="4721"/>
                </a:lnTo>
                <a:lnTo>
                  <a:pt x="1582" y="4040"/>
                </a:lnTo>
                <a:lnTo>
                  <a:pt x="2141" y="3358"/>
                </a:lnTo>
                <a:lnTo>
                  <a:pt x="2725" y="2726"/>
                </a:lnTo>
                <a:lnTo>
                  <a:pt x="2993" y="2458"/>
                </a:lnTo>
                <a:lnTo>
                  <a:pt x="3285" y="2190"/>
                </a:lnTo>
                <a:lnTo>
                  <a:pt x="3869" y="1655"/>
                </a:lnTo>
                <a:lnTo>
                  <a:pt x="4429" y="1120"/>
                </a:lnTo>
                <a:lnTo>
                  <a:pt x="4696" y="852"/>
                </a:lnTo>
                <a:lnTo>
                  <a:pt x="4964" y="560"/>
                </a:lnTo>
                <a:lnTo>
                  <a:pt x="5305" y="609"/>
                </a:lnTo>
                <a:lnTo>
                  <a:pt x="5670" y="633"/>
                </a:lnTo>
                <a:lnTo>
                  <a:pt x="6400" y="633"/>
                </a:lnTo>
                <a:lnTo>
                  <a:pt x="8127" y="609"/>
                </a:lnTo>
                <a:lnTo>
                  <a:pt x="9003" y="609"/>
                </a:lnTo>
                <a:lnTo>
                  <a:pt x="9879" y="633"/>
                </a:lnTo>
                <a:lnTo>
                  <a:pt x="10779" y="609"/>
                </a:lnTo>
                <a:lnTo>
                  <a:pt x="11217" y="585"/>
                </a:lnTo>
                <a:lnTo>
                  <a:pt x="11631" y="536"/>
                </a:lnTo>
                <a:close/>
                <a:moveTo>
                  <a:pt x="10731" y="1"/>
                </a:moveTo>
                <a:lnTo>
                  <a:pt x="9855" y="25"/>
                </a:lnTo>
                <a:lnTo>
                  <a:pt x="8127" y="49"/>
                </a:lnTo>
                <a:lnTo>
                  <a:pt x="6400" y="74"/>
                </a:lnTo>
                <a:lnTo>
                  <a:pt x="5597" y="74"/>
                </a:lnTo>
                <a:lnTo>
                  <a:pt x="5207" y="98"/>
                </a:lnTo>
                <a:lnTo>
                  <a:pt x="4818" y="171"/>
                </a:lnTo>
                <a:lnTo>
                  <a:pt x="4769" y="195"/>
                </a:lnTo>
                <a:lnTo>
                  <a:pt x="4721" y="244"/>
                </a:lnTo>
                <a:lnTo>
                  <a:pt x="4696" y="293"/>
                </a:lnTo>
                <a:lnTo>
                  <a:pt x="4696" y="341"/>
                </a:lnTo>
                <a:lnTo>
                  <a:pt x="4331" y="536"/>
                </a:lnTo>
                <a:lnTo>
                  <a:pt x="4015" y="779"/>
                </a:lnTo>
                <a:lnTo>
                  <a:pt x="3674" y="1023"/>
                </a:lnTo>
                <a:lnTo>
                  <a:pt x="3382" y="1315"/>
                </a:lnTo>
                <a:lnTo>
                  <a:pt x="2774" y="1899"/>
                </a:lnTo>
                <a:lnTo>
                  <a:pt x="2239" y="2458"/>
                </a:lnTo>
                <a:lnTo>
                  <a:pt x="1655" y="3091"/>
                </a:lnTo>
                <a:lnTo>
                  <a:pt x="1071" y="3748"/>
                </a:lnTo>
                <a:lnTo>
                  <a:pt x="535" y="4429"/>
                </a:lnTo>
                <a:lnTo>
                  <a:pt x="49" y="5135"/>
                </a:lnTo>
                <a:lnTo>
                  <a:pt x="24" y="5208"/>
                </a:lnTo>
                <a:lnTo>
                  <a:pt x="0" y="5281"/>
                </a:lnTo>
                <a:lnTo>
                  <a:pt x="24" y="5354"/>
                </a:lnTo>
                <a:lnTo>
                  <a:pt x="49" y="5402"/>
                </a:lnTo>
                <a:lnTo>
                  <a:pt x="0" y="5694"/>
                </a:lnTo>
                <a:lnTo>
                  <a:pt x="0" y="5986"/>
                </a:lnTo>
                <a:lnTo>
                  <a:pt x="24" y="6570"/>
                </a:lnTo>
                <a:lnTo>
                  <a:pt x="73" y="8468"/>
                </a:lnTo>
                <a:lnTo>
                  <a:pt x="73" y="9417"/>
                </a:lnTo>
                <a:lnTo>
                  <a:pt x="73" y="10366"/>
                </a:lnTo>
                <a:lnTo>
                  <a:pt x="49" y="10755"/>
                </a:lnTo>
                <a:lnTo>
                  <a:pt x="0" y="11145"/>
                </a:lnTo>
                <a:lnTo>
                  <a:pt x="0" y="11339"/>
                </a:lnTo>
                <a:lnTo>
                  <a:pt x="0" y="11534"/>
                </a:lnTo>
                <a:lnTo>
                  <a:pt x="24" y="11729"/>
                </a:lnTo>
                <a:lnTo>
                  <a:pt x="97" y="11899"/>
                </a:lnTo>
                <a:lnTo>
                  <a:pt x="73" y="11948"/>
                </a:lnTo>
                <a:lnTo>
                  <a:pt x="73" y="11996"/>
                </a:lnTo>
                <a:lnTo>
                  <a:pt x="146" y="12191"/>
                </a:lnTo>
                <a:lnTo>
                  <a:pt x="219" y="12361"/>
                </a:lnTo>
                <a:lnTo>
                  <a:pt x="292" y="12532"/>
                </a:lnTo>
                <a:lnTo>
                  <a:pt x="414" y="12702"/>
                </a:lnTo>
                <a:lnTo>
                  <a:pt x="535" y="12848"/>
                </a:lnTo>
                <a:lnTo>
                  <a:pt x="681" y="12994"/>
                </a:lnTo>
                <a:lnTo>
                  <a:pt x="998" y="13286"/>
                </a:lnTo>
                <a:lnTo>
                  <a:pt x="1338" y="13554"/>
                </a:lnTo>
                <a:lnTo>
                  <a:pt x="1679" y="13797"/>
                </a:lnTo>
                <a:lnTo>
                  <a:pt x="1995" y="14040"/>
                </a:lnTo>
                <a:lnTo>
                  <a:pt x="2287" y="14259"/>
                </a:lnTo>
                <a:lnTo>
                  <a:pt x="2652" y="14576"/>
                </a:lnTo>
                <a:lnTo>
                  <a:pt x="2993" y="14916"/>
                </a:lnTo>
                <a:lnTo>
                  <a:pt x="3650" y="15598"/>
                </a:lnTo>
                <a:lnTo>
                  <a:pt x="3991" y="15987"/>
                </a:lnTo>
                <a:lnTo>
                  <a:pt x="4331" y="16376"/>
                </a:lnTo>
                <a:lnTo>
                  <a:pt x="4453" y="16547"/>
                </a:lnTo>
                <a:lnTo>
                  <a:pt x="4599" y="16693"/>
                </a:lnTo>
                <a:lnTo>
                  <a:pt x="4745" y="16814"/>
                </a:lnTo>
                <a:lnTo>
                  <a:pt x="4818" y="16863"/>
                </a:lnTo>
                <a:lnTo>
                  <a:pt x="4940" y="16887"/>
                </a:lnTo>
                <a:lnTo>
                  <a:pt x="5013" y="16887"/>
                </a:lnTo>
                <a:lnTo>
                  <a:pt x="5086" y="16863"/>
                </a:lnTo>
                <a:lnTo>
                  <a:pt x="5232" y="16912"/>
                </a:lnTo>
                <a:lnTo>
                  <a:pt x="5378" y="16960"/>
                </a:lnTo>
                <a:lnTo>
                  <a:pt x="5694" y="17009"/>
                </a:lnTo>
                <a:lnTo>
                  <a:pt x="6327" y="17058"/>
                </a:lnTo>
                <a:lnTo>
                  <a:pt x="7178" y="17106"/>
                </a:lnTo>
                <a:lnTo>
                  <a:pt x="8005" y="17106"/>
                </a:lnTo>
                <a:lnTo>
                  <a:pt x="8906" y="17131"/>
                </a:lnTo>
                <a:lnTo>
                  <a:pt x="9806" y="17106"/>
                </a:lnTo>
                <a:lnTo>
                  <a:pt x="10706" y="17033"/>
                </a:lnTo>
                <a:lnTo>
                  <a:pt x="11582" y="16936"/>
                </a:lnTo>
                <a:lnTo>
                  <a:pt x="11655" y="16912"/>
                </a:lnTo>
                <a:lnTo>
                  <a:pt x="11704" y="16887"/>
                </a:lnTo>
                <a:lnTo>
                  <a:pt x="11753" y="16839"/>
                </a:lnTo>
                <a:lnTo>
                  <a:pt x="11801" y="16790"/>
                </a:lnTo>
                <a:lnTo>
                  <a:pt x="11850" y="16741"/>
                </a:lnTo>
                <a:lnTo>
                  <a:pt x="14210" y="14454"/>
                </a:lnTo>
                <a:lnTo>
                  <a:pt x="14794" y="13919"/>
                </a:lnTo>
                <a:lnTo>
                  <a:pt x="15403" y="13383"/>
                </a:lnTo>
                <a:lnTo>
                  <a:pt x="15694" y="13091"/>
                </a:lnTo>
                <a:lnTo>
                  <a:pt x="15986" y="12799"/>
                </a:lnTo>
                <a:lnTo>
                  <a:pt x="16230" y="12507"/>
                </a:lnTo>
                <a:lnTo>
                  <a:pt x="16473" y="12191"/>
                </a:lnTo>
                <a:lnTo>
                  <a:pt x="16570" y="12191"/>
                </a:lnTo>
                <a:lnTo>
                  <a:pt x="16668" y="12142"/>
                </a:lnTo>
                <a:lnTo>
                  <a:pt x="16716" y="12069"/>
                </a:lnTo>
                <a:lnTo>
                  <a:pt x="16741" y="11948"/>
                </a:lnTo>
                <a:lnTo>
                  <a:pt x="16692" y="10244"/>
                </a:lnTo>
                <a:lnTo>
                  <a:pt x="16668" y="8541"/>
                </a:lnTo>
                <a:lnTo>
                  <a:pt x="16692" y="6838"/>
                </a:lnTo>
                <a:lnTo>
                  <a:pt x="16716" y="6084"/>
                </a:lnTo>
                <a:lnTo>
                  <a:pt x="16716" y="5694"/>
                </a:lnTo>
                <a:lnTo>
                  <a:pt x="16692" y="5500"/>
                </a:lnTo>
                <a:lnTo>
                  <a:pt x="16643" y="5329"/>
                </a:lnTo>
                <a:lnTo>
                  <a:pt x="16692" y="5232"/>
                </a:lnTo>
                <a:lnTo>
                  <a:pt x="16716" y="5159"/>
                </a:lnTo>
                <a:lnTo>
                  <a:pt x="16692" y="5062"/>
                </a:lnTo>
                <a:lnTo>
                  <a:pt x="16643" y="4989"/>
                </a:lnTo>
                <a:lnTo>
                  <a:pt x="16084" y="4332"/>
                </a:lnTo>
                <a:lnTo>
                  <a:pt x="15500" y="3675"/>
                </a:lnTo>
                <a:lnTo>
                  <a:pt x="14916" y="3042"/>
                </a:lnTo>
                <a:lnTo>
                  <a:pt x="14308" y="2434"/>
                </a:lnTo>
                <a:lnTo>
                  <a:pt x="13651" y="1801"/>
                </a:lnTo>
                <a:lnTo>
                  <a:pt x="12994" y="1169"/>
                </a:lnTo>
                <a:lnTo>
                  <a:pt x="12726" y="901"/>
                </a:lnTo>
                <a:lnTo>
                  <a:pt x="12434" y="633"/>
                </a:lnTo>
                <a:lnTo>
                  <a:pt x="12288" y="512"/>
                </a:lnTo>
                <a:lnTo>
                  <a:pt x="12142" y="390"/>
                </a:lnTo>
                <a:lnTo>
                  <a:pt x="11972" y="293"/>
                </a:lnTo>
                <a:lnTo>
                  <a:pt x="11801" y="244"/>
                </a:lnTo>
                <a:lnTo>
                  <a:pt x="11777" y="171"/>
                </a:lnTo>
                <a:lnTo>
                  <a:pt x="11728" y="98"/>
                </a:lnTo>
                <a:lnTo>
                  <a:pt x="11655" y="74"/>
                </a:lnTo>
                <a:lnTo>
                  <a:pt x="11582" y="49"/>
                </a:lnTo>
                <a:lnTo>
                  <a:pt x="11144" y="1"/>
                </a:lnTo>
                <a:close/>
              </a:path>
            </a:pathLst>
          </a:cu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Jaqu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3071</TotalTime>
  <Words>2020</Words>
  <Application>Microsoft Office PowerPoint</Application>
  <PresentationFormat>Affichage à l'écran (16:9)</PresentationFormat>
  <Paragraphs>388</Paragraphs>
  <Slides>50</Slides>
  <Notes>50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50</vt:i4>
      </vt:variant>
    </vt:vector>
  </HeadingPairs>
  <TitlesOfParts>
    <vt:vector size="57" baseType="lpstr">
      <vt:lpstr>Inconsolata</vt:lpstr>
      <vt:lpstr>grotesque</vt:lpstr>
      <vt:lpstr>Arial</vt:lpstr>
      <vt:lpstr>Calibri</vt:lpstr>
      <vt:lpstr>Pangolin</vt:lpstr>
      <vt:lpstr>Wingdings</vt:lpstr>
      <vt:lpstr>Jaques template</vt:lpstr>
      <vt:lpstr>Détracteurs de fausses nouvelles (par les bibliothécaires de la Commission scolaire de Saint-Hyacinthe)</vt:lpstr>
      <vt:lpstr>Présentation PowerPoint</vt:lpstr>
      <vt:lpstr>Testons vos connaissances!</vt:lpstr>
      <vt:lpstr>Plan de la présentation </vt:lpstr>
      <vt:lpstr>Présentation PowerPoint</vt:lpstr>
      <vt:lpstr>Etat de la situation</vt:lpstr>
      <vt:lpstr>Définition  </vt:lpstr>
      <vt:lpstr>Pourquoi inventer de fausses nouvelles?  </vt:lpstr>
      <vt:lpstr>Différentes formes de fausses informations</vt:lpstr>
      <vt:lpstr>La parodie</vt:lpstr>
      <vt:lpstr>Le canular</vt:lpstr>
      <vt:lpstr>Poisson d’avril</vt:lpstr>
      <vt:lpstr>Présentation PowerPoint</vt:lpstr>
      <vt:lpstr>La publicité déguisée</vt:lpstr>
      <vt:lpstr>Buzz ou infos-scandales</vt:lpstr>
      <vt:lpstr>Rumeur</vt:lpstr>
      <vt:lpstr>La manipulation d’images</vt:lpstr>
      <vt:lpstr>La manipulation de graphiques</vt:lpstr>
      <vt:lpstr>La manipulation de textes</vt:lpstr>
      <vt:lpstr>Manipulation de citations </vt:lpstr>
      <vt:lpstr>Manipulation de citations </vt:lpstr>
      <vt:lpstr>Désinformation à caractère politique</vt:lpstr>
      <vt:lpstr>Désinformation à caractère raciste</vt:lpstr>
      <vt:lpstr>Statistiques qui créent la controverse</vt:lpstr>
      <vt:lpstr>Des résultats de recherche modifiés et des faux experts</vt:lpstr>
      <vt:lpstr>Présentation PowerPoint</vt:lpstr>
      <vt:lpstr>Quelques nuances…</vt:lpstr>
      <vt:lpstr>Est-ce une fausse nouvelle si…</vt:lpstr>
      <vt:lpstr>Attention surtout aux infos qui… </vt:lpstr>
      <vt:lpstr>3O secondes qui changent tout!</vt:lpstr>
      <vt:lpstr>Attention!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Outil pour détecter les sites plus ou moins fiables en copiant l’url</vt:lpstr>
      <vt:lpstr>Présentation PowerPoint</vt:lpstr>
      <vt:lpstr>Présentation PowerPoint</vt:lpstr>
      <vt:lpstr>Présentation PowerPoint</vt:lpstr>
      <vt:lpstr>Présentation PowerPoint</vt:lpstr>
      <vt:lpstr>Présentation PowerPoint</vt:lpstr>
      <vt:lpstr>Présentation PowerPoint</vt:lpstr>
      <vt:lpstr>Quelques ressources en ligne</vt:lpstr>
      <vt:lpstr>Présentation PowerPoint</vt:lpstr>
      <vt:lpstr>Ce document est inspiré de:</vt:lpstr>
      <vt:lpstr>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Bélanger, Catherine</dc:creator>
  <cp:lastModifiedBy>Bélanger, Catherine</cp:lastModifiedBy>
  <cp:revision>87</cp:revision>
  <dcterms:modified xsi:type="dcterms:W3CDTF">2019-05-09T00:08:53Z</dcterms:modified>
</cp:coreProperties>
</file>