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8"/>
  </p:notesMasterIdLst>
  <p:sldIdLst>
    <p:sldId id="256" r:id="rId2"/>
    <p:sldId id="257" r:id="rId3"/>
    <p:sldId id="264" r:id="rId4"/>
    <p:sldId id="262" r:id="rId5"/>
    <p:sldId id="261" r:id="rId6"/>
    <p:sldId id="258" r:id="rId7"/>
    <p:sldId id="266" r:id="rId8"/>
    <p:sldId id="271" r:id="rId9"/>
    <p:sldId id="272" r:id="rId10"/>
    <p:sldId id="263" r:id="rId11"/>
    <p:sldId id="260" r:id="rId12"/>
    <p:sldId id="270" r:id="rId13"/>
    <p:sldId id="259" r:id="rId14"/>
    <p:sldId id="269" r:id="rId15"/>
    <p:sldId id="265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3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16.ticfga.ca/files/2017/10/APH-5047-1_Education-physique-et-a-la-sante-remise-en-forme.pdf" TargetMode="External"/><Relationship Id="rId1" Type="http://schemas.openxmlformats.org/officeDocument/2006/relationships/hyperlink" Target="https://16.ticfga.ca/files/2017/10/APH-5046-1_Education-physique-adaptation-aux-particularites.pdf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16.ticfga.ca/files/2017/10/APH-5047-1_Education-physique-et-a-la-sante-remise-en-forme.pdf" TargetMode="External"/><Relationship Id="rId1" Type="http://schemas.openxmlformats.org/officeDocument/2006/relationships/hyperlink" Target="https://16.ticfga.ca/files/2017/10/APH-5046-1_Education-physique-adaptation-aux-particularites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75AA7F-62DC-4001-8E88-E7EB8BB40782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5" csCatId="colorful" phldr="1"/>
      <dgm:spPr/>
      <dgm:t>
        <a:bodyPr/>
        <a:lstStyle/>
        <a:p>
          <a:endParaRPr lang="en-US"/>
        </a:p>
      </dgm:t>
    </dgm:pt>
    <dgm:pt modelId="{8D98A9CC-981A-4E24-8184-5572796FB3AA}">
      <dgm:prSet custT="1"/>
      <dgm:spPr/>
      <dgm:t>
        <a:bodyPr/>
        <a:lstStyle/>
        <a:p>
          <a:pPr>
            <a:defRPr cap="all"/>
          </a:pPr>
          <a:r>
            <a:rPr lang="fr-FR" sz="1200" dirty="0"/>
            <a:t>Expérience en conception pédagogique</a:t>
          </a:r>
          <a:endParaRPr lang="en-US" sz="1200" dirty="0"/>
        </a:p>
      </dgm:t>
    </dgm:pt>
    <dgm:pt modelId="{8A6C1BC6-8EC8-43AE-892E-4A5CD018E9DE}" type="parTrans" cxnId="{AEA27727-6929-4CE4-8AF5-EC2C96C29ADE}">
      <dgm:prSet/>
      <dgm:spPr/>
      <dgm:t>
        <a:bodyPr/>
        <a:lstStyle/>
        <a:p>
          <a:endParaRPr lang="en-US"/>
        </a:p>
      </dgm:t>
    </dgm:pt>
    <dgm:pt modelId="{80E5CA56-57DD-4D62-91B3-770F06BCCC94}" type="sibTrans" cxnId="{AEA27727-6929-4CE4-8AF5-EC2C96C29ADE}">
      <dgm:prSet/>
      <dgm:spPr/>
      <dgm:t>
        <a:bodyPr/>
        <a:lstStyle/>
        <a:p>
          <a:endParaRPr lang="en-US"/>
        </a:p>
      </dgm:t>
    </dgm:pt>
    <dgm:pt modelId="{F00B2CDA-C34C-44CB-8E18-E896CBDB08FA}">
      <dgm:prSet custT="1"/>
      <dgm:spPr/>
      <dgm:t>
        <a:bodyPr/>
        <a:lstStyle/>
        <a:p>
          <a:pPr>
            <a:defRPr cap="all"/>
          </a:pPr>
          <a:r>
            <a:rPr lang="fr-FR" sz="1200" dirty="0"/>
            <a:t>Expérience en soutien de l’éducation physique à distance</a:t>
          </a:r>
          <a:endParaRPr lang="en-US" sz="1200" dirty="0"/>
        </a:p>
      </dgm:t>
    </dgm:pt>
    <dgm:pt modelId="{738ADB0C-AE80-4AFF-88DB-67597F19F5EC}" type="parTrans" cxnId="{BDAC10D3-AB51-48CB-90F7-EB0C37B6FF9C}">
      <dgm:prSet/>
      <dgm:spPr/>
      <dgm:t>
        <a:bodyPr/>
        <a:lstStyle/>
        <a:p>
          <a:endParaRPr lang="en-US"/>
        </a:p>
      </dgm:t>
    </dgm:pt>
    <dgm:pt modelId="{A71A2E1C-552A-4990-A5CC-7C8EF0CF9C95}" type="sibTrans" cxnId="{BDAC10D3-AB51-48CB-90F7-EB0C37B6FF9C}">
      <dgm:prSet/>
      <dgm:spPr/>
      <dgm:t>
        <a:bodyPr/>
        <a:lstStyle/>
        <a:p>
          <a:endParaRPr lang="en-US"/>
        </a:p>
      </dgm:t>
    </dgm:pt>
    <dgm:pt modelId="{5F6DB6C9-CFF6-403A-BAB7-BCE9BE597AA3}">
      <dgm:prSet custT="1"/>
      <dgm:spPr/>
      <dgm:t>
        <a:bodyPr/>
        <a:lstStyle/>
        <a:p>
          <a:pPr>
            <a:defRPr cap="all"/>
          </a:pPr>
          <a:r>
            <a:rPr lang="fr-FR" sz="1200" dirty="0"/>
            <a:t>Support du conseiller pédagogique du CFPEAST (C. Vaillancourt)</a:t>
          </a:r>
          <a:endParaRPr lang="en-US" sz="1200" dirty="0"/>
        </a:p>
      </dgm:t>
    </dgm:pt>
    <dgm:pt modelId="{BFC10762-F707-425B-A127-009E49EFA072}" type="parTrans" cxnId="{8716D7A5-9B81-42CE-9E93-E020F98B4BBF}">
      <dgm:prSet/>
      <dgm:spPr/>
      <dgm:t>
        <a:bodyPr/>
        <a:lstStyle/>
        <a:p>
          <a:endParaRPr lang="en-US"/>
        </a:p>
      </dgm:t>
    </dgm:pt>
    <dgm:pt modelId="{B14B4C88-32FD-43AB-95C9-C6F94CAE9EDB}" type="sibTrans" cxnId="{8716D7A5-9B81-42CE-9E93-E020F98B4BBF}">
      <dgm:prSet/>
      <dgm:spPr/>
      <dgm:t>
        <a:bodyPr/>
        <a:lstStyle/>
        <a:p>
          <a:endParaRPr lang="en-US"/>
        </a:p>
      </dgm:t>
    </dgm:pt>
    <dgm:pt modelId="{EBCB20CE-AC52-4265-80A9-66E0572D5610}">
      <dgm:prSet custT="1"/>
      <dgm:spPr/>
      <dgm:t>
        <a:bodyPr/>
        <a:lstStyle/>
        <a:p>
          <a:pPr>
            <a:defRPr cap="all"/>
          </a:pPr>
          <a:r>
            <a:rPr lang="fr-FR" sz="1200" dirty="0"/>
            <a:t>Support d’un conseiller pédagogique du Récit (S. Lavoie) </a:t>
          </a:r>
          <a:endParaRPr lang="en-US" sz="1200" dirty="0"/>
        </a:p>
      </dgm:t>
    </dgm:pt>
    <dgm:pt modelId="{1B80F85C-2148-419B-AD26-9976F3B77477}" type="parTrans" cxnId="{F27283E3-FEC3-42D9-AD55-5F17CFA66687}">
      <dgm:prSet/>
      <dgm:spPr/>
      <dgm:t>
        <a:bodyPr/>
        <a:lstStyle/>
        <a:p>
          <a:endParaRPr lang="en-US"/>
        </a:p>
      </dgm:t>
    </dgm:pt>
    <dgm:pt modelId="{51C732F1-4C33-42FD-96DB-140C424B94F6}" type="sibTrans" cxnId="{F27283E3-FEC3-42D9-AD55-5F17CFA66687}">
      <dgm:prSet/>
      <dgm:spPr/>
      <dgm:t>
        <a:bodyPr/>
        <a:lstStyle/>
        <a:p>
          <a:endParaRPr lang="en-US"/>
        </a:p>
      </dgm:t>
    </dgm:pt>
    <dgm:pt modelId="{8BAE4A43-9F2C-6E45-BD86-0867F554CAD5}">
      <dgm:prSet custT="1"/>
      <dgm:spPr/>
      <dgm:t>
        <a:bodyPr/>
        <a:lstStyle/>
        <a:p>
          <a:pPr>
            <a:defRPr cap="all"/>
          </a:pPr>
          <a:r>
            <a:rPr lang="fr-CA" sz="1400" noProof="0" dirty="0"/>
            <a:t>Demande</a:t>
          </a:r>
          <a:r>
            <a:rPr lang="en-US" sz="1400" dirty="0"/>
            <a:t> du Récit FGA Montérégie</a:t>
          </a:r>
        </a:p>
      </dgm:t>
    </dgm:pt>
    <dgm:pt modelId="{4B491ADC-1C80-7F42-B288-F2B0FDDC590C}" type="parTrans" cxnId="{D68C99E0-AC33-684D-9601-FAF293A6C915}">
      <dgm:prSet/>
      <dgm:spPr/>
      <dgm:t>
        <a:bodyPr/>
        <a:lstStyle/>
        <a:p>
          <a:endParaRPr lang="fr-FR"/>
        </a:p>
      </dgm:t>
    </dgm:pt>
    <dgm:pt modelId="{1DA18F6B-0FE0-0248-9D63-EF32BE940452}" type="sibTrans" cxnId="{D68C99E0-AC33-684D-9601-FAF293A6C915}">
      <dgm:prSet/>
      <dgm:spPr/>
      <dgm:t>
        <a:bodyPr/>
        <a:lstStyle/>
        <a:p>
          <a:endParaRPr lang="fr-FR"/>
        </a:p>
      </dgm:t>
    </dgm:pt>
    <dgm:pt modelId="{9DDFFC78-59D9-FF4D-AC6B-D15B910AC4C3}">
      <dgm:prSet custT="1"/>
      <dgm:spPr/>
      <dgm:t>
        <a:bodyPr/>
        <a:lstStyle/>
        <a:p>
          <a:pPr>
            <a:defRPr cap="all"/>
          </a:pPr>
          <a:r>
            <a:rPr lang="fr-FR" sz="1200" dirty="0"/>
            <a:t>Support d’un agent de développement et de soutien à l’implantation d’un nouveau curriculum du Récit (L. Demers)</a:t>
          </a:r>
          <a:endParaRPr lang="en-US" sz="1200" dirty="0"/>
        </a:p>
      </dgm:t>
    </dgm:pt>
    <dgm:pt modelId="{7B18A5C9-9EEE-C342-8B49-F62CA5D326DD}" type="parTrans" cxnId="{160AF517-FC51-0142-B2E3-FCB47C70CA5A}">
      <dgm:prSet/>
      <dgm:spPr/>
      <dgm:t>
        <a:bodyPr/>
        <a:lstStyle/>
        <a:p>
          <a:endParaRPr lang="fr-FR"/>
        </a:p>
      </dgm:t>
    </dgm:pt>
    <dgm:pt modelId="{D82A1A55-6C04-9D40-A980-79C036B3C439}" type="sibTrans" cxnId="{160AF517-FC51-0142-B2E3-FCB47C70CA5A}">
      <dgm:prSet/>
      <dgm:spPr/>
      <dgm:t>
        <a:bodyPr/>
        <a:lstStyle/>
        <a:p>
          <a:endParaRPr lang="fr-FR"/>
        </a:p>
      </dgm:t>
    </dgm:pt>
    <dgm:pt modelId="{A3A9B79B-DAA4-4BA4-979C-1C89B0B31D34}" type="pres">
      <dgm:prSet presAssocID="{4875AA7F-62DC-4001-8E88-E7EB8BB40782}" presName="root" presStyleCnt="0">
        <dgm:presLayoutVars>
          <dgm:dir/>
          <dgm:resizeHandles val="exact"/>
        </dgm:presLayoutVars>
      </dgm:prSet>
      <dgm:spPr/>
    </dgm:pt>
    <dgm:pt modelId="{E04BFC0B-8CCD-45C1-8B18-E7003C37DBDB}" type="pres">
      <dgm:prSet presAssocID="{8BAE4A43-9F2C-6E45-BD86-0867F554CAD5}" presName="compNode" presStyleCnt="0"/>
      <dgm:spPr/>
    </dgm:pt>
    <dgm:pt modelId="{B56719F0-22F1-455B-B375-91BBC19A2C7D}" type="pres">
      <dgm:prSet presAssocID="{8BAE4A43-9F2C-6E45-BD86-0867F554CAD5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5F5B6644-8CA8-40C4-8B8F-33D4BC8FF11B}" type="pres">
      <dgm:prSet presAssocID="{8BAE4A43-9F2C-6E45-BD86-0867F554CAD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3EC3BA9C-CD3C-4BDC-BD0F-256D4A983E27}" type="pres">
      <dgm:prSet presAssocID="{8BAE4A43-9F2C-6E45-BD86-0867F554CAD5}" presName="spaceRect" presStyleCnt="0"/>
      <dgm:spPr/>
    </dgm:pt>
    <dgm:pt modelId="{9DC4D192-E9E3-487B-B906-D44FEE11F01F}" type="pres">
      <dgm:prSet presAssocID="{8BAE4A43-9F2C-6E45-BD86-0867F554CAD5}" presName="textRect" presStyleLbl="revTx" presStyleIdx="0" presStyleCnt="6">
        <dgm:presLayoutVars>
          <dgm:chMax val="1"/>
          <dgm:chPref val="1"/>
        </dgm:presLayoutVars>
      </dgm:prSet>
      <dgm:spPr/>
    </dgm:pt>
    <dgm:pt modelId="{CC17A307-5EAF-4B4D-97BF-BAFE824A3CBF}" type="pres">
      <dgm:prSet presAssocID="{1DA18F6B-0FE0-0248-9D63-EF32BE940452}" presName="sibTrans" presStyleCnt="0"/>
      <dgm:spPr/>
    </dgm:pt>
    <dgm:pt modelId="{460F2F2B-25BE-4ABE-A46F-A209FC76C820}" type="pres">
      <dgm:prSet presAssocID="{8D98A9CC-981A-4E24-8184-5572796FB3AA}" presName="compNode" presStyleCnt="0"/>
      <dgm:spPr/>
    </dgm:pt>
    <dgm:pt modelId="{1600FE90-D8CD-41CF-BE6D-C18DA4C4B969}" type="pres">
      <dgm:prSet presAssocID="{8D98A9CC-981A-4E24-8184-5572796FB3AA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2D66D881-DE15-4E76-890A-B4A6F3E2CF55}" type="pres">
      <dgm:prSet presAssocID="{8D98A9CC-981A-4E24-8184-5572796FB3AA}" presName="iconRect" presStyleLbl="node1" presStyleIdx="1" presStyleCnt="6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dge scene"/>
        </a:ext>
      </dgm:extLst>
    </dgm:pt>
    <dgm:pt modelId="{E2BE0E9D-0468-4B71-8211-0A52B36FC53F}" type="pres">
      <dgm:prSet presAssocID="{8D98A9CC-981A-4E24-8184-5572796FB3AA}" presName="spaceRect" presStyleCnt="0"/>
      <dgm:spPr/>
    </dgm:pt>
    <dgm:pt modelId="{7C22F443-2AC9-4EE1-851F-5F2F106141F7}" type="pres">
      <dgm:prSet presAssocID="{8D98A9CC-981A-4E24-8184-5572796FB3AA}" presName="textRect" presStyleLbl="revTx" presStyleIdx="1" presStyleCnt="6">
        <dgm:presLayoutVars>
          <dgm:chMax val="1"/>
          <dgm:chPref val="1"/>
        </dgm:presLayoutVars>
      </dgm:prSet>
      <dgm:spPr/>
    </dgm:pt>
    <dgm:pt modelId="{0D79839B-66C8-49CB-ACD3-1E13C334D78C}" type="pres">
      <dgm:prSet presAssocID="{80E5CA56-57DD-4D62-91B3-770F06BCCC94}" presName="sibTrans" presStyleCnt="0"/>
      <dgm:spPr/>
    </dgm:pt>
    <dgm:pt modelId="{677CBD64-7CB7-4E7E-BD8D-55B52BFBE0EE}" type="pres">
      <dgm:prSet presAssocID="{F00B2CDA-C34C-44CB-8E18-E896CBDB08FA}" presName="compNode" presStyleCnt="0"/>
      <dgm:spPr/>
    </dgm:pt>
    <dgm:pt modelId="{57D2FFEB-EC93-415B-8DF7-99E52B1D7CAA}" type="pres">
      <dgm:prSet presAssocID="{F00B2CDA-C34C-44CB-8E18-E896CBDB08FA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5F5F862A-1796-4505-BEBF-E78288F4049A}" type="pres">
      <dgm:prSet presAssocID="{F00B2CDA-C34C-44CB-8E18-E896CBDB08FA}" presName="iconRect" presStyleLbl="node1" presStyleIdx="2" presStyleCnt="6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163A04A0-E44A-49F4-B801-80262E5AC5AB}" type="pres">
      <dgm:prSet presAssocID="{F00B2CDA-C34C-44CB-8E18-E896CBDB08FA}" presName="spaceRect" presStyleCnt="0"/>
      <dgm:spPr/>
    </dgm:pt>
    <dgm:pt modelId="{A7D0F98B-69F1-4D9F-AD36-8A914E501E9B}" type="pres">
      <dgm:prSet presAssocID="{F00B2CDA-C34C-44CB-8E18-E896CBDB08FA}" presName="textRect" presStyleLbl="revTx" presStyleIdx="2" presStyleCnt="6">
        <dgm:presLayoutVars>
          <dgm:chMax val="1"/>
          <dgm:chPref val="1"/>
        </dgm:presLayoutVars>
      </dgm:prSet>
      <dgm:spPr/>
    </dgm:pt>
    <dgm:pt modelId="{DEE09F05-0660-42F6-929E-1B9BC1D2F265}" type="pres">
      <dgm:prSet presAssocID="{A71A2E1C-552A-4990-A5CC-7C8EF0CF9C95}" presName="sibTrans" presStyleCnt="0"/>
      <dgm:spPr/>
    </dgm:pt>
    <dgm:pt modelId="{5DA29D32-10C6-4FFA-A868-3EB81E96376E}" type="pres">
      <dgm:prSet presAssocID="{5F6DB6C9-CFF6-403A-BAB7-BCE9BE597AA3}" presName="compNode" presStyleCnt="0"/>
      <dgm:spPr/>
    </dgm:pt>
    <dgm:pt modelId="{9553493F-279F-4EA6-B862-623B3B2E908C}" type="pres">
      <dgm:prSet presAssocID="{5F6DB6C9-CFF6-403A-BAB7-BCE9BE597AA3}" presName="iconBgRect" presStyleLbl="bgShp" presStyleIdx="3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950DBB51-BFC3-4565-BCBD-EFA8A8BBFAB8}" type="pres">
      <dgm:prSet presAssocID="{5F6DB6C9-CFF6-403A-BAB7-BCE9BE597AA3}" presName="iconRect" presStyleLbl="node1" presStyleIdx="3" presStyleCnt="6"/>
      <dgm:spPr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531ECF6-F4F6-4F33-861F-13E79A7BF725}" type="pres">
      <dgm:prSet presAssocID="{5F6DB6C9-CFF6-403A-BAB7-BCE9BE597AA3}" presName="spaceRect" presStyleCnt="0"/>
      <dgm:spPr/>
    </dgm:pt>
    <dgm:pt modelId="{D1A0FA79-CA29-497C-A379-517168E68205}" type="pres">
      <dgm:prSet presAssocID="{5F6DB6C9-CFF6-403A-BAB7-BCE9BE597AA3}" presName="textRect" presStyleLbl="revTx" presStyleIdx="3" presStyleCnt="6">
        <dgm:presLayoutVars>
          <dgm:chMax val="1"/>
          <dgm:chPref val="1"/>
        </dgm:presLayoutVars>
      </dgm:prSet>
      <dgm:spPr/>
    </dgm:pt>
    <dgm:pt modelId="{239222CC-A12F-465B-B13E-CD647BFF32AD}" type="pres">
      <dgm:prSet presAssocID="{B14B4C88-32FD-43AB-95C9-C6F94CAE9EDB}" presName="sibTrans" presStyleCnt="0"/>
      <dgm:spPr/>
    </dgm:pt>
    <dgm:pt modelId="{F020D04B-EFB7-4A21-83E9-E99D4C4C550C}" type="pres">
      <dgm:prSet presAssocID="{EBCB20CE-AC52-4265-80A9-66E0572D5610}" presName="compNode" presStyleCnt="0"/>
      <dgm:spPr/>
    </dgm:pt>
    <dgm:pt modelId="{B949826B-9DEC-4C8E-81A6-6CC5492216E9}" type="pres">
      <dgm:prSet presAssocID="{EBCB20CE-AC52-4265-80A9-66E0572D5610}" presName="iconBgRect" presStyleLbl="bgShp" presStyleIdx="4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10AFD4D2-46CD-4829-AC1A-1B4ED2FBFFF7}" type="pres">
      <dgm:prSet presAssocID="{EBCB20CE-AC52-4265-80A9-66E0572D5610}" presName="iconRect" presStyleLbl="node1" presStyleIdx="4" presStyleCnt="6"/>
      <dgm:spPr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C3BAA61C-A524-46ED-BFA8-18B662378A6E}" type="pres">
      <dgm:prSet presAssocID="{EBCB20CE-AC52-4265-80A9-66E0572D5610}" presName="spaceRect" presStyleCnt="0"/>
      <dgm:spPr/>
    </dgm:pt>
    <dgm:pt modelId="{15E17E00-87C7-4798-886F-B40217923055}" type="pres">
      <dgm:prSet presAssocID="{EBCB20CE-AC52-4265-80A9-66E0572D5610}" presName="textRect" presStyleLbl="revTx" presStyleIdx="4" presStyleCnt="6">
        <dgm:presLayoutVars>
          <dgm:chMax val="1"/>
          <dgm:chPref val="1"/>
        </dgm:presLayoutVars>
      </dgm:prSet>
      <dgm:spPr/>
    </dgm:pt>
    <dgm:pt modelId="{F374AE7E-D41A-C34F-A19E-EC20E4D3CDAE}" type="pres">
      <dgm:prSet presAssocID="{51C732F1-4C33-42FD-96DB-140C424B94F6}" presName="sibTrans" presStyleCnt="0"/>
      <dgm:spPr/>
    </dgm:pt>
    <dgm:pt modelId="{51E9B307-52B7-7C4E-AACD-878EA86C41E5}" type="pres">
      <dgm:prSet presAssocID="{9DDFFC78-59D9-FF4D-AC6B-D15B910AC4C3}" presName="compNode" presStyleCnt="0"/>
      <dgm:spPr/>
    </dgm:pt>
    <dgm:pt modelId="{22C76FFA-87A3-8747-A711-09EA1BE1988D}" type="pres">
      <dgm:prSet presAssocID="{9DDFFC78-59D9-FF4D-AC6B-D15B910AC4C3}" presName="iconBgRect" presStyleLbl="bgShp" presStyleIdx="5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2378C4F3-5DB6-8844-927D-A6071F76158D}" type="pres">
      <dgm:prSet presAssocID="{9DDFFC78-59D9-FF4D-AC6B-D15B910AC4C3}" presName="iconRect" presStyleLbl="node1" presStyleIdx="5" presStyleCnt="6"/>
      <dgm:spPr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4067E2E3-2724-0B42-B458-E5812F333E55}" type="pres">
      <dgm:prSet presAssocID="{9DDFFC78-59D9-FF4D-AC6B-D15B910AC4C3}" presName="spaceRect" presStyleCnt="0"/>
      <dgm:spPr/>
    </dgm:pt>
    <dgm:pt modelId="{25B675E7-5466-B648-BB17-643772E27783}" type="pres">
      <dgm:prSet presAssocID="{9DDFFC78-59D9-FF4D-AC6B-D15B910AC4C3}" presName="textRect" presStyleLbl="revTx" presStyleIdx="5" presStyleCnt="6" custScaleX="132989">
        <dgm:presLayoutVars>
          <dgm:chMax val="1"/>
          <dgm:chPref val="1"/>
        </dgm:presLayoutVars>
      </dgm:prSet>
      <dgm:spPr/>
    </dgm:pt>
  </dgm:ptLst>
  <dgm:cxnLst>
    <dgm:cxn modelId="{B2482E11-E38B-704F-8B13-11BB95B2D722}" type="presOf" srcId="{8BAE4A43-9F2C-6E45-BD86-0867F554CAD5}" destId="{9DC4D192-E9E3-487B-B906-D44FEE11F01F}" srcOrd="0" destOrd="0" presId="urn:microsoft.com/office/officeart/2018/5/layout/IconLeafLabelList"/>
    <dgm:cxn modelId="{160AF517-FC51-0142-B2E3-FCB47C70CA5A}" srcId="{4875AA7F-62DC-4001-8E88-E7EB8BB40782}" destId="{9DDFFC78-59D9-FF4D-AC6B-D15B910AC4C3}" srcOrd="5" destOrd="0" parTransId="{7B18A5C9-9EEE-C342-8B49-F62CA5D326DD}" sibTransId="{D82A1A55-6C04-9D40-A980-79C036B3C439}"/>
    <dgm:cxn modelId="{AEA27727-6929-4CE4-8AF5-EC2C96C29ADE}" srcId="{4875AA7F-62DC-4001-8E88-E7EB8BB40782}" destId="{8D98A9CC-981A-4E24-8184-5572796FB3AA}" srcOrd="1" destOrd="0" parTransId="{8A6C1BC6-8EC8-43AE-892E-4A5CD018E9DE}" sibTransId="{80E5CA56-57DD-4D62-91B3-770F06BCCC94}"/>
    <dgm:cxn modelId="{2608FC68-32F9-F34B-89E1-C31312220DF6}" type="presOf" srcId="{F00B2CDA-C34C-44CB-8E18-E896CBDB08FA}" destId="{A7D0F98B-69F1-4D9F-AD36-8A914E501E9B}" srcOrd="0" destOrd="0" presId="urn:microsoft.com/office/officeart/2018/5/layout/IconLeafLabelList"/>
    <dgm:cxn modelId="{B1F1908C-7774-5043-A2ED-D2CCE389C9A6}" type="presOf" srcId="{9DDFFC78-59D9-FF4D-AC6B-D15B910AC4C3}" destId="{25B675E7-5466-B648-BB17-643772E27783}" srcOrd="0" destOrd="0" presId="urn:microsoft.com/office/officeart/2018/5/layout/IconLeafLabelList"/>
    <dgm:cxn modelId="{8716D7A5-9B81-42CE-9E93-E020F98B4BBF}" srcId="{4875AA7F-62DC-4001-8E88-E7EB8BB40782}" destId="{5F6DB6C9-CFF6-403A-BAB7-BCE9BE597AA3}" srcOrd="3" destOrd="0" parTransId="{BFC10762-F707-425B-A127-009E49EFA072}" sibTransId="{B14B4C88-32FD-43AB-95C9-C6F94CAE9EDB}"/>
    <dgm:cxn modelId="{CF1A1BC4-10C4-E145-BCF4-49C994E2AD4F}" type="presOf" srcId="{5F6DB6C9-CFF6-403A-BAB7-BCE9BE597AA3}" destId="{D1A0FA79-CA29-497C-A379-517168E68205}" srcOrd="0" destOrd="0" presId="urn:microsoft.com/office/officeart/2018/5/layout/IconLeafLabelList"/>
    <dgm:cxn modelId="{E959B9CA-309D-D249-BBE0-33CBA79003D8}" type="presOf" srcId="{8D98A9CC-981A-4E24-8184-5572796FB3AA}" destId="{7C22F443-2AC9-4EE1-851F-5F2F106141F7}" srcOrd="0" destOrd="0" presId="urn:microsoft.com/office/officeart/2018/5/layout/IconLeafLabelList"/>
    <dgm:cxn modelId="{382701CF-28DD-DE4B-9D24-A3A71EEED75C}" type="presOf" srcId="{EBCB20CE-AC52-4265-80A9-66E0572D5610}" destId="{15E17E00-87C7-4798-886F-B40217923055}" srcOrd="0" destOrd="0" presId="urn:microsoft.com/office/officeart/2018/5/layout/IconLeafLabelList"/>
    <dgm:cxn modelId="{BDAC10D3-AB51-48CB-90F7-EB0C37B6FF9C}" srcId="{4875AA7F-62DC-4001-8E88-E7EB8BB40782}" destId="{F00B2CDA-C34C-44CB-8E18-E896CBDB08FA}" srcOrd="2" destOrd="0" parTransId="{738ADB0C-AE80-4AFF-88DB-67597F19F5EC}" sibTransId="{A71A2E1C-552A-4990-A5CC-7C8EF0CF9C95}"/>
    <dgm:cxn modelId="{D68C99E0-AC33-684D-9601-FAF293A6C915}" srcId="{4875AA7F-62DC-4001-8E88-E7EB8BB40782}" destId="{8BAE4A43-9F2C-6E45-BD86-0867F554CAD5}" srcOrd="0" destOrd="0" parTransId="{4B491ADC-1C80-7F42-B288-F2B0FDDC590C}" sibTransId="{1DA18F6B-0FE0-0248-9D63-EF32BE940452}"/>
    <dgm:cxn modelId="{F27283E3-FEC3-42D9-AD55-5F17CFA66687}" srcId="{4875AA7F-62DC-4001-8E88-E7EB8BB40782}" destId="{EBCB20CE-AC52-4265-80A9-66E0572D5610}" srcOrd="4" destOrd="0" parTransId="{1B80F85C-2148-419B-AD26-9976F3B77477}" sibTransId="{51C732F1-4C33-42FD-96DB-140C424B94F6}"/>
    <dgm:cxn modelId="{E884E4FA-A3A9-6A4A-9897-58041615C5E9}" type="presOf" srcId="{4875AA7F-62DC-4001-8E88-E7EB8BB40782}" destId="{A3A9B79B-DAA4-4BA4-979C-1C89B0B31D34}" srcOrd="0" destOrd="0" presId="urn:microsoft.com/office/officeart/2018/5/layout/IconLeafLabelList"/>
    <dgm:cxn modelId="{C1614157-377C-574A-A400-F1DB51D3EA49}" type="presParOf" srcId="{A3A9B79B-DAA4-4BA4-979C-1C89B0B31D34}" destId="{E04BFC0B-8CCD-45C1-8B18-E7003C37DBDB}" srcOrd="0" destOrd="0" presId="urn:microsoft.com/office/officeart/2018/5/layout/IconLeafLabelList"/>
    <dgm:cxn modelId="{6BB70BD7-EB2C-654F-BF79-9588452239A1}" type="presParOf" srcId="{E04BFC0B-8CCD-45C1-8B18-E7003C37DBDB}" destId="{B56719F0-22F1-455B-B375-91BBC19A2C7D}" srcOrd="0" destOrd="0" presId="urn:microsoft.com/office/officeart/2018/5/layout/IconLeafLabelList"/>
    <dgm:cxn modelId="{D7444BD0-3C54-B545-A1EA-37EF4D578749}" type="presParOf" srcId="{E04BFC0B-8CCD-45C1-8B18-E7003C37DBDB}" destId="{5F5B6644-8CA8-40C4-8B8F-33D4BC8FF11B}" srcOrd="1" destOrd="0" presId="urn:microsoft.com/office/officeart/2018/5/layout/IconLeafLabelList"/>
    <dgm:cxn modelId="{5248D4DB-CE43-E44A-A6C8-F2E6A2DAE911}" type="presParOf" srcId="{E04BFC0B-8CCD-45C1-8B18-E7003C37DBDB}" destId="{3EC3BA9C-CD3C-4BDC-BD0F-256D4A983E27}" srcOrd="2" destOrd="0" presId="urn:microsoft.com/office/officeart/2018/5/layout/IconLeafLabelList"/>
    <dgm:cxn modelId="{93F3F674-03DE-E14F-8FD3-6F6FE38BD743}" type="presParOf" srcId="{E04BFC0B-8CCD-45C1-8B18-E7003C37DBDB}" destId="{9DC4D192-E9E3-487B-B906-D44FEE11F01F}" srcOrd="3" destOrd="0" presId="urn:microsoft.com/office/officeart/2018/5/layout/IconLeafLabelList"/>
    <dgm:cxn modelId="{708540C6-CE86-4143-89C6-68B6EDB5773D}" type="presParOf" srcId="{A3A9B79B-DAA4-4BA4-979C-1C89B0B31D34}" destId="{CC17A307-5EAF-4B4D-97BF-BAFE824A3CBF}" srcOrd="1" destOrd="0" presId="urn:microsoft.com/office/officeart/2018/5/layout/IconLeafLabelList"/>
    <dgm:cxn modelId="{86F3A077-8877-6E4D-BAF0-1D061EF7A787}" type="presParOf" srcId="{A3A9B79B-DAA4-4BA4-979C-1C89B0B31D34}" destId="{460F2F2B-25BE-4ABE-A46F-A209FC76C820}" srcOrd="2" destOrd="0" presId="urn:microsoft.com/office/officeart/2018/5/layout/IconLeafLabelList"/>
    <dgm:cxn modelId="{9627DBE9-0650-AF44-BC3B-46FB6B223793}" type="presParOf" srcId="{460F2F2B-25BE-4ABE-A46F-A209FC76C820}" destId="{1600FE90-D8CD-41CF-BE6D-C18DA4C4B969}" srcOrd="0" destOrd="0" presId="urn:microsoft.com/office/officeart/2018/5/layout/IconLeafLabelList"/>
    <dgm:cxn modelId="{969C2BA8-4343-E141-85C8-338326BA68D1}" type="presParOf" srcId="{460F2F2B-25BE-4ABE-A46F-A209FC76C820}" destId="{2D66D881-DE15-4E76-890A-B4A6F3E2CF55}" srcOrd="1" destOrd="0" presId="urn:microsoft.com/office/officeart/2018/5/layout/IconLeafLabelList"/>
    <dgm:cxn modelId="{D8303989-117F-6045-8488-BD73EF92B53F}" type="presParOf" srcId="{460F2F2B-25BE-4ABE-A46F-A209FC76C820}" destId="{E2BE0E9D-0468-4B71-8211-0A52B36FC53F}" srcOrd="2" destOrd="0" presId="urn:microsoft.com/office/officeart/2018/5/layout/IconLeafLabelList"/>
    <dgm:cxn modelId="{5B6B854C-A82F-7149-9F55-BFEA3D280E47}" type="presParOf" srcId="{460F2F2B-25BE-4ABE-A46F-A209FC76C820}" destId="{7C22F443-2AC9-4EE1-851F-5F2F106141F7}" srcOrd="3" destOrd="0" presId="urn:microsoft.com/office/officeart/2018/5/layout/IconLeafLabelList"/>
    <dgm:cxn modelId="{91059FE9-2863-524F-99CD-05F6008358AF}" type="presParOf" srcId="{A3A9B79B-DAA4-4BA4-979C-1C89B0B31D34}" destId="{0D79839B-66C8-49CB-ACD3-1E13C334D78C}" srcOrd="3" destOrd="0" presId="urn:microsoft.com/office/officeart/2018/5/layout/IconLeafLabelList"/>
    <dgm:cxn modelId="{938CAAE0-CB20-6F4C-B52D-23A986C2D745}" type="presParOf" srcId="{A3A9B79B-DAA4-4BA4-979C-1C89B0B31D34}" destId="{677CBD64-7CB7-4E7E-BD8D-55B52BFBE0EE}" srcOrd="4" destOrd="0" presId="urn:microsoft.com/office/officeart/2018/5/layout/IconLeafLabelList"/>
    <dgm:cxn modelId="{42F1DCB2-494A-DD49-868C-5EFA757CF28B}" type="presParOf" srcId="{677CBD64-7CB7-4E7E-BD8D-55B52BFBE0EE}" destId="{57D2FFEB-EC93-415B-8DF7-99E52B1D7CAA}" srcOrd="0" destOrd="0" presId="urn:microsoft.com/office/officeart/2018/5/layout/IconLeafLabelList"/>
    <dgm:cxn modelId="{76CD404E-789C-3044-959A-F1976650AD7D}" type="presParOf" srcId="{677CBD64-7CB7-4E7E-BD8D-55B52BFBE0EE}" destId="{5F5F862A-1796-4505-BEBF-E78288F4049A}" srcOrd="1" destOrd="0" presId="urn:microsoft.com/office/officeart/2018/5/layout/IconLeafLabelList"/>
    <dgm:cxn modelId="{BC690090-7FF5-8046-ACE7-2B452BE33EA7}" type="presParOf" srcId="{677CBD64-7CB7-4E7E-BD8D-55B52BFBE0EE}" destId="{163A04A0-E44A-49F4-B801-80262E5AC5AB}" srcOrd="2" destOrd="0" presId="urn:microsoft.com/office/officeart/2018/5/layout/IconLeafLabelList"/>
    <dgm:cxn modelId="{E10B13FE-0DE5-5843-BA8F-C742696BC7BE}" type="presParOf" srcId="{677CBD64-7CB7-4E7E-BD8D-55B52BFBE0EE}" destId="{A7D0F98B-69F1-4D9F-AD36-8A914E501E9B}" srcOrd="3" destOrd="0" presId="urn:microsoft.com/office/officeart/2018/5/layout/IconLeafLabelList"/>
    <dgm:cxn modelId="{171D9A9B-9151-604D-AC3E-FF576559FCA4}" type="presParOf" srcId="{A3A9B79B-DAA4-4BA4-979C-1C89B0B31D34}" destId="{DEE09F05-0660-42F6-929E-1B9BC1D2F265}" srcOrd="5" destOrd="0" presId="urn:microsoft.com/office/officeart/2018/5/layout/IconLeafLabelList"/>
    <dgm:cxn modelId="{01F23312-45FB-6C46-842A-91BD56C9E098}" type="presParOf" srcId="{A3A9B79B-DAA4-4BA4-979C-1C89B0B31D34}" destId="{5DA29D32-10C6-4FFA-A868-3EB81E96376E}" srcOrd="6" destOrd="0" presId="urn:microsoft.com/office/officeart/2018/5/layout/IconLeafLabelList"/>
    <dgm:cxn modelId="{D2ADE3E6-0562-6846-B0B5-8930ADF781C1}" type="presParOf" srcId="{5DA29D32-10C6-4FFA-A868-3EB81E96376E}" destId="{9553493F-279F-4EA6-B862-623B3B2E908C}" srcOrd="0" destOrd="0" presId="urn:microsoft.com/office/officeart/2018/5/layout/IconLeafLabelList"/>
    <dgm:cxn modelId="{07C3D1E3-FDAC-FE4C-AAAE-4076E0B44A48}" type="presParOf" srcId="{5DA29D32-10C6-4FFA-A868-3EB81E96376E}" destId="{950DBB51-BFC3-4565-BCBD-EFA8A8BBFAB8}" srcOrd="1" destOrd="0" presId="urn:microsoft.com/office/officeart/2018/5/layout/IconLeafLabelList"/>
    <dgm:cxn modelId="{4FBC748D-0A36-1E40-B4C5-78E0AECD9FAA}" type="presParOf" srcId="{5DA29D32-10C6-4FFA-A868-3EB81E96376E}" destId="{0531ECF6-F4F6-4F33-861F-13E79A7BF725}" srcOrd="2" destOrd="0" presId="urn:microsoft.com/office/officeart/2018/5/layout/IconLeafLabelList"/>
    <dgm:cxn modelId="{631FA63B-C867-B847-BDBB-686B2D09778A}" type="presParOf" srcId="{5DA29D32-10C6-4FFA-A868-3EB81E96376E}" destId="{D1A0FA79-CA29-497C-A379-517168E68205}" srcOrd="3" destOrd="0" presId="urn:microsoft.com/office/officeart/2018/5/layout/IconLeafLabelList"/>
    <dgm:cxn modelId="{CCC5EBFA-156F-8141-9DFC-03379BD965DA}" type="presParOf" srcId="{A3A9B79B-DAA4-4BA4-979C-1C89B0B31D34}" destId="{239222CC-A12F-465B-B13E-CD647BFF32AD}" srcOrd="7" destOrd="0" presId="urn:microsoft.com/office/officeart/2018/5/layout/IconLeafLabelList"/>
    <dgm:cxn modelId="{463817D6-4019-FD44-80CA-6CCA0F4207AB}" type="presParOf" srcId="{A3A9B79B-DAA4-4BA4-979C-1C89B0B31D34}" destId="{F020D04B-EFB7-4A21-83E9-E99D4C4C550C}" srcOrd="8" destOrd="0" presId="urn:microsoft.com/office/officeart/2018/5/layout/IconLeafLabelList"/>
    <dgm:cxn modelId="{FDAF5231-EAD1-7E42-B180-3701F6016851}" type="presParOf" srcId="{F020D04B-EFB7-4A21-83E9-E99D4C4C550C}" destId="{B949826B-9DEC-4C8E-81A6-6CC5492216E9}" srcOrd="0" destOrd="0" presId="urn:microsoft.com/office/officeart/2018/5/layout/IconLeafLabelList"/>
    <dgm:cxn modelId="{6353AD0F-0B34-7F4D-B72E-F64B22CCB0CB}" type="presParOf" srcId="{F020D04B-EFB7-4A21-83E9-E99D4C4C550C}" destId="{10AFD4D2-46CD-4829-AC1A-1B4ED2FBFFF7}" srcOrd="1" destOrd="0" presId="urn:microsoft.com/office/officeart/2018/5/layout/IconLeafLabelList"/>
    <dgm:cxn modelId="{ACCBB0BA-C7AF-4D4D-96AB-CACB249A7960}" type="presParOf" srcId="{F020D04B-EFB7-4A21-83E9-E99D4C4C550C}" destId="{C3BAA61C-A524-46ED-BFA8-18B662378A6E}" srcOrd="2" destOrd="0" presId="urn:microsoft.com/office/officeart/2018/5/layout/IconLeafLabelList"/>
    <dgm:cxn modelId="{66F09C3A-DF68-5949-B752-EA4F1F39A56F}" type="presParOf" srcId="{F020D04B-EFB7-4A21-83E9-E99D4C4C550C}" destId="{15E17E00-87C7-4798-886F-B40217923055}" srcOrd="3" destOrd="0" presId="urn:microsoft.com/office/officeart/2018/5/layout/IconLeafLabelList"/>
    <dgm:cxn modelId="{CC170C55-B0E1-7B42-81A6-E5914121869A}" type="presParOf" srcId="{A3A9B79B-DAA4-4BA4-979C-1C89B0B31D34}" destId="{F374AE7E-D41A-C34F-A19E-EC20E4D3CDAE}" srcOrd="9" destOrd="0" presId="urn:microsoft.com/office/officeart/2018/5/layout/IconLeafLabelList"/>
    <dgm:cxn modelId="{717F7D34-6F4A-B343-89C2-DA0685E7AB6E}" type="presParOf" srcId="{A3A9B79B-DAA4-4BA4-979C-1C89B0B31D34}" destId="{51E9B307-52B7-7C4E-AACD-878EA86C41E5}" srcOrd="10" destOrd="0" presId="urn:microsoft.com/office/officeart/2018/5/layout/IconLeafLabelList"/>
    <dgm:cxn modelId="{931D83C6-ADEF-8F49-8520-49F362C7E74A}" type="presParOf" srcId="{51E9B307-52B7-7C4E-AACD-878EA86C41E5}" destId="{22C76FFA-87A3-8747-A711-09EA1BE1988D}" srcOrd="0" destOrd="0" presId="urn:microsoft.com/office/officeart/2018/5/layout/IconLeafLabelList"/>
    <dgm:cxn modelId="{7776E50A-4A59-3C42-B7F5-8289C663DBFD}" type="presParOf" srcId="{51E9B307-52B7-7C4E-AACD-878EA86C41E5}" destId="{2378C4F3-5DB6-8844-927D-A6071F76158D}" srcOrd="1" destOrd="0" presId="urn:microsoft.com/office/officeart/2018/5/layout/IconLeafLabelList"/>
    <dgm:cxn modelId="{D23088D9-C22A-0041-9B98-607DEA48F16B}" type="presParOf" srcId="{51E9B307-52B7-7C4E-AACD-878EA86C41E5}" destId="{4067E2E3-2724-0B42-B458-E5812F333E55}" srcOrd="2" destOrd="0" presId="urn:microsoft.com/office/officeart/2018/5/layout/IconLeafLabelList"/>
    <dgm:cxn modelId="{86B14425-ED85-7A46-A285-923E0E754621}" type="presParOf" srcId="{51E9B307-52B7-7C4E-AACD-878EA86C41E5}" destId="{25B675E7-5466-B648-BB17-643772E27783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B9B5C2-5DC3-4DBC-9ED8-DBB364FA4EAC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C6EDBE8-B191-4850-9C0B-1B7763BE33FF}">
      <dgm:prSet/>
      <dgm:spPr/>
      <dgm:t>
        <a:bodyPr/>
        <a:lstStyle/>
        <a:p>
          <a:r>
            <a:rPr lang="fr-FR" dirty="0"/>
            <a:t>Guide de compétences du Ministère</a:t>
          </a:r>
          <a:endParaRPr lang="en-US" dirty="0"/>
        </a:p>
      </dgm:t>
    </dgm:pt>
    <dgm:pt modelId="{CDD664D3-B9AA-46FA-8ACF-84768099A3AD}" type="parTrans" cxnId="{E50388C5-682A-45F1-A3E1-4855A094C55B}">
      <dgm:prSet/>
      <dgm:spPr/>
      <dgm:t>
        <a:bodyPr/>
        <a:lstStyle/>
        <a:p>
          <a:endParaRPr lang="en-US"/>
        </a:p>
      </dgm:t>
    </dgm:pt>
    <dgm:pt modelId="{403D0D2E-0996-4848-84F8-53902CBBA518}" type="sibTrans" cxnId="{E50388C5-682A-45F1-A3E1-4855A094C55B}">
      <dgm:prSet/>
      <dgm:spPr/>
      <dgm:t>
        <a:bodyPr/>
        <a:lstStyle/>
        <a:p>
          <a:endParaRPr lang="en-US"/>
        </a:p>
      </dgm:t>
    </dgm:pt>
    <dgm:pt modelId="{A077DBD3-CD69-4412-9F3F-A5BB4986851F}">
      <dgm:prSet/>
      <dgm:spPr/>
      <dgm:t>
        <a:bodyPr/>
        <a:lstStyle/>
        <a:p>
          <a:r>
            <a:rPr lang="fr-FR" dirty="0">
              <a:hlinkClick xmlns:r="http://schemas.openxmlformats.org/officeDocument/2006/relationships" r:id="rId1"/>
            </a:rPr>
            <a:t>APH-5046</a:t>
          </a:r>
          <a:r>
            <a:rPr lang="fr-FR" dirty="0"/>
            <a:t> (Éducation physique et à la santé, adaptation aux particularités physiologiques)</a:t>
          </a:r>
          <a:endParaRPr lang="en-US" dirty="0"/>
        </a:p>
      </dgm:t>
    </dgm:pt>
    <dgm:pt modelId="{7D4BC366-4F7A-47C5-AECC-381FE794D029}" type="parTrans" cxnId="{E8B56CE8-44BA-4913-8BCC-3A4ACD9E24A6}">
      <dgm:prSet/>
      <dgm:spPr/>
      <dgm:t>
        <a:bodyPr/>
        <a:lstStyle/>
        <a:p>
          <a:endParaRPr lang="en-US"/>
        </a:p>
      </dgm:t>
    </dgm:pt>
    <dgm:pt modelId="{E9252A52-69C7-4A82-B76D-2F19833F31C4}" type="sibTrans" cxnId="{E8B56CE8-44BA-4913-8BCC-3A4ACD9E24A6}">
      <dgm:prSet/>
      <dgm:spPr/>
      <dgm:t>
        <a:bodyPr/>
        <a:lstStyle/>
        <a:p>
          <a:endParaRPr lang="en-US"/>
        </a:p>
      </dgm:t>
    </dgm:pt>
    <dgm:pt modelId="{A3C71077-8456-451C-9A21-BB1E5FF92DD2}">
      <dgm:prSet/>
      <dgm:spPr/>
      <dgm:t>
        <a:bodyPr/>
        <a:lstStyle/>
        <a:p>
          <a:r>
            <a:rPr lang="fr-FR" dirty="0"/>
            <a:t>Grilles d’évaluation (compétences, qualités et aptitudes recherchées) et plan de cours (structure du cours)</a:t>
          </a:r>
          <a:endParaRPr lang="en-US" dirty="0"/>
        </a:p>
      </dgm:t>
    </dgm:pt>
    <dgm:pt modelId="{6D77FD8B-6AC0-4A6E-B4C5-D1ABD35D4A59}" type="parTrans" cxnId="{77BABE0A-4260-4753-93CA-36F61AFF04F3}">
      <dgm:prSet/>
      <dgm:spPr/>
      <dgm:t>
        <a:bodyPr/>
        <a:lstStyle/>
        <a:p>
          <a:endParaRPr lang="en-US"/>
        </a:p>
      </dgm:t>
    </dgm:pt>
    <dgm:pt modelId="{EF563E0F-8B7D-4621-9515-34EF917F1078}" type="sibTrans" cxnId="{77BABE0A-4260-4753-93CA-36F61AFF04F3}">
      <dgm:prSet/>
      <dgm:spPr/>
      <dgm:t>
        <a:bodyPr/>
        <a:lstStyle/>
        <a:p>
          <a:endParaRPr lang="en-US"/>
        </a:p>
      </dgm:t>
    </dgm:pt>
    <dgm:pt modelId="{75CBD9CC-BEAC-4CCC-9041-077A1E5D77FF}">
      <dgm:prSet/>
      <dgm:spPr/>
      <dgm:t>
        <a:bodyPr/>
        <a:lstStyle/>
        <a:p>
          <a:r>
            <a:rPr lang="fr-FR" dirty="0"/>
            <a:t>Évaluations sommatives </a:t>
          </a:r>
          <a:endParaRPr lang="en-US" dirty="0"/>
        </a:p>
      </dgm:t>
    </dgm:pt>
    <dgm:pt modelId="{FB00E6E6-579D-4A9A-9029-29F85613F3CD}" type="parTrans" cxnId="{B4BDFACA-E826-48D3-8848-376236C66B30}">
      <dgm:prSet/>
      <dgm:spPr/>
      <dgm:t>
        <a:bodyPr/>
        <a:lstStyle/>
        <a:p>
          <a:endParaRPr lang="en-US"/>
        </a:p>
      </dgm:t>
    </dgm:pt>
    <dgm:pt modelId="{755E9395-63D5-471E-ABEA-2BA526754E4C}" type="sibTrans" cxnId="{B4BDFACA-E826-48D3-8848-376236C66B30}">
      <dgm:prSet/>
      <dgm:spPr/>
      <dgm:t>
        <a:bodyPr/>
        <a:lstStyle/>
        <a:p>
          <a:endParaRPr lang="en-US"/>
        </a:p>
      </dgm:t>
    </dgm:pt>
    <dgm:pt modelId="{6130B2BD-8E9A-430C-B03B-D93922359148}">
      <dgm:prSet/>
      <dgm:spPr/>
      <dgm:t>
        <a:bodyPr/>
        <a:lstStyle/>
        <a:p>
          <a:r>
            <a:rPr lang="fr-FR" dirty="0"/>
            <a:t>Activités d’apprentissage</a:t>
          </a:r>
          <a:endParaRPr lang="en-US" dirty="0"/>
        </a:p>
      </dgm:t>
    </dgm:pt>
    <dgm:pt modelId="{ED7C0E0F-F5A0-438E-A4CE-818368C036CB}" type="parTrans" cxnId="{D716757C-A412-4693-A409-32A1AD838A1C}">
      <dgm:prSet/>
      <dgm:spPr/>
      <dgm:t>
        <a:bodyPr/>
        <a:lstStyle/>
        <a:p>
          <a:endParaRPr lang="en-US"/>
        </a:p>
      </dgm:t>
    </dgm:pt>
    <dgm:pt modelId="{FC33E832-EAE5-4CA4-80D7-135FDEC4FEE4}" type="sibTrans" cxnId="{D716757C-A412-4693-A409-32A1AD838A1C}">
      <dgm:prSet/>
      <dgm:spPr/>
      <dgm:t>
        <a:bodyPr/>
        <a:lstStyle/>
        <a:p>
          <a:endParaRPr lang="en-US"/>
        </a:p>
      </dgm:t>
    </dgm:pt>
    <dgm:pt modelId="{7D76E87D-9865-C342-BC4C-B6912E9FEAAD}">
      <dgm:prSet/>
      <dgm:spPr/>
      <dgm:t>
        <a:bodyPr/>
        <a:lstStyle/>
        <a:p>
          <a:r>
            <a:rPr lang="fr-FR" dirty="0">
              <a:hlinkClick xmlns:r="http://schemas.openxmlformats.org/officeDocument/2006/relationships" r:id="rId2"/>
            </a:rPr>
            <a:t>APH 5047</a:t>
          </a:r>
          <a:r>
            <a:rPr lang="fr-FR" dirty="0"/>
            <a:t> (Éducation physique et à la santé, remise en forme)</a:t>
          </a:r>
          <a:endParaRPr lang="en-US" dirty="0"/>
        </a:p>
      </dgm:t>
    </dgm:pt>
    <dgm:pt modelId="{6F828F8A-6FAC-BC44-92A6-9EE8713391A0}" type="parTrans" cxnId="{BC3F3480-AC9B-224F-A3E0-1B206A18A41B}">
      <dgm:prSet/>
      <dgm:spPr/>
      <dgm:t>
        <a:bodyPr/>
        <a:lstStyle/>
        <a:p>
          <a:endParaRPr lang="fr-FR"/>
        </a:p>
      </dgm:t>
    </dgm:pt>
    <dgm:pt modelId="{E6C517FA-BF61-9D47-BDEA-3457D5019F52}" type="sibTrans" cxnId="{BC3F3480-AC9B-224F-A3E0-1B206A18A41B}">
      <dgm:prSet/>
      <dgm:spPr/>
      <dgm:t>
        <a:bodyPr/>
        <a:lstStyle/>
        <a:p>
          <a:endParaRPr lang="fr-FR"/>
        </a:p>
      </dgm:t>
    </dgm:pt>
    <dgm:pt modelId="{7CE2102C-9427-49CC-8AC2-8C16D5ED26EB}">
      <dgm:prSet/>
      <dgm:spPr/>
      <dgm:t>
        <a:bodyPr/>
        <a:lstStyle/>
        <a:p>
          <a:r>
            <a:rPr lang="fr-FR" dirty="0"/>
            <a:t>Évaluations formatives</a:t>
          </a:r>
          <a:endParaRPr lang="en-US" dirty="0"/>
        </a:p>
      </dgm:t>
    </dgm:pt>
    <dgm:pt modelId="{3E5AE12D-A11E-4C96-9E25-595C71DF2C2D}" type="sibTrans" cxnId="{B31AD283-0AB0-44BF-96DD-DB6524EFD1AD}">
      <dgm:prSet/>
      <dgm:spPr/>
      <dgm:t>
        <a:bodyPr/>
        <a:lstStyle/>
        <a:p>
          <a:endParaRPr lang="en-US"/>
        </a:p>
      </dgm:t>
    </dgm:pt>
    <dgm:pt modelId="{E973AB6D-E579-43EC-B1A4-BCA8454D88C8}" type="parTrans" cxnId="{B31AD283-0AB0-44BF-96DD-DB6524EFD1AD}">
      <dgm:prSet/>
      <dgm:spPr/>
      <dgm:t>
        <a:bodyPr/>
        <a:lstStyle/>
        <a:p>
          <a:endParaRPr lang="en-US"/>
        </a:p>
      </dgm:t>
    </dgm:pt>
    <dgm:pt modelId="{EBF02E31-177F-5F47-8B37-27EA52CEB89D}" type="pres">
      <dgm:prSet presAssocID="{52B9B5C2-5DC3-4DBC-9ED8-DBB364FA4EAC}" presName="outerComposite" presStyleCnt="0">
        <dgm:presLayoutVars>
          <dgm:chMax val="5"/>
          <dgm:dir/>
          <dgm:resizeHandles val="exact"/>
        </dgm:presLayoutVars>
      </dgm:prSet>
      <dgm:spPr/>
    </dgm:pt>
    <dgm:pt modelId="{E6D8C9F4-9AD3-694F-8157-FB90DEDBF933}" type="pres">
      <dgm:prSet presAssocID="{52B9B5C2-5DC3-4DBC-9ED8-DBB364FA4EAC}" presName="dummyMaxCanvas" presStyleCnt="0">
        <dgm:presLayoutVars/>
      </dgm:prSet>
      <dgm:spPr/>
    </dgm:pt>
    <dgm:pt modelId="{902A1588-D195-7349-BDC4-325E3DFBBD95}" type="pres">
      <dgm:prSet presAssocID="{52B9B5C2-5DC3-4DBC-9ED8-DBB364FA4EAC}" presName="FiveNodes_1" presStyleLbl="node1" presStyleIdx="0" presStyleCnt="5">
        <dgm:presLayoutVars>
          <dgm:bulletEnabled val="1"/>
        </dgm:presLayoutVars>
      </dgm:prSet>
      <dgm:spPr/>
    </dgm:pt>
    <dgm:pt modelId="{3EE1AC25-F17A-044D-AC0C-2B021991B6CC}" type="pres">
      <dgm:prSet presAssocID="{52B9B5C2-5DC3-4DBC-9ED8-DBB364FA4EAC}" presName="FiveNodes_2" presStyleLbl="node1" presStyleIdx="1" presStyleCnt="5">
        <dgm:presLayoutVars>
          <dgm:bulletEnabled val="1"/>
        </dgm:presLayoutVars>
      </dgm:prSet>
      <dgm:spPr/>
    </dgm:pt>
    <dgm:pt modelId="{BD386058-108E-DF46-A4A4-4E41CD9050CE}" type="pres">
      <dgm:prSet presAssocID="{52B9B5C2-5DC3-4DBC-9ED8-DBB364FA4EAC}" presName="FiveNodes_3" presStyleLbl="node1" presStyleIdx="2" presStyleCnt="5">
        <dgm:presLayoutVars>
          <dgm:bulletEnabled val="1"/>
        </dgm:presLayoutVars>
      </dgm:prSet>
      <dgm:spPr/>
    </dgm:pt>
    <dgm:pt modelId="{E04B480F-3780-3B45-B0A2-2D36E870637D}" type="pres">
      <dgm:prSet presAssocID="{52B9B5C2-5DC3-4DBC-9ED8-DBB364FA4EAC}" presName="FiveNodes_4" presStyleLbl="node1" presStyleIdx="3" presStyleCnt="5">
        <dgm:presLayoutVars>
          <dgm:bulletEnabled val="1"/>
        </dgm:presLayoutVars>
      </dgm:prSet>
      <dgm:spPr/>
    </dgm:pt>
    <dgm:pt modelId="{FD1CE4E3-74E9-A54B-B3C2-5AEF83A72C68}" type="pres">
      <dgm:prSet presAssocID="{52B9B5C2-5DC3-4DBC-9ED8-DBB364FA4EAC}" presName="FiveNodes_5" presStyleLbl="node1" presStyleIdx="4" presStyleCnt="5">
        <dgm:presLayoutVars>
          <dgm:bulletEnabled val="1"/>
        </dgm:presLayoutVars>
      </dgm:prSet>
      <dgm:spPr/>
    </dgm:pt>
    <dgm:pt modelId="{5809B990-22ED-BF4B-9FFE-B5EA3CE84B73}" type="pres">
      <dgm:prSet presAssocID="{52B9B5C2-5DC3-4DBC-9ED8-DBB364FA4EAC}" presName="FiveConn_1-2" presStyleLbl="fgAccFollowNode1" presStyleIdx="0" presStyleCnt="4">
        <dgm:presLayoutVars>
          <dgm:bulletEnabled val="1"/>
        </dgm:presLayoutVars>
      </dgm:prSet>
      <dgm:spPr/>
    </dgm:pt>
    <dgm:pt modelId="{B0A8992C-8AA9-C94C-AFC6-40DDC778E1F1}" type="pres">
      <dgm:prSet presAssocID="{52B9B5C2-5DC3-4DBC-9ED8-DBB364FA4EAC}" presName="FiveConn_2-3" presStyleLbl="fgAccFollowNode1" presStyleIdx="1" presStyleCnt="4">
        <dgm:presLayoutVars>
          <dgm:bulletEnabled val="1"/>
        </dgm:presLayoutVars>
      </dgm:prSet>
      <dgm:spPr/>
    </dgm:pt>
    <dgm:pt modelId="{4120B012-CD94-7343-BC52-30812792E97A}" type="pres">
      <dgm:prSet presAssocID="{52B9B5C2-5DC3-4DBC-9ED8-DBB364FA4EAC}" presName="FiveConn_3-4" presStyleLbl="fgAccFollowNode1" presStyleIdx="2" presStyleCnt="4">
        <dgm:presLayoutVars>
          <dgm:bulletEnabled val="1"/>
        </dgm:presLayoutVars>
      </dgm:prSet>
      <dgm:spPr/>
    </dgm:pt>
    <dgm:pt modelId="{D56447F4-F6E0-8D4D-95B3-930E9F25DF0D}" type="pres">
      <dgm:prSet presAssocID="{52B9B5C2-5DC3-4DBC-9ED8-DBB364FA4EAC}" presName="FiveConn_4-5" presStyleLbl="fgAccFollowNode1" presStyleIdx="3" presStyleCnt="4">
        <dgm:presLayoutVars>
          <dgm:bulletEnabled val="1"/>
        </dgm:presLayoutVars>
      </dgm:prSet>
      <dgm:spPr/>
    </dgm:pt>
    <dgm:pt modelId="{2963480E-FD5F-1F40-843F-D4ECDAF18E3C}" type="pres">
      <dgm:prSet presAssocID="{52B9B5C2-5DC3-4DBC-9ED8-DBB364FA4EAC}" presName="FiveNodes_1_text" presStyleLbl="node1" presStyleIdx="4" presStyleCnt="5">
        <dgm:presLayoutVars>
          <dgm:bulletEnabled val="1"/>
        </dgm:presLayoutVars>
      </dgm:prSet>
      <dgm:spPr/>
    </dgm:pt>
    <dgm:pt modelId="{388FF67A-ACD4-3643-B97B-021E58D7E670}" type="pres">
      <dgm:prSet presAssocID="{52B9B5C2-5DC3-4DBC-9ED8-DBB364FA4EAC}" presName="FiveNodes_2_text" presStyleLbl="node1" presStyleIdx="4" presStyleCnt="5">
        <dgm:presLayoutVars>
          <dgm:bulletEnabled val="1"/>
        </dgm:presLayoutVars>
      </dgm:prSet>
      <dgm:spPr/>
    </dgm:pt>
    <dgm:pt modelId="{5F516B48-2B3E-E540-8373-E88724E787FE}" type="pres">
      <dgm:prSet presAssocID="{52B9B5C2-5DC3-4DBC-9ED8-DBB364FA4EAC}" presName="FiveNodes_3_text" presStyleLbl="node1" presStyleIdx="4" presStyleCnt="5">
        <dgm:presLayoutVars>
          <dgm:bulletEnabled val="1"/>
        </dgm:presLayoutVars>
      </dgm:prSet>
      <dgm:spPr/>
    </dgm:pt>
    <dgm:pt modelId="{032C9E6A-26B0-5643-A3B7-F055EA09B5A0}" type="pres">
      <dgm:prSet presAssocID="{52B9B5C2-5DC3-4DBC-9ED8-DBB364FA4EAC}" presName="FiveNodes_4_text" presStyleLbl="node1" presStyleIdx="4" presStyleCnt="5">
        <dgm:presLayoutVars>
          <dgm:bulletEnabled val="1"/>
        </dgm:presLayoutVars>
      </dgm:prSet>
      <dgm:spPr/>
    </dgm:pt>
    <dgm:pt modelId="{6DF9B39F-7FD0-D048-80AE-5D1D8E931BC3}" type="pres">
      <dgm:prSet presAssocID="{52B9B5C2-5DC3-4DBC-9ED8-DBB364FA4EA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7BABE0A-4260-4753-93CA-36F61AFF04F3}" srcId="{52B9B5C2-5DC3-4DBC-9ED8-DBB364FA4EAC}" destId="{A3C71077-8456-451C-9A21-BB1E5FF92DD2}" srcOrd="1" destOrd="0" parTransId="{6D77FD8B-6AC0-4A6E-B4C5-D1ABD35D4A59}" sibTransId="{EF563E0F-8B7D-4621-9515-34EF917F1078}"/>
    <dgm:cxn modelId="{1017A911-7B30-B54D-9F5A-771AD2391239}" type="presOf" srcId="{75CBD9CC-BEAC-4CCC-9041-077A1E5D77FF}" destId="{5F516B48-2B3E-E540-8373-E88724E787FE}" srcOrd="1" destOrd="0" presId="urn:microsoft.com/office/officeart/2005/8/layout/vProcess5"/>
    <dgm:cxn modelId="{1DB22A2E-7B7F-354C-8D42-16E2BC4529F6}" type="presOf" srcId="{7C6EDBE8-B191-4850-9C0B-1B7763BE33FF}" destId="{902A1588-D195-7349-BDC4-325E3DFBBD95}" srcOrd="0" destOrd="0" presId="urn:microsoft.com/office/officeart/2005/8/layout/vProcess5"/>
    <dgm:cxn modelId="{0922BB4E-3BA1-9241-A070-47E596ACC39B}" type="presOf" srcId="{A077DBD3-CD69-4412-9F3F-A5BB4986851F}" destId="{902A1588-D195-7349-BDC4-325E3DFBBD95}" srcOrd="0" destOrd="1" presId="urn:microsoft.com/office/officeart/2005/8/layout/vProcess5"/>
    <dgm:cxn modelId="{40A5BC67-4185-4145-A55D-AC8AE5EC668E}" type="presOf" srcId="{7C6EDBE8-B191-4850-9C0B-1B7763BE33FF}" destId="{2963480E-FD5F-1F40-843F-D4ECDAF18E3C}" srcOrd="1" destOrd="0" presId="urn:microsoft.com/office/officeart/2005/8/layout/vProcess5"/>
    <dgm:cxn modelId="{D716757C-A412-4693-A409-32A1AD838A1C}" srcId="{52B9B5C2-5DC3-4DBC-9ED8-DBB364FA4EAC}" destId="{6130B2BD-8E9A-430C-B03B-D93922359148}" srcOrd="4" destOrd="0" parTransId="{ED7C0E0F-F5A0-438E-A4CE-818368C036CB}" sibTransId="{FC33E832-EAE5-4CA4-80D7-135FDEC4FEE4}"/>
    <dgm:cxn modelId="{BC3F3480-AC9B-224F-A3E0-1B206A18A41B}" srcId="{7C6EDBE8-B191-4850-9C0B-1B7763BE33FF}" destId="{7D76E87D-9865-C342-BC4C-B6912E9FEAAD}" srcOrd="1" destOrd="0" parTransId="{6F828F8A-6FAC-BC44-92A6-9EE8713391A0}" sibTransId="{E6C517FA-BF61-9D47-BDEA-3457D5019F52}"/>
    <dgm:cxn modelId="{78059981-FD54-F34A-A5D4-0F3B3CA892CC}" type="presOf" srcId="{52B9B5C2-5DC3-4DBC-9ED8-DBB364FA4EAC}" destId="{EBF02E31-177F-5F47-8B37-27EA52CEB89D}" srcOrd="0" destOrd="0" presId="urn:microsoft.com/office/officeart/2005/8/layout/vProcess5"/>
    <dgm:cxn modelId="{B31AD283-0AB0-44BF-96DD-DB6524EFD1AD}" srcId="{52B9B5C2-5DC3-4DBC-9ED8-DBB364FA4EAC}" destId="{7CE2102C-9427-49CC-8AC2-8C16D5ED26EB}" srcOrd="3" destOrd="0" parTransId="{E973AB6D-E579-43EC-B1A4-BCA8454D88C8}" sibTransId="{3E5AE12D-A11E-4C96-9E25-595C71DF2C2D}"/>
    <dgm:cxn modelId="{F22D7288-D86C-6449-AD00-73C198768A21}" type="presOf" srcId="{7D76E87D-9865-C342-BC4C-B6912E9FEAAD}" destId="{902A1588-D195-7349-BDC4-325E3DFBBD95}" srcOrd="0" destOrd="2" presId="urn:microsoft.com/office/officeart/2005/8/layout/vProcess5"/>
    <dgm:cxn modelId="{6DF7B58D-181B-594B-9C4E-1A1F98E5EB71}" type="presOf" srcId="{7CE2102C-9427-49CC-8AC2-8C16D5ED26EB}" destId="{032C9E6A-26B0-5643-A3B7-F055EA09B5A0}" srcOrd="1" destOrd="0" presId="urn:microsoft.com/office/officeart/2005/8/layout/vProcess5"/>
    <dgm:cxn modelId="{6137D796-8359-1549-9684-3DA41418B66E}" type="presOf" srcId="{3E5AE12D-A11E-4C96-9E25-595C71DF2C2D}" destId="{D56447F4-F6E0-8D4D-95B3-930E9F25DF0D}" srcOrd="0" destOrd="0" presId="urn:microsoft.com/office/officeart/2005/8/layout/vProcess5"/>
    <dgm:cxn modelId="{84E951A9-5274-F445-B625-B6EA9F7E8FED}" type="presOf" srcId="{6130B2BD-8E9A-430C-B03B-D93922359148}" destId="{6DF9B39F-7FD0-D048-80AE-5D1D8E931BC3}" srcOrd="1" destOrd="0" presId="urn:microsoft.com/office/officeart/2005/8/layout/vProcess5"/>
    <dgm:cxn modelId="{51C2B3B2-C2D0-6543-A1A8-CC0C0FB15E48}" type="presOf" srcId="{403D0D2E-0996-4848-84F8-53902CBBA518}" destId="{5809B990-22ED-BF4B-9FFE-B5EA3CE84B73}" srcOrd="0" destOrd="0" presId="urn:microsoft.com/office/officeart/2005/8/layout/vProcess5"/>
    <dgm:cxn modelId="{B64519B8-DE62-6046-83B2-FE71AB2861E2}" type="presOf" srcId="{6130B2BD-8E9A-430C-B03B-D93922359148}" destId="{FD1CE4E3-74E9-A54B-B3C2-5AEF83A72C68}" srcOrd="0" destOrd="0" presId="urn:microsoft.com/office/officeart/2005/8/layout/vProcess5"/>
    <dgm:cxn modelId="{B8FF1DBB-1596-7043-95EE-770B001F8B49}" type="presOf" srcId="{EF563E0F-8B7D-4621-9515-34EF917F1078}" destId="{B0A8992C-8AA9-C94C-AFC6-40DDC778E1F1}" srcOrd="0" destOrd="0" presId="urn:microsoft.com/office/officeart/2005/8/layout/vProcess5"/>
    <dgm:cxn modelId="{24CED1C1-4460-F740-938B-152225273DB2}" type="presOf" srcId="{75CBD9CC-BEAC-4CCC-9041-077A1E5D77FF}" destId="{BD386058-108E-DF46-A4A4-4E41CD9050CE}" srcOrd="0" destOrd="0" presId="urn:microsoft.com/office/officeart/2005/8/layout/vProcess5"/>
    <dgm:cxn modelId="{E50388C5-682A-45F1-A3E1-4855A094C55B}" srcId="{52B9B5C2-5DC3-4DBC-9ED8-DBB364FA4EAC}" destId="{7C6EDBE8-B191-4850-9C0B-1B7763BE33FF}" srcOrd="0" destOrd="0" parTransId="{CDD664D3-B9AA-46FA-8ACF-84768099A3AD}" sibTransId="{403D0D2E-0996-4848-84F8-53902CBBA518}"/>
    <dgm:cxn modelId="{B4BDFACA-E826-48D3-8848-376236C66B30}" srcId="{52B9B5C2-5DC3-4DBC-9ED8-DBB364FA4EAC}" destId="{75CBD9CC-BEAC-4CCC-9041-077A1E5D77FF}" srcOrd="2" destOrd="0" parTransId="{FB00E6E6-579D-4A9A-9029-29F85613F3CD}" sibTransId="{755E9395-63D5-471E-ABEA-2BA526754E4C}"/>
    <dgm:cxn modelId="{7F01EDCD-84AE-2346-9A6A-DFF00DB76A54}" type="presOf" srcId="{755E9395-63D5-471E-ABEA-2BA526754E4C}" destId="{4120B012-CD94-7343-BC52-30812792E97A}" srcOrd="0" destOrd="0" presId="urn:microsoft.com/office/officeart/2005/8/layout/vProcess5"/>
    <dgm:cxn modelId="{0FED95E1-6FA1-504A-B969-86CAD7EE49F1}" type="presOf" srcId="{A3C71077-8456-451C-9A21-BB1E5FF92DD2}" destId="{3EE1AC25-F17A-044D-AC0C-2B021991B6CC}" srcOrd="0" destOrd="0" presId="urn:microsoft.com/office/officeart/2005/8/layout/vProcess5"/>
    <dgm:cxn modelId="{E8B56CE8-44BA-4913-8BCC-3A4ACD9E24A6}" srcId="{7C6EDBE8-B191-4850-9C0B-1B7763BE33FF}" destId="{A077DBD3-CD69-4412-9F3F-A5BB4986851F}" srcOrd="0" destOrd="0" parTransId="{7D4BC366-4F7A-47C5-AECC-381FE794D029}" sibTransId="{E9252A52-69C7-4A82-B76D-2F19833F31C4}"/>
    <dgm:cxn modelId="{8549E8E8-5500-874A-894B-582B1B71BC5F}" type="presOf" srcId="{7CE2102C-9427-49CC-8AC2-8C16D5ED26EB}" destId="{E04B480F-3780-3B45-B0A2-2D36E870637D}" srcOrd="0" destOrd="0" presId="urn:microsoft.com/office/officeart/2005/8/layout/vProcess5"/>
    <dgm:cxn modelId="{765480F1-C22E-1541-B7FF-F5B7035744A0}" type="presOf" srcId="{A3C71077-8456-451C-9A21-BB1E5FF92DD2}" destId="{388FF67A-ACD4-3643-B97B-021E58D7E670}" srcOrd="1" destOrd="0" presId="urn:microsoft.com/office/officeart/2005/8/layout/vProcess5"/>
    <dgm:cxn modelId="{A60754F6-2BBA-5445-A842-1632765775E3}" type="presOf" srcId="{A077DBD3-CD69-4412-9F3F-A5BB4986851F}" destId="{2963480E-FD5F-1F40-843F-D4ECDAF18E3C}" srcOrd="1" destOrd="1" presId="urn:microsoft.com/office/officeart/2005/8/layout/vProcess5"/>
    <dgm:cxn modelId="{B029EAF8-12D3-2846-B60D-D20CCD940049}" type="presOf" srcId="{7D76E87D-9865-C342-BC4C-B6912E9FEAAD}" destId="{2963480E-FD5F-1F40-843F-D4ECDAF18E3C}" srcOrd="1" destOrd="2" presId="urn:microsoft.com/office/officeart/2005/8/layout/vProcess5"/>
    <dgm:cxn modelId="{4AE00399-6098-EE4D-A92B-2D95CA95BC25}" type="presParOf" srcId="{EBF02E31-177F-5F47-8B37-27EA52CEB89D}" destId="{E6D8C9F4-9AD3-694F-8157-FB90DEDBF933}" srcOrd="0" destOrd="0" presId="urn:microsoft.com/office/officeart/2005/8/layout/vProcess5"/>
    <dgm:cxn modelId="{AFD3BA00-C353-2A44-81E4-783019E82A33}" type="presParOf" srcId="{EBF02E31-177F-5F47-8B37-27EA52CEB89D}" destId="{902A1588-D195-7349-BDC4-325E3DFBBD95}" srcOrd="1" destOrd="0" presId="urn:microsoft.com/office/officeart/2005/8/layout/vProcess5"/>
    <dgm:cxn modelId="{229FA7EB-540D-0146-99D3-5116653BF2C5}" type="presParOf" srcId="{EBF02E31-177F-5F47-8B37-27EA52CEB89D}" destId="{3EE1AC25-F17A-044D-AC0C-2B021991B6CC}" srcOrd="2" destOrd="0" presId="urn:microsoft.com/office/officeart/2005/8/layout/vProcess5"/>
    <dgm:cxn modelId="{19C37754-6B14-B449-8BAD-58DF5A3EB81F}" type="presParOf" srcId="{EBF02E31-177F-5F47-8B37-27EA52CEB89D}" destId="{BD386058-108E-DF46-A4A4-4E41CD9050CE}" srcOrd="3" destOrd="0" presId="urn:microsoft.com/office/officeart/2005/8/layout/vProcess5"/>
    <dgm:cxn modelId="{C4C686F3-75F8-664C-8E33-9C1B06057823}" type="presParOf" srcId="{EBF02E31-177F-5F47-8B37-27EA52CEB89D}" destId="{E04B480F-3780-3B45-B0A2-2D36E870637D}" srcOrd="4" destOrd="0" presId="urn:microsoft.com/office/officeart/2005/8/layout/vProcess5"/>
    <dgm:cxn modelId="{DB55BAAD-E81D-9F45-AC02-D8AD30F911B9}" type="presParOf" srcId="{EBF02E31-177F-5F47-8B37-27EA52CEB89D}" destId="{FD1CE4E3-74E9-A54B-B3C2-5AEF83A72C68}" srcOrd="5" destOrd="0" presId="urn:microsoft.com/office/officeart/2005/8/layout/vProcess5"/>
    <dgm:cxn modelId="{156ECB21-5EFE-6B46-8DCB-781C5833009A}" type="presParOf" srcId="{EBF02E31-177F-5F47-8B37-27EA52CEB89D}" destId="{5809B990-22ED-BF4B-9FFE-B5EA3CE84B73}" srcOrd="6" destOrd="0" presId="urn:microsoft.com/office/officeart/2005/8/layout/vProcess5"/>
    <dgm:cxn modelId="{307AB85C-A258-C14E-A3E9-32CADFFB194D}" type="presParOf" srcId="{EBF02E31-177F-5F47-8B37-27EA52CEB89D}" destId="{B0A8992C-8AA9-C94C-AFC6-40DDC778E1F1}" srcOrd="7" destOrd="0" presId="urn:microsoft.com/office/officeart/2005/8/layout/vProcess5"/>
    <dgm:cxn modelId="{E1E54017-C98A-C346-AD15-370532A60B64}" type="presParOf" srcId="{EBF02E31-177F-5F47-8B37-27EA52CEB89D}" destId="{4120B012-CD94-7343-BC52-30812792E97A}" srcOrd="8" destOrd="0" presId="urn:microsoft.com/office/officeart/2005/8/layout/vProcess5"/>
    <dgm:cxn modelId="{3B60D774-9D38-2A45-8ECA-1AFA9492205A}" type="presParOf" srcId="{EBF02E31-177F-5F47-8B37-27EA52CEB89D}" destId="{D56447F4-F6E0-8D4D-95B3-930E9F25DF0D}" srcOrd="9" destOrd="0" presId="urn:microsoft.com/office/officeart/2005/8/layout/vProcess5"/>
    <dgm:cxn modelId="{FB4769DD-3ABE-2747-9B48-F19B3FFEAFD9}" type="presParOf" srcId="{EBF02E31-177F-5F47-8B37-27EA52CEB89D}" destId="{2963480E-FD5F-1F40-843F-D4ECDAF18E3C}" srcOrd="10" destOrd="0" presId="urn:microsoft.com/office/officeart/2005/8/layout/vProcess5"/>
    <dgm:cxn modelId="{E77DD3C1-2DC2-7245-8C1F-AD1307F588F5}" type="presParOf" srcId="{EBF02E31-177F-5F47-8B37-27EA52CEB89D}" destId="{388FF67A-ACD4-3643-B97B-021E58D7E670}" srcOrd="11" destOrd="0" presId="urn:microsoft.com/office/officeart/2005/8/layout/vProcess5"/>
    <dgm:cxn modelId="{23C16489-E19D-C642-868F-D96FB24E5D59}" type="presParOf" srcId="{EBF02E31-177F-5F47-8B37-27EA52CEB89D}" destId="{5F516B48-2B3E-E540-8373-E88724E787FE}" srcOrd="12" destOrd="0" presId="urn:microsoft.com/office/officeart/2005/8/layout/vProcess5"/>
    <dgm:cxn modelId="{B4025877-6017-B746-B78D-F1EDD5DCC0AF}" type="presParOf" srcId="{EBF02E31-177F-5F47-8B37-27EA52CEB89D}" destId="{032C9E6A-26B0-5643-A3B7-F055EA09B5A0}" srcOrd="13" destOrd="0" presId="urn:microsoft.com/office/officeart/2005/8/layout/vProcess5"/>
    <dgm:cxn modelId="{BF51D05C-9DE9-4C44-BD4E-D1F9544476F0}" type="presParOf" srcId="{EBF02E31-177F-5F47-8B37-27EA52CEB89D}" destId="{6DF9B39F-7FD0-D048-80AE-5D1D8E931BC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719F0-22F1-455B-B375-91BBC19A2C7D}">
      <dsp:nvSpPr>
        <dsp:cNvPr id="0" name=""/>
        <dsp:cNvSpPr/>
      </dsp:nvSpPr>
      <dsp:spPr>
        <a:xfrm>
          <a:off x="246786" y="890168"/>
          <a:ext cx="765597" cy="76559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B6644-8CA8-40C4-8B8F-33D4BC8FF11B}">
      <dsp:nvSpPr>
        <dsp:cNvPr id="0" name=""/>
        <dsp:cNvSpPr/>
      </dsp:nvSpPr>
      <dsp:spPr>
        <a:xfrm>
          <a:off x="409946" y="1053328"/>
          <a:ext cx="439277" cy="4392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4D192-E9E3-487B-B906-D44FEE11F01F}">
      <dsp:nvSpPr>
        <dsp:cNvPr id="0" name=""/>
        <dsp:cNvSpPr/>
      </dsp:nvSpPr>
      <dsp:spPr>
        <a:xfrm>
          <a:off x="2046" y="1894230"/>
          <a:ext cx="1255078" cy="5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400" kern="1200" noProof="0" dirty="0"/>
            <a:t>Demande</a:t>
          </a:r>
          <a:r>
            <a:rPr lang="en-US" sz="1400" kern="1200" dirty="0"/>
            <a:t> du Récit FGA Montérégie</a:t>
          </a:r>
        </a:p>
      </dsp:txBody>
      <dsp:txXfrm>
        <a:off x="2046" y="1894230"/>
        <a:ext cx="1255078" cy="582434"/>
      </dsp:txXfrm>
    </dsp:sp>
    <dsp:sp modelId="{1600FE90-D8CD-41CF-BE6D-C18DA4C4B969}">
      <dsp:nvSpPr>
        <dsp:cNvPr id="0" name=""/>
        <dsp:cNvSpPr/>
      </dsp:nvSpPr>
      <dsp:spPr>
        <a:xfrm>
          <a:off x="1721503" y="890168"/>
          <a:ext cx="765597" cy="76559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1747139"/>
            <a:satOff val="-9128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6D881-DE15-4E76-890A-B4A6F3E2CF55}">
      <dsp:nvSpPr>
        <dsp:cNvPr id="0" name=""/>
        <dsp:cNvSpPr/>
      </dsp:nvSpPr>
      <dsp:spPr>
        <a:xfrm>
          <a:off x="1884663" y="1053328"/>
          <a:ext cx="439277" cy="439277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2F443-2AC9-4EE1-851F-5F2F106141F7}">
      <dsp:nvSpPr>
        <dsp:cNvPr id="0" name=""/>
        <dsp:cNvSpPr/>
      </dsp:nvSpPr>
      <dsp:spPr>
        <a:xfrm>
          <a:off x="1476763" y="1894230"/>
          <a:ext cx="1255078" cy="5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Expérience en conception pédagogique</a:t>
          </a:r>
          <a:endParaRPr lang="en-US" sz="1200" kern="1200" dirty="0"/>
        </a:p>
      </dsp:txBody>
      <dsp:txXfrm>
        <a:off x="1476763" y="1894230"/>
        <a:ext cx="1255078" cy="582434"/>
      </dsp:txXfrm>
    </dsp:sp>
    <dsp:sp modelId="{57D2FFEB-EC93-415B-8DF7-99E52B1D7CAA}">
      <dsp:nvSpPr>
        <dsp:cNvPr id="0" name=""/>
        <dsp:cNvSpPr/>
      </dsp:nvSpPr>
      <dsp:spPr>
        <a:xfrm>
          <a:off x="3196220" y="890168"/>
          <a:ext cx="765597" cy="76559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3494277"/>
            <a:satOff val="-1825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F862A-1796-4505-BEBF-E78288F4049A}">
      <dsp:nvSpPr>
        <dsp:cNvPr id="0" name=""/>
        <dsp:cNvSpPr/>
      </dsp:nvSpPr>
      <dsp:spPr>
        <a:xfrm>
          <a:off x="3359380" y="1053328"/>
          <a:ext cx="439277" cy="439277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0F98B-69F1-4D9F-AD36-8A914E501E9B}">
      <dsp:nvSpPr>
        <dsp:cNvPr id="0" name=""/>
        <dsp:cNvSpPr/>
      </dsp:nvSpPr>
      <dsp:spPr>
        <a:xfrm>
          <a:off x="2951480" y="1894230"/>
          <a:ext cx="1255078" cy="5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Expérience en soutien de l’éducation physique à distance</a:t>
          </a:r>
          <a:endParaRPr lang="en-US" sz="1200" kern="1200" dirty="0"/>
        </a:p>
      </dsp:txBody>
      <dsp:txXfrm>
        <a:off x="2951480" y="1894230"/>
        <a:ext cx="1255078" cy="582434"/>
      </dsp:txXfrm>
    </dsp:sp>
    <dsp:sp modelId="{9553493F-279F-4EA6-B862-623B3B2E908C}">
      <dsp:nvSpPr>
        <dsp:cNvPr id="0" name=""/>
        <dsp:cNvSpPr/>
      </dsp:nvSpPr>
      <dsp:spPr>
        <a:xfrm>
          <a:off x="4670937" y="890168"/>
          <a:ext cx="765597" cy="76559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5241416"/>
            <a:satOff val="-27383"/>
            <a:lumOff val="6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0DBB51-BFC3-4565-BCBD-EFA8A8BBFAB8}">
      <dsp:nvSpPr>
        <dsp:cNvPr id="0" name=""/>
        <dsp:cNvSpPr/>
      </dsp:nvSpPr>
      <dsp:spPr>
        <a:xfrm>
          <a:off x="4834097" y="1053328"/>
          <a:ext cx="439277" cy="439277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0FA79-CA29-497C-A379-517168E68205}">
      <dsp:nvSpPr>
        <dsp:cNvPr id="0" name=""/>
        <dsp:cNvSpPr/>
      </dsp:nvSpPr>
      <dsp:spPr>
        <a:xfrm>
          <a:off x="4426196" y="1894230"/>
          <a:ext cx="1255078" cy="5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Support du conseiller pédagogique du CFPEAST (C. Vaillancourt)</a:t>
          </a:r>
          <a:endParaRPr lang="en-US" sz="1200" kern="1200" dirty="0"/>
        </a:p>
      </dsp:txBody>
      <dsp:txXfrm>
        <a:off x="4426196" y="1894230"/>
        <a:ext cx="1255078" cy="582434"/>
      </dsp:txXfrm>
    </dsp:sp>
    <dsp:sp modelId="{B949826B-9DEC-4C8E-81A6-6CC5492216E9}">
      <dsp:nvSpPr>
        <dsp:cNvPr id="0" name=""/>
        <dsp:cNvSpPr/>
      </dsp:nvSpPr>
      <dsp:spPr>
        <a:xfrm>
          <a:off x="6145654" y="890168"/>
          <a:ext cx="765597" cy="76559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6988554"/>
            <a:satOff val="-36511"/>
            <a:lumOff val="86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FD4D2-46CD-4829-AC1A-1B4ED2FBFFF7}">
      <dsp:nvSpPr>
        <dsp:cNvPr id="0" name=""/>
        <dsp:cNvSpPr/>
      </dsp:nvSpPr>
      <dsp:spPr>
        <a:xfrm>
          <a:off x="6308814" y="1053328"/>
          <a:ext cx="439277" cy="439277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17E00-87C7-4798-886F-B40217923055}">
      <dsp:nvSpPr>
        <dsp:cNvPr id="0" name=""/>
        <dsp:cNvSpPr/>
      </dsp:nvSpPr>
      <dsp:spPr>
        <a:xfrm>
          <a:off x="5900913" y="1894230"/>
          <a:ext cx="1255078" cy="5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Support d’un conseiller pédagogique du Récit (S. Lavoie) </a:t>
          </a:r>
          <a:endParaRPr lang="en-US" sz="1200" kern="1200" dirty="0"/>
        </a:p>
      </dsp:txBody>
      <dsp:txXfrm>
        <a:off x="5900913" y="1894230"/>
        <a:ext cx="1255078" cy="582434"/>
      </dsp:txXfrm>
    </dsp:sp>
    <dsp:sp modelId="{22C76FFA-87A3-8747-A711-09EA1BE1988D}">
      <dsp:nvSpPr>
        <dsp:cNvPr id="0" name=""/>
        <dsp:cNvSpPr/>
      </dsp:nvSpPr>
      <dsp:spPr>
        <a:xfrm>
          <a:off x="7827389" y="890168"/>
          <a:ext cx="765597" cy="76559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8735693"/>
            <a:satOff val="-45639"/>
            <a:lumOff val="1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8C4F3-5DB6-8844-927D-A6071F76158D}">
      <dsp:nvSpPr>
        <dsp:cNvPr id="0" name=""/>
        <dsp:cNvSpPr/>
      </dsp:nvSpPr>
      <dsp:spPr>
        <a:xfrm>
          <a:off x="7990549" y="1053328"/>
          <a:ext cx="439277" cy="439277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675E7-5466-B648-BB17-643772E27783}">
      <dsp:nvSpPr>
        <dsp:cNvPr id="0" name=""/>
        <dsp:cNvSpPr/>
      </dsp:nvSpPr>
      <dsp:spPr>
        <a:xfrm>
          <a:off x="7375630" y="1894230"/>
          <a:ext cx="1669115" cy="5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Support d’un agent de développement et de soutien à l’implantation d’un nouveau curriculum du Récit (L. Demers)</a:t>
          </a:r>
          <a:endParaRPr lang="en-US" sz="1200" kern="1200" dirty="0"/>
        </a:p>
      </dsp:txBody>
      <dsp:txXfrm>
        <a:off x="7375630" y="1894230"/>
        <a:ext cx="1669115" cy="582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A1588-D195-7349-BDC4-325E3DFBBD95}">
      <dsp:nvSpPr>
        <dsp:cNvPr id="0" name=""/>
        <dsp:cNvSpPr/>
      </dsp:nvSpPr>
      <dsp:spPr>
        <a:xfrm>
          <a:off x="0" y="0"/>
          <a:ext cx="6225889" cy="9161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Guide de compétences du Ministère</a:t>
          </a:r>
          <a:endParaRPr lang="en-US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>
              <a:hlinkClick xmlns:r="http://schemas.openxmlformats.org/officeDocument/2006/relationships" r:id="rId1"/>
            </a:rPr>
            <a:t>APH-5046</a:t>
          </a:r>
          <a:r>
            <a:rPr lang="fr-FR" sz="1100" kern="1200" dirty="0"/>
            <a:t> (Éducation physique et à la santé, adaptation aux particularités physiologiques)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>
              <a:hlinkClick xmlns:r="http://schemas.openxmlformats.org/officeDocument/2006/relationships" r:id="rId2"/>
            </a:rPr>
            <a:t>APH 5047</a:t>
          </a:r>
          <a:r>
            <a:rPr lang="fr-FR" sz="1100" kern="1200" dirty="0"/>
            <a:t> (Éducation physique et à la santé, remise en forme)</a:t>
          </a:r>
          <a:endParaRPr lang="en-US" sz="1100" kern="1200" dirty="0"/>
        </a:p>
      </dsp:txBody>
      <dsp:txXfrm>
        <a:off x="26833" y="26833"/>
        <a:ext cx="5130088" cy="862496"/>
      </dsp:txXfrm>
    </dsp:sp>
    <dsp:sp modelId="{3EE1AC25-F17A-044D-AC0C-2B021991B6CC}">
      <dsp:nvSpPr>
        <dsp:cNvPr id="0" name=""/>
        <dsp:cNvSpPr/>
      </dsp:nvSpPr>
      <dsp:spPr>
        <a:xfrm>
          <a:off x="464920" y="1043407"/>
          <a:ext cx="6225889" cy="916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Grilles d’évaluation (compétences, qualités et aptitudes recherchées) et plan de cours (structure du cours)</a:t>
          </a:r>
          <a:endParaRPr lang="en-US" sz="1400" kern="1200" dirty="0"/>
        </a:p>
      </dsp:txBody>
      <dsp:txXfrm>
        <a:off x="491753" y="1070240"/>
        <a:ext cx="5111797" cy="862496"/>
      </dsp:txXfrm>
    </dsp:sp>
    <dsp:sp modelId="{BD386058-108E-DF46-A4A4-4E41CD9050CE}">
      <dsp:nvSpPr>
        <dsp:cNvPr id="0" name=""/>
        <dsp:cNvSpPr/>
      </dsp:nvSpPr>
      <dsp:spPr>
        <a:xfrm>
          <a:off x="929840" y="2086815"/>
          <a:ext cx="6225889" cy="9161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Évaluations sommatives </a:t>
          </a:r>
          <a:endParaRPr lang="en-US" sz="1400" kern="1200" dirty="0"/>
        </a:p>
      </dsp:txBody>
      <dsp:txXfrm>
        <a:off x="956673" y="2113648"/>
        <a:ext cx="5111797" cy="862496"/>
      </dsp:txXfrm>
    </dsp:sp>
    <dsp:sp modelId="{E04B480F-3780-3B45-B0A2-2D36E870637D}">
      <dsp:nvSpPr>
        <dsp:cNvPr id="0" name=""/>
        <dsp:cNvSpPr/>
      </dsp:nvSpPr>
      <dsp:spPr>
        <a:xfrm>
          <a:off x="1394760" y="3130222"/>
          <a:ext cx="6225889" cy="916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Évaluations formatives</a:t>
          </a:r>
          <a:endParaRPr lang="en-US" sz="1400" kern="1200" dirty="0"/>
        </a:p>
      </dsp:txBody>
      <dsp:txXfrm>
        <a:off x="1421593" y="3157055"/>
        <a:ext cx="5111797" cy="862496"/>
      </dsp:txXfrm>
    </dsp:sp>
    <dsp:sp modelId="{FD1CE4E3-74E9-A54B-B3C2-5AEF83A72C68}">
      <dsp:nvSpPr>
        <dsp:cNvPr id="0" name=""/>
        <dsp:cNvSpPr/>
      </dsp:nvSpPr>
      <dsp:spPr>
        <a:xfrm>
          <a:off x="1859681" y="4173630"/>
          <a:ext cx="6225889" cy="9161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Activités d’apprentissage</a:t>
          </a:r>
          <a:endParaRPr lang="en-US" sz="1400" kern="1200" dirty="0"/>
        </a:p>
      </dsp:txBody>
      <dsp:txXfrm>
        <a:off x="1886514" y="4200463"/>
        <a:ext cx="5111797" cy="862496"/>
      </dsp:txXfrm>
    </dsp:sp>
    <dsp:sp modelId="{5809B990-22ED-BF4B-9FFE-B5EA3CE84B73}">
      <dsp:nvSpPr>
        <dsp:cNvPr id="0" name=""/>
        <dsp:cNvSpPr/>
      </dsp:nvSpPr>
      <dsp:spPr>
        <a:xfrm>
          <a:off x="5630383" y="669307"/>
          <a:ext cx="595505" cy="595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5764372" y="669307"/>
        <a:ext cx="327527" cy="448118"/>
      </dsp:txXfrm>
    </dsp:sp>
    <dsp:sp modelId="{B0A8992C-8AA9-C94C-AFC6-40DDC778E1F1}">
      <dsp:nvSpPr>
        <dsp:cNvPr id="0" name=""/>
        <dsp:cNvSpPr/>
      </dsp:nvSpPr>
      <dsp:spPr>
        <a:xfrm>
          <a:off x="6095304" y="1712715"/>
          <a:ext cx="595505" cy="595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229293" y="1712715"/>
        <a:ext cx="327527" cy="448118"/>
      </dsp:txXfrm>
    </dsp:sp>
    <dsp:sp modelId="{4120B012-CD94-7343-BC52-30812792E97A}">
      <dsp:nvSpPr>
        <dsp:cNvPr id="0" name=""/>
        <dsp:cNvSpPr/>
      </dsp:nvSpPr>
      <dsp:spPr>
        <a:xfrm>
          <a:off x="6560224" y="2740853"/>
          <a:ext cx="595505" cy="595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694213" y="2740853"/>
        <a:ext cx="327527" cy="448118"/>
      </dsp:txXfrm>
    </dsp:sp>
    <dsp:sp modelId="{D56447F4-F6E0-8D4D-95B3-930E9F25DF0D}">
      <dsp:nvSpPr>
        <dsp:cNvPr id="0" name=""/>
        <dsp:cNvSpPr/>
      </dsp:nvSpPr>
      <dsp:spPr>
        <a:xfrm>
          <a:off x="7025144" y="3794440"/>
          <a:ext cx="595505" cy="595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159133" y="3794440"/>
        <a:ext cx="327527" cy="4481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67FD8-888A-A641-B865-0DFD1FF0F0E3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755BE-3FBC-5F4A-A9C3-912171D1BF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19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Guides de compétences : Cours de 25h de niveau secondaire 5. Compétences identiques. Principale différence : individuelles vs collectives. APH-5047 : davantage de savoirs collectifs, comme esprit d’équipe, aide et entraide. Autrement, les autres savoirs sont les mêmes.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755BE-3FBC-5F4A-A9C3-912171D1BFF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598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Évaluations dans l’introduction : permet aux élèves de faire les liens entre les savoirs acquis et les évaluations.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755BE-3FBC-5F4A-A9C3-912171D1BFF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203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Valorisation de la pratique : ex : retourner pratiquer son activité parce que manger une poutine.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755BE-3FBC-5F4A-A9C3-912171D1BFF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44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87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1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7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56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3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0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01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78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38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58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84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369035E-45C5-C44C-90E5-E9EF588993B4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210E0-6449-2048-BBAE-340A23F19987}" type="slidenum">
              <a:rPr lang="fr-FR" smtClean="0"/>
              <a:t>‹N°›</a:t>
            </a:fld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6163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oodle.ticfga.ca/course/view.php?id=1616#section-9" TargetMode="External"/><Relationship Id="rId3" Type="http://schemas.openxmlformats.org/officeDocument/2006/relationships/hyperlink" Target="https://moodle.ticfga.ca/course/view.php?id=1616#section-2" TargetMode="External"/><Relationship Id="rId7" Type="http://schemas.openxmlformats.org/officeDocument/2006/relationships/hyperlink" Target="https://moodle.ticfga.ca/course/view.php?id=1616#section-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odle.ticfga.ca/course/view.php?id=1616#section-5" TargetMode="External"/><Relationship Id="rId5" Type="http://schemas.openxmlformats.org/officeDocument/2006/relationships/hyperlink" Target="https://moodle.ticfga.ca/course/view.php?id=1616#section-4" TargetMode="External"/><Relationship Id="rId4" Type="http://schemas.openxmlformats.org/officeDocument/2006/relationships/hyperlink" Target="https://moodle.ticfga.ca/course/view.php?id=1616#section-3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ndomondo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domondo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fitnesspal.com/fr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reativecommons.org/licenses/by-nc-nd/3.0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24hdansuneredaction.com/web/18-la-moderation-des-commentaires/" TargetMode="External"/><Relationship Id="rId5" Type="http://schemas.openxmlformats.org/officeDocument/2006/relationships/image" Target="../media/image13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7D787A-0F7C-2C43-9DE2-A86EF8C07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fr-FR" sz="5400" dirty="0">
                <a:solidFill>
                  <a:srgbClr val="FFFFFF"/>
                </a:solidFill>
              </a:rPr>
              <a:t>APH-5046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8CC90-5E09-B040-A60B-837E4662F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fr-FR" sz="1800">
                <a:solidFill>
                  <a:srgbClr val="FFFFFF"/>
                </a:solidFill>
              </a:rPr>
              <a:t>L’enseignement de l’éducation physique en ligne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0E08608-B5CD-9141-B7C7-310D35638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55160"/>
            <a:ext cx="5459470" cy="354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87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CBE7887-DB47-0341-9E6D-A3EED8A80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 dirty="0">
                <a:solidFill>
                  <a:srgbClr val="1F2D29"/>
                </a:solidFill>
              </a:rPr>
              <a:t>Cours en ligne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D22D45-D5C4-B64D-A386-A05A8A2D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r>
              <a:rPr lang="fr-CA" sz="1600" u="sng" cap="all" dirty="0">
                <a:solidFill>
                  <a:srgbClr val="1F2D2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 1: DÉCOUVRIR LES BIENFAITS DE L'ACTIVITÉ PHYSIQUE</a:t>
            </a:r>
            <a:endParaRPr lang="fr-CA" sz="1600" u="sng" cap="all" dirty="0">
              <a:solidFill>
                <a:srgbClr val="1F2D29"/>
              </a:solidFill>
            </a:endParaRPr>
          </a:p>
          <a:p>
            <a:r>
              <a:rPr lang="fr-CA" sz="1600" u="sng" cap="all" dirty="0">
                <a:solidFill>
                  <a:srgbClr val="1F2D2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 2 : CHOISIR UNE ACTIVITÉ PHYSIQUE</a:t>
            </a:r>
            <a:endParaRPr lang="fr-CA" sz="1600" u="sng" cap="all" dirty="0">
              <a:solidFill>
                <a:srgbClr val="1F2D29"/>
              </a:solidFill>
            </a:endParaRPr>
          </a:p>
          <a:p>
            <a:r>
              <a:rPr lang="fr-CA" sz="1600" u="sng" cap="all" dirty="0">
                <a:solidFill>
                  <a:srgbClr val="1F2D29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 3 : COMMENCER LA PRATIQUE D'UNE ACTIVITÉ PHYSIQUE</a:t>
            </a:r>
            <a:endParaRPr lang="fr-CA" sz="1600" u="sng" cap="all" dirty="0">
              <a:solidFill>
                <a:srgbClr val="1F2D29"/>
              </a:solidFill>
            </a:endParaRPr>
          </a:p>
          <a:p>
            <a:r>
              <a:rPr lang="fr-CA" sz="1600" u="sng" cap="all" dirty="0">
                <a:solidFill>
                  <a:srgbClr val="1F2D29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 4 à 9 : PRATIQUER UNE ACTIVITÉ PHYSIQUE</a:t>
            </a:r>
            <a:endParaRPr lang="fr-CA" sz="1600" u="sng" cap="all" dirty="0">
              <a:solidFill>
                <a:srgbClr val="1F2D29"/>
              </a:solidFill>
            </a:endParaRPr>
          </a:p>
          <a:p>
            <a:r>
              <a:rPr lang="fr-CA" sz="1600" u="sng" cap="all" dirty="0">
                <a:solidFill>
                  <a:srgbClr val="1F2D29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 10 : FAIRE LE POINT SUR MA PRATIQUE DE L'ACTIVITÉ PHYSIQUE</a:t>
            </a:r>
            <a:endParaRPr lang="fr-CA" sz="1600" u="sng" cap="all" dirty="0">
              <a:solidFill>
                <a:srgbClr val="1F2D29"/>
              </a:solidFill>
            </a:endParaRPr>
          </a:p>
          <a:p>
            <a:r>
              <a:rPr lang="fr-CA" sz="1600" u="sng" cap="all" dirty="0">
                <a:solidFill>
                  <a:srgbClr val="1F2D29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ÉPREUVE FINALE</a:t>
            </a:r>
            <a:endParaRPr lang="fr-CA" sz="1600" u="sng" cap="all" dirty="0">
              <a:solidFill>
                <a:srgbClr val="1F2D29"/>
              </a:solidFill>
            </a:endParaRPr>
          </a:p>
          <a:p>
            <a:endParaRPr lang="fr-CA" sz="1600" b="1" cap="all" dirty="0">
              <a:solidFill>
                <a:srgbClr val="1F2D29"/>
              </a:solidFill>
            </a:endParaRPr>
          </a:p>
          <a:p>
            <a:endParaRPr lang="fr-CA" sz="1600" cap="all" dirty="0">
              <a:solidFill>
                <a:srgbClr val="1F2D29"/>
              </a:solidFill>
            </a:endParaRPr>
          </a:p>
          <a:p>
            <a:endParaRPr lang="fr-CA" sz="1600" cap="all" dirty="0">
              <a:solidFill>
                <a:srgbClr val="1F2D29"/>
              </a:solidFill>
            </a:endParaRPr>
          </a:p>
          <a:p>
            <a:pPr lvl="1"/>
            <a:endParaRPr lang="fr-FR" sz="16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73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1DA57E0-477D-1248-A8C6-C66B89DA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 dirty="0">
                <a:solidFill>
                  <a:srgbClr val="1F2D29"/>
                </a:solidFill>
              </a:rPr>
              <a:t>Expérience d’apprentissage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8701A1-950E-A04D-A070-0A4BC8E2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Perspective des élèves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Points forts : 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Occasion de se (</a:t>
            </a:r>
            <a:r>
              <a:rPr lang="fr-FR" sz="1800" dirty="0" err="1">
                <a:solidFill>
                  <a:srgbClr val="1F2D29"/>
                </a:solidFill>
              </a:rPr>
              <a:t>re</a:t>
            </a:r>
            <a:r>
              <a:rPr lang="fr-FR" sz="1800" dirty="0">
                <a:solidFill>
                  <a:srgbClr val="1F2D29"/>
                </a:solidFill>
              </a:rPr>
              <a:t>)mettre en forme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Continuité après la réalisation du cours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Crédit facile à obtenir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Consignes claires au début de chaque séance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Nombreuses possibilités d’échanges avec l’enseignant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Nombreuses possibilités de regard critique sur sa pratique de l’activité</a:t>
            </a:r>
          </a:p>
        </p:txBody>
      </p:sp>
    </p:spTree>
    <p:extLst>
      <p:ext uri="{BB962C8B-B14F-4D97-AF65-F5344CB8AC3E}">
        <p14:creationId xmlns:p14="http://schemas.microsoft.com/office/powerpoint/2010/main" val="3239309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1DA57E0-477D-1248-A8C6-C66B89DA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>
                <a:solidFill>
                  <a:srgbClr val="1F2D29"/>
                </a:solidFill>
              </a:rPr>
              <a:t>Expérience d’apprentissage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8701A1-950E-A04D-A070-0A4BC8E2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Perspective des élèves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Amélioration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Intégration d’application de suivi de la réalisation d’activités et des habitudes de santé </a:t>
            </a:r>
          </a:p>
        </p:txBody>
      </p:sp>
    </p:spTree>
    <p:extLst>
      <p:ext uri="{BB962C8B-B14F-4D97-AF65-F5344CB8AC3E}">
        <p14:creationId xmlns:p14="http://schemas.microsoft.com/office/powerpoint/2010/main" val="1319201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1DA57E0-477D-1248-A8C6-C66B89DA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>
                <a:solidFill>
                  <a:srgbClr val="1F2D29"/>
                </a:solidFill>
              </a:rPr>
              <a:t>Expérience d’apprentissage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8701A1-950E-A04D-A070-0A4BC8E2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Perspective de l’enseignant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Points forts : 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Grande ouverture des élèves (coach de vie)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Développement rapide de liens de confiance avec les élèves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Valorisation de la pratique de l’activité physique et de saines habitudes de vie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Motivant pour les élèves (surtout grâce au </a:t>
            </a:r>
            <a:r>
              <a:rPr lang="fr-FR" sz="1800" dirty="0">
                <a:solidFill>
                  <a:srgbClr val="1F2D29"/>
                </a:solidFill>
                <a:hlinkClick r:id="rId4"/>
              </a:rPr>
              <a:t>Endomondo</a:t>
            </a:r>
            <a:r>
              <a:rPr lang="fr-FR" sz="1800" dirty="0">
                <a:solidFill>
                  <a:srgbClr val="1F2D29"/>
                </a:solidFill>
              </a:rPr>
              <a:t>)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Guides tuteur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Consignes claires au début de chaque séance</a:t>
            </a:r>
          </a:p>
        </p:txBody>
      </p:sp>
    </p:spTree>
    <p:extLst>
      <p:ext uri="{BB962C8B-B14F-4D97-AF65-F5344CB8AC3E}">
        <p14:creationId xmlns:p14="http://schemas.microsoft.com/office/powerpoint/2010/main" val="2022590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1DA57E0-477D-1248-A8C6-C66B89DA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>
                <a:solidFill>
                  <a:srgbClr val="1F2D29"/>
                </a:solidFill>
              </a:rPr>
              <a:t>Expérience d’apprentissage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8701A1-950E-A04D-A070-0A4BC8E2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Perspective de l’enseignant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Améliorations : </a:t>
            </a: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Intégration à </a:t>
            </a:r>
            <a:r>
              <a:rPr lang="fr-FR" sz="1800" i="1" dirty="0">
                <a:solidFill>
                  <a:srgbClr val="1F2D29"/>
                </a:solidFill>
              </a:rPr>
              <a:t>Moodle</a:t>
            </a:r>
            <a:r>
              <a:rPr lang="fr-FR" sz="1800" dirty="0">
                <a:solidFill>
                  <a:srgbClr val="1F2D29"/>
                </a:solidFill>
              </a:rPr>
              <a:t> d’applications sociales de suivi de la réalisation d’activités et des habitudes de santé</a:t>
            </a:r>
          </a:p>
          <a:p>
            <a:pPr lvl="3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  <a:hlinkClick r:id="rId3"/>
              </a:rPr>
              <a:t>Endomondo </a:t>
            </a:r>
            <a:endParaRPr lang="fr-FR" sz="1800" dirty="0">
              <a:solidFill>
                <a:srgbClr val="1F2D29"/>
              </a:solidFill>
            </a:endParaRPr>
          </a:p>
          <a:p>
            <a:pPr lvl="3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  <a:hlinkClick r:id="rId4"/>
              </a:rPr>
              <a:t>Myfitnesspal</a:t>
            </a:r>
            <a:endParaRPr lang="fr-FR" sz="1800" dirty="0">
              <a:solidFill>
                <a:srgbClr val="1F2D29"/>
              </a:solidFill>
            </a:endParaRPr>
          </a:p>
          <a:p>
            <a:pPr lvl="2"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Modification de questions dans les journaux de bord à partir de la semaine 6 (questions plus précises)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fr-FR" sz="6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18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FCFF961-4E84-4FD1-859C-B7F41003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" y="0"/>
            <a:ext cx="4632503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1DA57E0-477D-1248-A8C6-C66B89DA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300" y="1201723"/>
            <a:ext cx="2888120" cy="4454554"/>
          </a:xfrm>
        </p:spPr>
        <p:txBody>
          <a:bodyPr anchor="ctr">
            <a:normAutofit/>
          </a:bodyPr>
          <a:lstStyle/>
          <a:p>
            <a:r>
              <a:rPr lang="fr-FR" sz="3600"/>
              <a:t>Défis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37BB4-6553-47A8-893F-178A10C6B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8701A1-950E-A04D-A070-0A4BC8E2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969" y="647750"/>
            <a:ext cx="5850936" cy="5571066"/>
          </a:xfrm>
        </p:spPr>
        <p:txBody>
          <a:bodyPr anchor="ctr">
            <a:normAutofit/>
          </a:bodyPr>
          <a:lstStyle/>
          <a:p>
            <a:r>
              <a:rPr lang="fr-FR" sz="1800" dirty="0"/>
              <a:t>Travailler sans infrastructures à l’école</a:t>
            </a:r>
          </a:p>
          <a:p>
            <a:r>
              <a:rPr lang="fr-FR" sz="1800" dirty="0"/>
              <a:t>Impliquer l’élève à distance</a:t>
            </a:r>
          </a:p>
          <a:p>
            <a:pPr lvl="1"/>
            <a:r>
              <a:rPr lang="fr-FR" dirty="0"/>
              <a:t>Volonté de l’élève</a:t>
            </a:r>
          </a:p>
          <a:p>
            <a:r>
              <a:rPr lang="fr-FR" sz="1800" dirty="0"/>
              <a:t>Assurer la latitude dans le choix de l’activité physique</a:t>
            </a:r>
          </a:p>
          <a:p>
            <a:pPr lvl="1"/>
            <a:r>
              <a:rPr lang="fr-FR" dirty="0"/>
              <a:t>Élève peut choisir son activité. L’enseignant doit l’accepter et être en mesure de l’encadrer et de l’évaluer.</a:t>
            </a:r>
          </a:p>
        </p:txBody>
      </p:sp>
    </p:spTree>
    <p:extLst>
      <p:ext uri="{BB962C8B-B14F-4D97-AF65-F5344CB8AC3E}">
        <p14:creationId xmlns:p14="http://schemas.microsoft.com/office/powerpoint/2010/main" val="2550589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8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377EE36-E59D-4778-8F99-4B470DA4A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586C6C5-47AF-450A-932D-880EF823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587901A-AA64-4940-9803-F67677851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pic>
        <p:nvPicPr>
          <p:cNvPr id="47" name="Espace réservé du contenu 6" descr="18. La modération des commentaires - 24h dans une rédaction">
            <a:extLst>
              <a:ext uri="{FF2B5EF4-FFF2-40B4-BE49-F238E27FC236}">
                <a16:creationId xmlns:a16="http://schemas.microsoft.com/office/drawing/2014/main" id="{E37D5474-F682-A843-A936-A6BBEB4C3F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r="33780"/>
          <a:stretch/>
        </p:blipFill>
        <p:spPr>
          <a:xfrm>
            <a:off x="20" y="227"/>
            <a:ext cx="12191675" cy="6858000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97E95E2F-46AB-4CC1-B3EC-E895B8364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948DAB23-6C4D-4138-8D67-DC09574BC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27F7FCF9-9DC8-4809-ABA1-9E838A2C2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CDABCB5-7B43-4F1E-A92D-40B7FC42C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068540E-7885-4861-BD0F-31569004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5891209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F1EEB0-8571-BB47-B025-33DA2AAD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040" y="3428998"/>
            <a:ext cx="4128142" cy="22685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Questions/commentaires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03A8740-FDD5-4A54-851E-CEC119ED8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874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4338F73-611B-AB48-B2B2-D310D5F69C3E}"/>
              </a:ext>
            </a:extLst>
          </p:cNvPr>
          <p:cNvSpPr txBox="1"/>
          <p:nvPr/>
        </p:nvSpPr>
        <p:spPr>
          <a:xfrm>
            <a:off x="9164905" y="6658172"/>
            <a:ext cx="302679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fr-FR" sz="700">
                <a:solidFill>
                  <a:srgbClr val="FFFFFF"/>
                </a:solidFill>
                <a:hlinkClick r:id="rId6" tooltip="https://www.24hdansuneredaction.com/web/18-la-moderation-des-commentaires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Cette photo</a:t>
            </a:r>
            <a:r>
              <a:rPr lang="fr-FR" sz="700">
                <a:solidFill>
                  <a:srgbClr val="FFFFFF"/>
                </a:solidFill>
              </a:rPr>
              <a:t> par Auteur inconnu est soumise à la licence </a:t>
            </a:r>
            <a:r>
              <a:rPr lang="fr-FR" sz="700">
                <a:solidFill>
                  <a:srgbClr val="FFFFFF"/>
                </a:solidFill>
                <a:hlinkClick r:id="rId7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fr-F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9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FCFF961-4E84-4FD1-859C-B7F41003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" y="0"/>
            <a:ext cx="4632503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FC0DB88-55E0-3149-9C93-9132C4C3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300" y="1201723"/>
            <a:ext cx="2888120" cy="4454554"/>
          </a:xfrm>
        </p:spPr>
        <p:txBody>
          <a:bodyPr anchor="ctr">
            <a:normAutofit/>
          </a:bodyPr>
          <a:lstStyle/>
          <a:p>
            <a:r>
              <a:rPr lang="fr-FR" sz="3600"/>
              <a:t>Ordre de l’atelier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737BB4-6553-47A8-893F-178A10C6B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DE63B-E927-1344-BC67-2FB3463C2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969" y="647750"/>
            <a:ext cx="5850936" cy="557106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1800" dirty="0"/>
              <a:t>Objectifs de l’atelier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/>
              <a:t>Genèse de la conception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/>
              <a:t>Description du cours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/>
              <a:t>Cours en ligne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/>
              <a:t>Expérience d’apprentissage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Points de vue des apprenants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Points de vue de l’enseignant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/>
              <a:t>Défis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/>
              <a:t>Questions/commentaires</a:t>
            </a:r>
          </a:p>
        </p:txBody>
      </p:sp>
    </p:spTree>
    <p:extLst>
      <p:ext uri="{BB962C8B-B14F-4D97-AF65-F5344CB8AC3E}">
        <p14:creationId xmlns:p14="http://schemas.microsoft.com/office/powerpoint/2010/main" val="2508176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FCFF961-4E84-4FD1-859C-B7F41003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" y="0"/>
            <a:ext cx="4632503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F965DBB-8699-F641-B7A6-A32AC6909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300" y="1201723"/>
            <a:ext cx="2888120" cy="4454554"/>
          </a:xfrm>
        </p:spPr>
        <p:txBody>
          <a:bodyPr anchor="ctr">
            <a:normAutofit/>
          </a:bodyPr>
          <a:lstStyle/>
          <a:p>
            <a:r>
              <a:rPr lang="fr-FR" sz="3600"/>
              <a:t>Objectifs de l’atelier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37BB4-6553-47A8-893F-178A10C6B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25AE35-D56A-0B41-B08D-19DC8CE20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969" y="647750"/>
            <a:ext cx="5850936" cy="5571066"/>
          </a:xfrm>
        </p:spPr>
        <p:txBody>
          <a:bodyPr anchor="ctr">
            <a:normAutofit/>
          </a:bodyPr>
          <a:lstStyle/>
          <a:p>
            <a:r>
              <a:rPr lang="fr-FR" sz="1800" dirty="0"/>
              <a:t>Informer au sujet de la conception et de la réalisation du cours en ligne APH-5046 (Éducation physique et à la santé, adaptation aux particularités physiologiques)</a:t>
            </a:r>
          </a:p>
          <a:p>
            <a:r>
              <a:rPr lang="fr-FR" sz="1800" dirty="0"/>
              <a:t>Observer ce cours sur la plateforme </a:t>
            </a:r>
            <a:r>
              <a:rPr lang="fr-FR" sz="1800" i="1" dirty="0"/>
              <a:t>Moodle</a:t>
            </a:r>
          </a:p>
        </p:txBody>
      </p:sp>
    </p:spTree>
    <p:extLst>
      <p:ext uri="{BB962C8B-B14F-4D97-AF65-F5344CB8AC3E}">
        <p14:creationId xmlns:p14="http://schemas.microsoft.com/office/powerpoint/2010/main" val="1545665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3">
            <a:extLst>
              <a:ext uri="{FF2B5EF4-FFF2-40B4-BE49-F238E27FC236}">
                <a16:creationId xmlns:a16="http://schemas.microsoft.com/office/drawing/2014/main" id="{B59CD79B-13FF-4DE6-AF06-77B560C628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-1"/>
            <a:ext cx="1118446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65">
            <a:extLst>
              <a:ext uri="{FF2B5EF4-FFF2-40B4-BE49-F238E27FC236}">
                <a16:creationId xmlns:a16="http://schemas.microsoft.com/office/drawing/2014/main" id="{402D77BF-B8EB-4AFE-AC21-08C836EF1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FC0DB88-55E0-3149-9C93-9132C4C3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Genèse de la conception</a:t>
            </a:r>
          </a:p>
        </p:txBody>
      </p:sp>
      <p:graphicFrame>
        <p:nvGraphicFramePr>
          <p:cNvPr id="52" name="Espace réservé du contenu 2">
            <a:extLst>
              <a:ext uri="{FF2B5EF4-FFF2-40B4-BE49-F238E27FC236}">
                <a16:creationId xmlns:a16="http://schemas.microsoft.com/office/drawing/2014/main" id="{666D42F2-CDF3-4F77-8372-D35713481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922748"/>
              </p:ext>
            </p:extLst>
          </p:nvPr>
        </p:nvGraphicFramePr>
        <p:xfrm>
          <a:off x="2611807" y="2367883"/>
          <a:ext cx="9046793" cy="336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3918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59CD79B-13FF-4DE6-AF06-77B560C628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-1"/>
            <a:ext cx="1118446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02D77BF-B8EB-4AFE-AC21-08C836EF1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FC0DB88-55E0-3149-9C93-9132C4C3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Genèse de la conception</a:t>
            </a:r>
          </a:p>
        </p:txBody>
      </p:sp>
      <p:graphicFrame>
        <p:nvGraphicFramePr>
          <p:cNvPr id="18" name="Espace réservé du contenu 2">
            <a:extLst>
              <a:ext uri="{FF2B5EF4-FFF2-40B4-BE49-F238E27FC236}">
                <a16:creationId xmlns:a16="http://schemas.microsoft.com/office/drawing/2014/main" id="{5D4698F0-CAEA-465F-9C74-B751315CD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065675"/>
              </p:ext>
            </p:extLst>
          </p:nvPr>
        </p:nvGraphicFramePr>
        <p:xfrm>
          <a:off x="2611807" y="1432193"/>
          <a:ext cx="8085571" cy="508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83100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CBE7887-DB47-0341-9E6D-A3EED8A80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 fontScale="90000"/>
          </a:bodyPr>
          <a:lstStyle/>
          <a:p>
            <a:pPr algn="l"/>
            <a:r>
              <a:rPr lang="fr-FR" sz="4400" dirty="0">
                <a:solidFill>
                  <a:srgbClr val="1F2D29"/>
                </a:solidFill>
              </a:rPr>
              <a:t>APH-5046 Éducation physique et à la santé, adaptation aux particularités physiologiques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D22D45-D5C4-B64D-A386-A05A8A2D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330611"/>
            <a:ext cx="7621606" cy="4213407"/>
          </a:xfrm>
        </p:spPr>
        <p:txBody>
          <a:bodyPr anchor="t">
            <a:normAutofit fontScale="92500" lnSpcReduction="20000"/>
          </a:bodyPr>
          <a:lstStyle/>
          <a:p>
            <a:pPr lvl="1">
              <a:lnSpc>
                <a:spcPct val="110000"/>
              </a:lnSpc>
            </a:pPr>
            <a:r>
              <a:rPr lang="fr-CA" dirty="0">
                <a:solidFill>
                  <a:srgbClr val="1F2D29"/>
                </a:solidFill>
              </a:rPr>
              <a:t>Réalisé à distance (et sans installations), en enseignement individualisé ou en groupe dans un centre, ce cours d'une unité (durée de 25 heures) amène l’apprenant à </a:t>
            </a:r>
            <a:r>
              <a:rPr lang="fr-CA" b="1" dirty="0">
                <a:solidFill>
                  <a:srgbClr val="1F2D29"/>
                </a:solidFill>
              </a:rPr>
              <a:t>adopter un mode de vie sain et actif</a:t>
            </a:r>
            <a:r>
              <a:rPr lang="fr-CA" dirty="0">
                <a:solidFill>
                  <a:srgbClr val="1F2D29"/>
                </a:solidFill>
              </a:rPr>
              <a:t>.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10 cours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Buts : </a:t>
            </a:r>
          </a:p>
          <a:p>
            <a:pPr lvl="2">
              <a:lnSpc>
                <a:spcPct val="110000"/>
              </a:lnSpc>
            </a:pPr>
            <a:r>
              <a:rPr lang="fr-CA" sz="1800" dirty="0">
                <a:solidFill>
                  <a:srgbClr val="1F2D29"/>
                </a:solidFill>
              </a:rPr>
              <a:t>Sensibiliser aux </a:t>
            </a:r>
            <a:r>
              <a:rPr lang="fr-CA" sz="1800" b="1" dirty="0">
                <a:solidFill>
                  <a:srgbClr val="1F2D29"/>
                </a:solidFill>
              </a:rPr>
              <a:t>avantages </a:t>
            </a:r>
            <a:r>
              <a:rPr lang="fr-CA" sz="1800" dirty="0">
                <a:solidFill>
                  <a:srgbClr val="1F2D29"/>
                </a:solidFill>
              </a:rPr>
              <a:t>et aux </a:t>
            </a:r>
            <a:r>
              <a:rPr lang="fr-CA" sz="1800" b="1" dirty="0">
                <a:solidFill>
                  <a:srgbClr val="1F2D29"/>
                </a:solidFill>
              </a:rPr>
              <a:t>bienfaits </a:t>
            </a:r>
            <a:r>
              <a:rPr lang="fr-CA" sz="1800" dirty="0">
                <a:solidFill>
                  <a:srgbClr val="1F2D29"/>
                </a:solidFill>
              </a:rPr>
              <a:t>de la pratique sécuritaire d'activités physiques en tenant compte de handicaps ou de particularités physiologiques qui peuvent leur être propres. </a:t>
            </a:r>
          </a:p>
          <a:p>
            <a:pPr lvl="2">
              <a:lnSpc>
                <a:spcPct val="110000"/>
              </a:lnSpc>
            </a:pPr>
            <a:r>
              <a:rPr lang="fr-CA" sz="1800" dirty="0">
                <a:solidFill>
                  <a:srgbClr val="1F2D29"/>
                </a:solidFill>
              </a:rPr>
              <a:t>Analyser ses habitudes de vie pour ensuite choisir un projet personnel d'activité physique qui permettra d'appliquer des actions motrices et des enchaînements de manière efficiente selon les techniques appropriées.</a:t>
            </a:r>
          </a:p>
          <a:p>
            <a:pPr lvl="1">
              <a:lnSpc>
                <a:spcPct val="110000"/>
              </a:lnSpc>
            </a:pPr>
            <a:endParaRPr lang="fr-FR" sz="1200" dirty="0">
              <a:solidFill>
                <a:srgbClr val="1F2D29"/>
              </a:solidFill>
            </a:endParaRPr>
          </a:p>
          <a:p>
            <a:pPr lvl="1">
              <a:lnSpc>
                <a:spcPct val="110000"/>
              </a:lnSpc>
            </a:pPr>
            <a:endParaRPr lang="fr-FR" sz="1200" dirty="0">
              <a:solidFill>
                <a:srgbClr val="1F2D29"/>
              </a:solidFill>
            </a:endParaRPr>
          </a:p>
          <a:p>
            <a:pPr lvl="1">
              <a:lnSpc>
                <a:spcPct val="110000"/>
              </a:lnSpc>
            </a:pPr>
            <a:endParaRPr lang="fr-FR" sz="12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74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CBE7887-DB47-0341-9E6D-A3EED8A80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 dirty="0">
                <a:solidFill>
                  <a:srgbClr val="1F2D29"/>
                </a:solidFill>
              </a:rPr>
              <a:t>Description du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D22D45-D5C4-B64D-A386-A05A8A2D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330612"/>
            <a:ext cx="7621606" cy="4527388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Introduction</a:t>
            </a:r>
          </a:p>
          <a:p>
            <a:pPr lvl="1">
              <a:lnSpc>
                <a:spcPct val="110000"/>
              </a:lnSpc>
            </a:pPr>
            <a:r>
              <a:rPr lang="fr-FR" sz="1600" dirty="0">
                <a:solidFill>
                  <a:srgbClr val="1F2D29"/>
                </a:solidFill>
              </a:rPr>
              <a:t>Mot de bienvenue</a:t>
            </a:r>
          </a:p>
          <a:p>
            <a:pPr lvl="1">
              <a:lnSpc>
                <a:spcPct val="110000"/>
              </a:lnSpc>
            </a:pPr>
            <a:r>
              <a:rPr lang="fr-FR" sz="1600" dirty="0">
                <a:solidFill>
                  <a:srgbClr val="1F2D29"/>
                </a:solidFill>
              </a:rPr>
              <a:t>Déroulement du cours</a:t>
            </a:r>
          </a:p>
          <a:p>
            <a:pPr lvl="1">
              <a:lnSpc>
                <a:spcPct val="110000"/>
              </a:lnSpc>
            </a:pPr>
            <a:r>
              <a:rPr lang="fr-FR" sz="1600" dirty="0">
                <a:solidFill>
                  <a:srgbClr val="1F2D29"/>
                </a:solidFill>
              </a:rPr>
              <a:t>Évaluations</a:t>
            </a:r>
          </a:p>
          <a:p>
            <a:pPr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10 cours</a:t>
            </a:r>
          </a:p>
          <a:p>
            <a:pPr lvl="1">
              <a:lnSpc>
                <a:spcPct val="110000"/>
              </a:lnSpc>
            </a:pPr>
            <a:r>
              <a:rPr lang="fr-FR" sz="1600" dirty="0">
                <a:solidFill>
                  <a:srgbClr val="1F2D29"/>
                </a:solidFill>
              </a:rPr>
              <a:t>Consignes au début de chaque cours</a:t>
            </a:r>
          </a:p>
          <a:p>
            <a:pPr lvl="2">
              <a:lnSpc>
                <a:spcPct val="110000"/>
              </a:lnSpc>
            </a:pPr>
            <a:r>
              <a:rPr lang="fr-FR" sz="1400" dirty="0">
                <a:solidFill>
                  <a:srgbClr val="1F2D29"/>
                </a:solidFill>
              </a:rPr>
              <a:t>Élève évalue ses habitudes de vie et sa condition physique</a:t>
            </a:r>
          </a:p>
          <a:p>
            <a:pPr lvl="2">
              <a:lnSpc>
                <a:spcPct val="110000"/>
              </a:lnSpc>
            </a:pPr>
            <a:r>
              <a:rPr lang="fr-FR" sz="1400" dirty="0">
                <a:solidFill>
                  <a:srgbClr val="1F2D29"/>
                </a:solidFill>
              </a:rPr>
              <a:t>Élève choisit une activité physique (approuvée par enseignant)</a:t>
            </a:r>
          </a:p>
          <a:p>
            <a:pPr lvl="2">
              <a:lnSpc>
                <a:spcPct val="110000"/>
              </a:lnSpc>
            </a:pPr>
            <a:r>
              <a:rPr lang="fr-FR" sz="1400" dirty="0">
                <a:solidFill>
                  <a:srgbClr val="1F2D29"/>
                </a:solidFill>
              </a:rPr>
              <a:t>Élève pratique son activité physique</a:t>
            </a:r>
          </a:p>
          <a:p>
            <a:pPr lvl="1">
              <a:lnSpc>
                <a:spcPct val="110000"/>
              </a:lnSpc>
            </a:pPr>
            <a:r>
              <a:rPr lang="fr-FR" sz="1600" dirty="0">
                <a:solidFill>
                  <a:srgbClr val="1F2D29"/>
                </a:solidFill>
              </a:rPr>
              <a:t>Journal au terme de chaque cours (ordre à respecter)</a:t>
            </a:r>
          </a:p>
          <a:p>
            <a:pPr lvl="1">
              <a:lnSpc>
                <a:spcPct val="110000"/>
              </a:lnSpc>
            </a:pPr>
            <a:endParaRPr lang="fr-FR" sz="16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040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CBE7887-DB47-0341-9E6D-A3EED8A80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 dirty="0">
                <a:solidFill>
                  <a:srgbClr val="1F2D29"/>
                </a:solidFill>
              </a:rPr>
              <a:t>Description du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D22D45-D5C4-B64D-A386-A05A8A2D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330612"/>
            <a:ext cx="7621606" cy="4527388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Suivi de l’enseignant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Journaux de bord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Entrevues orales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Photos/vidéos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Nombreuses rétroactions de l’enseignant (particulièrement au départ)</a:t>
            </a:r>
          </a:p>
          <a:p>
            <a:pPr lvl="1">
              <a:lnSpc>
                <a:spcPct val="110000"/>
              </a:lnSpc>
            </a:pPr>
            <a:r>
              <a:rPr lang="fr-FR" dirty="0">
                <a:solidFill>
                  <a:srgbClr val="1F2D29"/>
                </a:solidFill>
              </a:rPr>
              <a:t>Plusieurs informations accessibles pour l’enseignant (guides tuteur)</a:t>
            </a:r>
          </a:p>
          <a:p>
            <a:pPr lvl="1">
              <a:lnSpc>
                <a:spcPct val="110000"/>
              </a:lnSpc>
            </a:pPr>
            <a:endParaRPr lang="fr-FR" sz="6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91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CBE7887-DB47-0341-9E6D-A3EED8A80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fr-FR" sz="4400" dirty="0">
                <a:solidFill>
                  <a:srgbClr val="1F2D29"/>
                </a:solidFill>
              </a:rPr>
              <a:t>Description du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D22D45-D5C4-B64D-A386-A05A8A2D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330612"/>
            <a:ext cx="7621606" cy="4527388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fr-FR" sz="1800" dirty="0">
                <a:solidFill>
                  <a:srgbClr val="1F2D29"/>
                </a:solidFill>
              </a:rPr>
              <a:t>Évaluations sommatives</a:t>
            </a:r>
          </a:p>
          <a:p>
            <a:pPr lvl="1"/>
            <a:r>
              <a:rPr lang="fr-CA" sz="1600" dirty="0"/>
              <a:t>Participation (5 %) : L'évaluation de la participation repose sur ton niveau de participation et la rigueur avec laquelle tu la fais. </a:t>
            </a:r>
          </a:p>
          <a:p>
            <a:pPr lvl="1"/>
            <a:r>
              <a:rPr lang="fr-CA" sz="1600" dirty="0"/>
              <a:t>10 journaux de bord (30 %) : L'évaluation des 10 journaux de bord repose sur la précision et la pertinence des réponses que tu fournis.</a:t>
            </a:r>
          </a:p>
          <a:p>
            <a:pPr lvl="1"/>
            <a:r>
              <a:rPr lang="fr-CA" sz="1600" dirty="0"/>
              <a:t>4 entrevues orales (35 %) : L'évaluation de tes entrevues orales repose sur le jugement critique que tu portes sur ton plan d'action et tes actions motrices.</a:t>
            </a:r>
          </a:p>
          <a:p>
            <a:pPr lvl="1"/>
            <a:r>
              <a:rPr lang="fr-CA" sz="1600" dirty="0"/>
              <a:t>Épreuve terminale (30 %) : L'évaluation de l'épreuve terminale repose sur les explications de tes réalisations et le jugement critique de l'ensemble de ton projet.</a:t>
            </a:r>
          </a:p>
          <a:p>
            <a:pPr lvl="1">
              <a:lnSpc>
                <a:spcPct val="110000"/>
              </a:lnSpc>
            </a:pPr>
            <a:endParaRPr lang="fr-FR" sz="1600" dirty="0">
              <a:solidFill>
                <a:srgbClr val="1F2D29"/>
              </a:solidFill>
            </a:endParaRPr>
          </a:p>
          <a:p>
            <a:pPr lvl="1">
              <a:lnSpc>
                <a:spcPct val="110000"/>
              </a:lnSpc>
            </a:pPr>
            <a:endParaRPr lang="fr-FR" sz="1600" dirty="0">
              <a:solidFill>
                <a:srgbClr val="1F2D29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endParaRPr lang="fr-FR" sz="6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39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724</Words>
  <Application>Microsoft Macintosh PowerPoint</Application>
  <PresentationFormat>Grand écran</PresentationFormat>
  <Paragraphs>115</Paragraphs>
  <Slides>16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MS Shell Dlg 2</vt:lpstr>
      <vt:lpstr>Wingdings</vt:lpstr>
      <vt:lpstr>Wingdings 3</vt:lpstr>
      <vt:lpstr>Madison</vt:lpstr>
      <vt:lpstr>APH-5046</vt:lpstr>
      <vt:lpstr>Ordre de l’atelier</vt:lpstr>
      <vt:lpstr>Objectifs de l’atelier</vt:lpstr>
      <vt:lpstr>Genèse de la conception</vt:lpstr>
      <vt:lpstr>Genèse de la conception</vt:lpstr>
      <vt:lpstr>APH-5046 Éducation physique et à la santé, adaptation aux particularités physiologiques</vt:lpstr>
      <vt:lpstr>Description du cours</vt:lpstr>
      <vt:lpstr>Description du cours</vt:lpstr>
      <vt:lpstr>Description du cours</vt:lpstr>
      <vt:lpstr>Cours en ligne</vt:lpstr>
      <vt:lpstr>Expérience d’apprentissage</vt:lpstr>
      <vt:lpstr>Expérience d’apprentissage</vt:lpstr>
      <vt:lpstr>Expérience d’apprentissage</vt:lpstr>
      <vt:lpstr>Expérience d’apprentissage</vt:lpstr>
      <vt:lpstr>Défis</vt:lpstr>
      <vt:lpstr>Questions/commentaires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APH-5046</dc:title>
  <dc:creator>Antaya, Felipe</dc:creator>
  <cp:lastModifiedBy>Antaya, Felipe</cp:lastModifiedBy>
  <cp:revision>27</cp:revision>
  <dcterms:created xsi:type="dcterms:W3CDTF">2019-04-29T18:50:34Z</dcterms:created>
  <dcterms:modified xsi:type="dcterms:W3CDTF">2019-05-01T18:21:38Z</dcterms:modified>
</cp:coreProperties>
</file>