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8" r:id="rId5"/>
    <p:sldId id="260" r:id="rId6"/>
    <p:sldId id="262" r:id="rId7"/>
    <p:sldId id="268" r:id="rId8"/>
    <p:sldId id="263" r:id="rId9"/>
    <p:sldId id="27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lahaie@csduroy.qc.ca" userId="S::urn:spo:guest#martinlahaie@csduroy.qc.ca::" providerId="AD" clId="Web-{39260199-62C9-4AD9-9C04-2B22F91497B8}"/>
    <pc:docChg chg="modSld">
      <pc:chgData name="martinlahaie@csduroy.qc.ca" userId="S::urn:spo:guest#martinlahaie@csduroy.qc.ca::" providerId="AD" clId="Web-{39260199-62C9-4AD9-9C04-2B22F91497B8}" dt="2018-04-11T17:32:29.656" v="173"/>
      <pc:docMkLst>
        <pc:docMk/>
      </pc:docMkLst>
      <pc:sldChg chg="modSp">
        <pc:chgData name="martinlahaie@csduroy.qc.ca" userId="S::urn:spo:guest#martinlahaie@csduroy.qc.ca::" providerId="AD" clId="Web-{39260199-62C9-4AD9-9C04-2B22F91497B8}" dt="2018-04-11T17:15:11.710" v="76"/>
        <pc:sldMkLst>
          <pc:docMk/>
          <pc:sldMk cId="1864853949" sldId="257"/>
        </pc:sldMkLst>
        <pc:spChg chg="mod">
          <ac:chgData name="martinlahaie@csduroy.qc.ca" userId="S::urn:spo:guest#martinlahaie@csduroy.qc.ca::" providerId="AD" clId="Web-{39260199-62C9-4AD9-9C04-2B22F91497B8}" dt="2018-04-11T17:15:11.710" v="76"/>
          <ac:spMkLst>
            <pc:docMk/>
            <pc:sldMk cId="1864853949" sldId="257"/>
            <ac:spMk id="3" creationId="{FBFAB9BB-3C25-4037-BD21-E1FBA2188286}"/>
          </ac:spMkLst>
        </pc:spChg>
      </pc:sldChg>
      <pc:sldChg chg="modSp">
        <pc:chgData name="martinlahaie@csduroy.qc.ca" userId="S::urn:spo:guest#martinlahaie@csduroy.qc.ca::" providerId="AD" clId="Web-{39260199-62C9-4AD9-9C04-2B22F91497B8}" dt="2018-04-11T17:32:29.656" v="172"/>
        <pc:sldMkLst>
          <pc:docMk/>
          <pc:sldMk cId="1021754794" sldId="272"/>
        </pc:sldMkLst>
        <pc:spChg chg="mod">
          <ac:chgData name="martinlahaie@csduroy.qc.ca" userId="S::urn:spo:guest#martinlahaie@csduroy.qc.ca::" providerId="AD" clId="Web-{39260199-62C9-4AD9-9C04-2B22F91497B8}" dt="2018-04-11T17:32:29.656" v="172"/>
          <ac:spMkLst>
            <pc:docMk/>
            <pc:sldMk cId="1021754794" sldId="272"/>
            <ac:spMk id="3" creationId="{755F9A52-ACC7-458F-8402-B3608BF6A0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7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94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9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17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88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99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34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56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3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260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95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0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1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30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2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0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1835-D3C0-4EA9-8FFA-4EBB0E668B51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02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ost2xy9rae5d7kj/AADT5z5QgrWvwIWDY4rgNo4Pa?dl=0" TargetMode="External"/><Relationship Id="rId2" Type="http://schemas.openxmlformats.org/officeDocument/2006/relationships/hyperlink" Target="https://monurl.ca/sct40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dpsciencetechno.org/wp-content/uploads/2015/06/analyse_tec_sec_11x17.pdf" TargetMode="External"/><Relationship Id="rId2" Type="http://schemas.openxmlformats.org/officeDocument/2006/relationships/hyperlink" Target="http://cdpsciencetechno.org/documentation/secondaire/outils-et-ressources-pedagogiqu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dropbox.com/sh/ost2xy9rae5d7kj/AADT5z5QgrWvwIWDY4rgNo4Pa?dl=0" TargetMode="External"/><Relationship Id="rId4" Type="http://schemas.openxmlformats.org/officeDocument/2006/relationships/hyperlink" Target="http://cdpsciencetechno.org/wp-content/uploads/2015/06/concep_sec_11x17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ifga.com/spip/spip.php?article175" TargetMode="External"/><Relationship Id="rId2" Type="http://schemas.openxmlformats.org/officeDocument/2006/relationships/hyperlink" Target="http://www2.carrefourfga.com/alexandrie/nouveau/ressource_detail.php?idRessource=243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ticfga.ca/" TargetMode="External"/><Relationship Id="rId2" Type="http://schemas.openxmlformats.org/officeDocument/2006/relationships/hyperlink" Target="http://www.carrefourfga.ca/alexandrie-fg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F6AB3-E3F8-4CDB-844A-39A4F0D4A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7" y="1240971"/>
            <a:ext cx="9918441" cy="3349690"/>
          </a:xfrm>
        </p:spPr>
        <p:txBody>
          <a:bodyPr>
            <a:normAutofit fontScale="90000"/>
          </a:bodyPr>
          <a:lstStyle/>
          <a:p>
            <a:r>
              <a:rPr lang="fr-CA" dirty="0"/>
              <a:t>Présentation du matériel produit pour le cours SCT-4063, </a:t>
            </a:r>
            <a:r>
              <a:rPr lang="fr-CA" i="1" dirty="0"/>
              <a:t>La mécanisation du travail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7F0D70-1B12-4F92-A196-C6A8D67F5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037" y="4590661"/>
            <a:ext cx="9448800" cy="1499636"/>
          </a:xfrm>
        </p:spPr>
        <p:txBody>
          <a:bodyPr>
            <a:normAutofit/>
          </a:bodyPr>
          <a:lstStyle/>
          <a:p>
            <a:r>
              <a:rPr lang="fr-CA" sz="1800" dirty="0"/>
              <a:t>Par François Guay-Fleurent</a:t>
            </a:r>
          </a:p>
          <a:p>
            <a:r>
              <a:rPr lang="fr-CA" sz="1800" dirty="0"/>
              <a:t>JPM</a:t>
            </a:r>
          </a:p>
          <a:p>
            <a:r>
              <a:rPr lang="fr-CA" sz="1800" dirty="0"/>
              <a:t>27 avril 2018</a:t>
            </a:r>
          </a:p>
        </p:txBody>
      </p:sp>
    </p:spTree>
    <p:extLst>
      <p:ext uri="{BB962C8B-B14F-4D97-AF65-F5344CB8AC3E}">
        <p14:creationId xmlns:p14="http://schemas.microsoft.com/office/powerpoint/2010/main" val="15030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B8E4B2-4C14-4ACC-A3DE-9E029C196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29" y="1555245"/>
            <a:ext cx="5719666" cy="36361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958607-3F9C-44ED-BC66-2FE7F10B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810" y="2212180"/>
            <a:ext cx="4599419" cy="41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A2101E-4395-49FB-A0D5-F0DDCBC0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71" y="1739497"/>
            <a:ext cx="5700234" cy="3032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B82129-A85F-4D12-BEE2-BC811CDD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356" y="3050449"/>
            <a:ext cx="5808359" cy="34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15EEEF-5ABE-4112-AE46-B7EA75FB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97" y="634482"/>
            <a:ext cx="2937128" cy="59529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A09578-79E3-4ED4-8721-066FDF0AC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50" y="4253359"/>
            <a:ext cx="6895323" cy="22206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E1D872-3357-40EC-BC70-642AC0737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50" y="1147496"/>
            <a:ext cx="3032449" cy="2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0FA395-51DF-48B4-A625-2E0134F6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951" y="1869136"/>
            <a:ext cx="6428791" cy="43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599BA4-E85B-4A0D-A61D-CEC740B2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951722"/>
            <a:ext cx="3974841" cy="54210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C3808F-84F9-4BB9-9C08-21106BCA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663" y="3200400"/>
            <a:ext cx="7931020" cy="3284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D34D3B-D52B-4A97-8AF1-A8D5C2EC55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5" t="27075" r="39005" b="16870"/>
          <a:stretch/>
        </p:blipFill>
        <p:spPr>
          <a:xfrm>
            <a:off x="4542453" y="1014956"/>
            <a:ext cx="3107094" cy="2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66000-1669-4E32-A793-AEDD5F38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Exploration rapide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06F5C-D249-4E17-BB78-8D38C7F4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285376" cy="4663440"/>
          </a:xfrm>
        </p:spPr>
        <p:txBody>
          <a:bodyPr>
            <a:normAutofit fontScale="77500" lnSpcReduction="20000"/>
          </a:bodyPr>
          <a:lstStyle/>
          <a:p>
            <a:r>
              <a:rPr lang="fr-CA" sz="2800" dirty="0"/>
              <a:t>Documents et prototypes présents sur les tables</a:t>
            </a:r>
          </a:p>
          <a:p>
            <a:endParaRPr lang="fr-CA" sz="2800" dirty="0"/>
          </a:p>
          <a:p>
            <a:r>
              <a:rPr lang="fr-CA" sz="2800" dirty="0"/>
              <a:t>Chapitre 1 à 5 dans le sens horaire</a:t>
            </a:r>
          </a:p>
          <a:p>
            <a:endParaRPr lang="fr-CA" sz="2800" dirty="0"/>
          </a:p>
          <a:p>
            <a:r>
              <a:rPr lang="fr-CA" sz="2800" dirty="0"/>
              <a:t>Environ 5-10 minutes par station</a:t>
            </a:r>
          </a:p>
          <a:p>
            <a:endParaRPr lang="fr-CA" sz="2800" dirty="0"/>
          </a:p>
          <a:p>
            <a:r>
              <a:rPr lang="fr-CA" sz="2800" dirty="0"/>
              <a:t>Discuter, échanger, poser des questions</a:t>
            </a:r>
          </a:p>
          <a:p>
            <a:endParaRPr lang="fr-CA" sz="2800" dirty="0"/>
          </a:p>
          <a:p>
            <a:r>
              <a:rPr lang="fr-CA" sz="2800" dirty="0"/>
              <a:t>Code QR ou lien Web pour avoir accès aux documents numériques avant le dépôt final</a:t>
            </a:r>
          </a:p>
          <a:p>
            <a:r>
              <a:rPr lang="fr-CA" sz="3400" dirty="0">
                <a:solidFill>
                  <a:srgbClr val="FF0000"/>
                </a:solidFill>
                <a:hlinkClick r:id="rId2"/>
              </a:rPr>
              <a:t>https://monurl.ca/sct4063</a:t>
            </a:r>
            <a:endParaRPr lang="fr-CA" sz="3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hlinkClick r:id="rId3"/>
            </a:endParaRPr>
          </a:p>
          <a:p>
            <a:pPr marL="0" indent="0">
              <a:buNone/>
            </a:pPr>
            <a:r>
              <a:rPr lang="fr-CA" sz="1800" dirty="0">
                <a:hlinkClick r:id="rId3"/>
              </a:rPr>
              <a:t>https://www.dropbox.com/sh/ost2xy9rae5d7kj/AADT5z5QgrWvwIWDY4rgNo4Pa?dl=0</a:t>
            </a:r>
            <a:endParaRPr lang="fr-CA" sz="2300" dirty="0">
              <a:solidFill>
                <a:srgbClr val="FF0000"/>
              </a:solidFill>
            </a:endParaRPr>
          </a:p>
          <a:p>
            <a:endParaRPr lang="fr-CA" sz="28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3F1F89-7627-4F8F-A83F-7A526F39B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16" y="1730830"/>
            <a:ext cx="3340360" cy="33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B856C-40B0-4B6B-BD7B-08B2C17B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et échanges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A1ADC6-7136-4A27-9F14-924151F8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800" dirty="0"/>
          </a:p>
          <a:p>
            <a:r>
              <a:rPr lang="fr-CA" sz="2800" dirty="0"/>
              <a:t>Questions et discussion autour du matériel exploré.</a:t>
            </a:r>
          </a:p>
        </p:txBody>
      </p:sp>
    </p:spTree>
    <p:extLst>
      <p:ext uri="{BB962C8B-B14F-4D97-AF65-F5344CB8AC3E}">
        <p14:creationId xmlns:p14="http://schemas.microsoft.com/office/powerpoint/2010/main" val="73503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D1D7B-7F80-45D8-B0A5-371C0591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 sur les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F9A52-ACC7-458F-8402-B3608BF6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CA" dirty="0"/>
          </a:p>
          <a:p>
            <a:r>
              <a:rPr lang="fr-CA" sz="2800" dirty="0"/>
              <a:t>Des solutions pour offrir ce cours?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À la lumière de ce que vous avez vu, de quoi pensez-vous avoir besoin pour offrir ce cours avec ou sans le matériel présenté aujourd'hui?</a:t>
            </a:r>
          </a:p>
          <a:p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02175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B660C-0773-4746-86EE-EBB4B4DC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Ressources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603E8-7478-4E4E-BAF4-014885EF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Affiches du </a:t>
            </a:r>
            <a:r>
              <a:rPr lang="fr-CA" dirty="0">
                <a:hlinkClick r:id="rId2"/>
              </a:rPr>
              <a:t>CDP</a:t>
            </a:r>
            <a:r>
              <a:rPr lang="fr-CA" dirty="0"/>
              <a:t> et documentation en lien avec l’atelier et le laboratoire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Affiche</a:t>
            </a:r>
            <a:r>
              <a:rPr lang="fr-CA" dirty="0"/>
              <a:t> sur la démarche d’analyse technologique</a:t>
            </a:r>
          </a:p>
          <a:p>
            <a:endParaRPr lang="fr-CA" dirty="0"/>
          </a:p>
          <a:p>
            <a:r>
              <a:rPr lang="fr-CA" dirty="0">
                <a:hlinkClick r:id="rId4"/>
              </a:rPr>
              <a:t>Affiche</a:t>
            </a:r>
            <a:r>
              <a:rPr lang="fr-CA" dirty="0"/>
              <a:t> sur la démarche de conception technologique</a:t>
            </a:r>
          </a:p>
          <a:p>
            <a:endParaRPr lang="fr-CA" dirty="0"/>
          </a:p>
          <a:p>
            <a:r>
              <a:rPr lang="fr-CA" dirty="0">
                <a:hlinkClick r:id="rId5"/>
              </a:rPr>
              <a:t>Lien</a:t>
            </a:r>
            <a:r>
              <a:rPr lang="fr-CA" dirty="0"/>
              <a:t> vers les documents numérique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A6C916-172C-40B9-B4FF-95AF705B4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45" y="4520683"/>
            <a:ext cx="662474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A8C61-9156-47F8-BF35-27DD7CFF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FED9A-B4F9-4B8A-922A-534095EB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F76BF-5FD9-4A44-8172-39ED5EC9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t="14014" r="20637" b="5306"/>
          <a:stretch/>
        </p:blipFill>
        <p:spPr>
          <a:xfrm>
            <a:off x="1502229" y="0"/>
            <a:ext cx="9004040" cy="68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6B5B5-8281-4FDA-8160-D2C0924D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Votre animateur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A3955C-F94D-463B-83A5-16CE2507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7A3190-8587-42CF-812B-4B47C0A6B6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03" y="2194560"/>
            <a:ext cx="3337603" cy="333760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9D3923B-137B-40DE-A444-173F1CDC59E7}"/>
              </a:ext>
            </a:extLst>
          </p:cNvPr>
          <p:cNvSpPr txBox="1">
            <a:spLocks/>
          </p:cNvSpPr>
          <p:nvPr/>
        </p:nvSpPr>
        <p:spPr>
          <a:xfrm>
            <a:off x="4854009" y="3238693"/>
            <a:ext cx="6152658" cy="238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François Guay-Fleurent</a:t>
            </a:r>
          </a:p>
          <a:p>
            <a:pPr marL="0" indent="0">
              <a:buNone/>
            </a:pPr>
            <a:r>
              <a:rPr lang="fr-CA" dirty="0"/>
              <a:t>819 293-5821 #6730</a:t>
            </a:r>
          </a:p>
          <a:p>
            <a:pPr marL="0" indent="0">
              <a:buNone/>
            </a:pPr>
            <a:r>
              <a:rPr lang="fr-CA" sz="2400" dirty="0"/>
              <a:t>guayfleuref@ecole.csriveraine.qc.ca</a:t>
            </a:r>
          </a:p>
        </p:txBody>
      </p:sp>
    </p:spTree>
    <p:extLst>
      <p:ext uri="{BB962C8B-B14F-4D97-AF65-F5344CB8AC3E}">
        <p14:creationId xmlns:p14="http://schemas.microsoft.com/office/powerpoint/2010/main" val="382591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1FBBC-6C04-4F5D-808E-57E7DF70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E4DBC-3C36-47F3-906B-F4BFD785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8B71D3-7440-46CA-8EED-0A8AB6D3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2" t="13878" r="21097" b="4898"/>
          <a:stretch/>
        </p:blipFill>
        <p:spPr>
          <a:xfrm>
            <a:off x="1567541" y="-34893"/>
            <a:ext cx="8948057" cy="68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78250-EF70-4978-922A-DE578B495612}"/>
              </a:ext>
            </a:extLst>
          </p:cNvPr>
          <p:cNvSpPr/>
          <p:nvPr/>
        </p:nvSpPr>
        <p:spPr>
          <a:xfrm>
            <a:off x="8042988" y="3778898"/>
            <a:ext cx="2239347" cy="28831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D83868-FAB8-4E40-BBA1-DC8E9AF2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08" y="764373"/>
            <a:ext cx="9000392" cy="1293028"/>
          </a:xfrm>
        </p:spPr>
        <p:txBody>
          <a:bodyPr/>
          <a:lstStyle/>
          <a:p>
            <a:r>
              <a:rPr lang="fr-CA" dirty="0"/>
              <a:t>Activation des connaissances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6D2E0-76BD-48D5-A33E-03F1CEC1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3200" dirty="0"/>
          </a:p>
          <a:p>
            <a:r>
              <a:rPr lang="fr-CA" sz="3200" dirty="0"/>
              <a:t>Seul ou en équipe, répondez à une des tâches en aide à l’évaluation soumises sur la </a:t>
            </a:r>
            <a:r>
              <a:rPr lang="fr-CA" sz="3200" dirty="0">
                <a:solidFill>
                  <a:srgbClr val="FFFF00"/>
                </a:solidFill>
              </a:rPr>
              <a:t>feuille jaune</a:t>
            </a:r>
            <a:r>
              <a:rPr lang="fr-CA" sz="320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A10D26-6C73-410C-8FCD-D2A73B967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7" t="19319" r="52092" b="7891"/>
          <a:stretch/>
        </p:blipFill>
        <p:spPr>
          <a:xfrm>
            <a:off x="8173617" y="3859906"/>
            <a:ext cx="1959428" cy="27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8B1D9-7467-49D3-AD95-A2A17ED7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9558EE-3320-4388-88FF-5A4BA8D2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Mise en bouche SÉ</a:t>
            </a:r>
          </a:p>
          <a:p>
            <a:r>
              <a:rPr lang="fr-CA" dirty="0"/>
              <a:t>« Philosophie » du cours</a:t>
            </a:r>
          </a:p>
          <a:p>
            <a:r>
              <a:rPr lang="fr-CA" dirty="0"/>
              <a:t>Genèse du projet</a:t>
            </a:r>
          </a:p>
          <a:p>
            <a:r>
              <a:rPr lang="fr-CA" dirty="0"/>
              <a:t>État d’avancement des travaux et échéancier</a:t>
            </a:r>
          </a:p>
          <a:p>
            <a:r>
              <a:rPr lang="fr-CA" dirty="0"/>
              <a:t>Survol du contenu des chapitres</a:t>
            </a:r>
          </a:p>
          <a:p>
            <a:r>
              <a:rPr lang="fr-CA" dirty="0"/>
              <a:t>Exploration rapide des SÉ, des SA et des activités</a:t>
            </a:r>
          </a:p>
          <a:p>
            <a:r>
              <a:rPr lang="fr-CA" dirty="0"/>
              <a:t>Questions et échanges autour des SÉ, SA et des activités</a:t>
            </a:r>
          </a:p>
          <a:p>
            <a:r>
              <a:rPr lang="fr-CA" dirty="0"/>
              <a:t>Micro ouvert sur les solutions possibles pour une implantation réussie de ce cours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7C01D7-EB91-4B87-AD18-9E5BEA3DB5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341" y="2117554"/>
            <a:ext cx="548787" cy="4878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084BA4-2846-4E27-A03C-CCF57171A4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053" y="2528359"/>
            <a:ext cx="548787" cy="4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BFD54-68AE-49E7-99C7-675E8840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Genèse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17DF9-0BA6-46F6-B05C-AABFEAD9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9874"/>
            <a:ext cx="10820400" cy="4024125"/>
          </a:xfrm>
        </p:spPr>
        <p:txBody>
          <a:bodyPr>
            <a:normAutofit/>
          </a:bodyPr>
          <a:lstStyle/>
          <a:p>
            <a:r>
              <a:rPr lang="fr-CA" sz="3200" dirty="0"/>
              <a:t>Expérience avec le cours </a:t>
            </a:r>
            <a:r>
              <a:rPr lang="fr-CA" sz="3200" dirty="0">
                <a:hlinkClick r:id="rId2"/>
              </a:rPr>
              <a:t>SCT-4061</a:t>
            </a:r>
            <a:endParaRPr lang="fr-CA" sz="3200" dirty="0"/>
          </a:p>
          <a:p>
            <a:endParaRPr lang="fr-CA" sz="3200" dirty="0"/>
          </a:p>
          <a:p>
            <a:r>
              <a:rPr lang="fr-CA" sz="3200" dirty="0">
                <a:hlinkClick r:id="rId3"/>
              </a:rPr>
              <a:t>Besoins de matériel</a:t>
            </a:r>
            <a:r>
              <a:rPr lang="fr-CA" sz="3200" dirty="0"/>
              <a:t> pour le cours SCT-4063</a:t>
            </a:r>
          </a:p>
          <a:p>
            <a:endParaRPr lang="fr-CA" sz="3200" dirty="0"/>
          </a:p>
          <a:p>
            <a:r>
              <a:rPr lang="fr-CA" sz="3200" dirty="0"/>
              <a:t>Le MEES crée une équipe</a:t>
            </a:r>
          </a:p>
        </p:txBody>
      </p:sp>
    </p:spTree>
    <p:extLst>
      <p:ext uri="{BB962C8B-B14F-4D97-AF65-F5344CB8AC3E}">
        <p14:creationId xmlns:p14="http://schemas.microsoft.com/office/powerpoint/2010/main" val="70779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9F5B-8317-4649-89E7-C772678E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Échéancier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B6EB6-C7EF-4E5D-9CC9-DE09FC47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fr-CA" sz="2800" dirty="0"/>
              <a:t>Production «presque» terminée</a:t>
            </a:r>
          </a:p>
          <a:p>
            <a:endParaRPr lang="fr-CA" sz="2800" dirty="0"/>
          </a:p>
          <a:p>
            <a:r>
              <a:rPr lang="fr-CA" sz="2800" dirty="0"/>
              <a:t>Trois mises à l’essai d’avril à juin, « élagage » à faire</a:t>
            </a:r>
          </a:p>
          <a:p>
            <a:endParaRPr lang="fr-CA" sz="2800" dirty="0"/>
          </a:p>
          <a:p>
            <a:r>
              <a:rPr lang="fr-CA" sz="2800" dirty="0"/>
              <a:t>Dépôt sur </a:t>
            </a:r>
            <a:r>
              <a:rPr lang="fr-CA" sz="2800" dirty="0">
                <a:hlinkClick r:id="rId2"/>
              </a:rPr>
              <a:t>Alexandrie FGA</a:t>
            </a:r>
            <a:r>
              <a:rPr lang="fr-CA" sz="2800" dirty="0"/>
              <a:t> et </a:t>
            </a:r>
            <a:r>
              <a:rPr lang="fr-CA" sz="2800" dirty="0">
                <a:hlinkClick r:id="rId3"/>
              </a:rPr>
              <a:t>Moodle FGA </a:t>
            </a:r>
            <a:r>
              <a:rPr lang="fr-CA" sz="2800" dirty="0"/>
              <a:t>en juin ou juillet</a:t>
            </a:r>
          </a:p>
          <a:p>
            <a:endParaRPr lang="fr-CA" sz="2800" dirty="0"/>
          </a:p>
          <a:p>
            <a:r>
              <a:rPr lang="fr-CA" sz="2800" dirty="0"/>
              <a:t>Disponible pour le mois d’août ou septembre</a:t>
            </a:r>
          </a:p>
        </p:txBody>
      </p:sp>
    </p:spTree>
    <p:extLst>
      <p:ext uri="{BB962C8B-B14F-4D97-AF65-F5344CB8AC3E}">
        <p14:creationId xmlns:p14="http://schemas.microsoft.com/office/powerpoint/2010/main" val="395944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89ABA-0983-4446-A941-DC292F79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CBBF6-D315-4000-A418-8E26D8E9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12E845-42B7-45FD-BF33-53C4E7DA6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396" y="74646"/>
            <a:ext cx="5278016" cy="67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23DB33-17D0-4751-A9CC-B5A7122FB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26" y="1045029"/>
            <a:ext cx="5680866" cy="3815392"/>
          </a:xfrm>
          <a:prstGeom prst="rect">
            <a:avLst/>
          </a:prstGeo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BA090C95-253C-4B83-BF1C-4E1C7B7F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EA7F19E-C1DB-45F3-8108-357129062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719" y="2127379"/>
            <a:ext cx="5131836" cy="43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1D27E8-94B3-4838-9C07-9B40E8F2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78" y="3019275"/>
            <a:ext cx="2779122" cy="37054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9F4AAB-BA79-4829-81CC-4C192CBDF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28" y="1187132"/>
            <a:ext cx="5645273" cy="4233955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ACC7598F-BB7C-40BB-8ED0-43EF1DCBA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346" y="1763569"/>
            <a:ext cx="3418782" cy="4558377"/>
          </a:xfrm>
        </p:spPr>
      </p:pic>
    </p:spTree>
    <p:extLst>
      <p:ext uri="{BB962C8B-B14F-4D97-AF65-F5344CB8AC3E}">
        <p14:creationId xmlns:p14="http://schemas.microsoft.com/office/powerpoint/2010/main" val="426752956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983</TotalTime>
  <Words>266</Words>
  <Application>Microsoft Office PowerPoint</Application>
  <PresentationFormat>Grand écran</PresentationFormat>
  <Paragraphs>71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Traînée de condensation</vt:lpstr>
      <vt:lpstr>Présentation du matériel produit pour le cours SCT-4063, La mécanisation du travail</vt:lpstr>
      <vt:lpstr>Votre animateur</vt:lpstr>
      <vt:lpstr>Activation des connaissances</vt:lpstr>
      <vt:lpstr>Plan de la présentation</vt:lpstr>
      <vt:lpstr>Genèse du projet</vt:lpstr>
      <vt:lpstr>Échéancier</vt:lpstr>
      <vt:lpstr>Introduction</vt:lpstr>
      <vt:lpstr>Chapitre 1</vt:lpstr>
      <vt:lpstr>Chapitre 1</vt:lpstr>
      <vt:lpstr>Chapitre 2</vt:lpstr>
      <vt:lpstr>Chapitre 3</vt:lpstr>
      <vt:lpstr>Chapitre 4</vt:lpstr>
      <vt:lpstr>Chapitre 5</vt:lpstr>
      <vt:lpstr>Conclusion</vt:lpstr>
      <vt:lpstr>Exploration rapide</vt:lpstr>
      <vt:lpstr>Questions et échanges</vt:lpstr>
      <vt:lpstr>Discussion sur les solutions</vt:lpstr>
      <vt:lpstr>Ressources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matériel produit pour le cours SCT-4063, La mécanisation du travail</dc:title>
  <dc:creator>Guay-Fleurent François</dc:creator>
  <cp:lastModifiedBy>Guay-Fleurent François</cp:lastModifiedBy>
  <cp:revision>49</cp:revision>
  <dcterms:created xsi:type="dcterms:W3CDTF">2018-04-04T19:59:08Z</dcterms:created>
  <dcterms:modified xsi:type="dcterms:W3CDTF">2018-04-26T15:39:48Z</dcterms:modified>
</cp:coreProperties>
</file>