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60" r:id="rId4"/>
    <p:sldId id="261" r:id="rId5"/>
    <p:sldId id="272" r:id="rId6"/>
    <p:sldId id="263" r:id="rId7"/>
    <p:sldId id="270" r:id="rId8"/>
    <p:sldId id="262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33F14-8CF9-44EF-B5DE-AB0BB8F17FEA}" type="datetimeFigureOut">
              <a:rPr lang="fr-CA" smtClean="0"/>
              <a:t>2018-05-08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91858-2E12-4FF1-9330-0F0345363DF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151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Principe de base:</a:t>
            </a:r>
            <a:r>
              <a:rPr lang="fr-CA" baseline="0" dirty="0" smtClean="0"/>
              <a:t>    </a:t>
            </a:r>
            <a:r>
              <a:rPr lang="fr-CA" dirty="0" smtClean="0"/>
              <a:t>Pourquoi s’en servir?</a:t>
            </a:r>
            <a:r>
              <a:rPr lang="fr-CA" baseline="0" dirty="0" smtClean="0"/>
              <a:t>   </a:t>
            </a:r>
            <a:r>
              <a:rPr lang="fr-CA" dirty="0" smtClean="0"/>
              <a:t>Expérimentation en FGA, à la CSMV</a:t>
            </a:r>
            <a:r>
              <a:rPr lang="fr-CA" baseline="0" dirty="0" smtClean="0"/>
              <a:t>    </a:t>
            </a:r>
            <a:r>
              <a:rPr lang="fr-CA" dirty="0" smtClean="0"/>
              <a:t>Démonstration (extrait vidéo)</a:t>
            </a:r>
            <a:r>
              <a:rPr lang="fr-CA" baseline="0" dirty="0" smtClean="0"/>
              <a:t>   </a:t>
            </a:r>
            <a:r>
              <a:rPr lang="fr-CA" dirty="0" smtClean="0"/>
              <a:t>Personnalisation de la démarche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91858-2E12-4FF1-9330-0F0345363DFD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00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7C144D6-9AE9-4B24-ABC8-C05F60CB6805}" type="datetimeFigureOut">
              <a:rPr lang="fr-CA" smtClean="0"/>
              <a:t>2018-05-08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58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925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692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6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3641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805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224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64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46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188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02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120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5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49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363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09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907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C144D6-9AE9-4B24-ABC8-C05F60CB6805}" type="datetimeFigureOut">
              <a:rPr lang="fr-CA" smtClean="0"/>
              <a:t>2018-05-08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223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theque.animare.org/video/10545100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diatheque.animare.org/video/10502847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mediatheque.animare.org/video/10543838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_valiquette@csmv.qc.c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FSAUvT" TargetMode="External"/><Relationship Id="rId7" Type="http://schemas.openxmlformats.org/officeDocument/2006/relationships/hyperlink" Target="http://bit.ly/2JZxNVq" TargetMode="External"/><Relationship Id="rId2" Type="http://schemas.openxmlformats.org/officeDocument/2006/relationships/hyperlink" Target="http://bit.ly/Pr&#233;sAQPF20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t.ly/Nadeau-Fischer" TargetMode="External"/><Relationship Id="rId5" Type="http://schemas.openxmlformats.org/officeDocument/2006/relationships/hyperlink" Target="http://bit.ly/Dict&#233;esInnov2" TargetMode="External"/><Relationship Id="rId4" Type="http://schemas.openxmlformats.org/officeDocument/2006/relationships/hyperlink" Target="http://bit.ly/Dict&#233;esInnovante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4400" b="1" dirty="0"/>
              <a:t>Dictées zéro faute, du jour, phrase donnée et Cie</a:t>
            </a:r>
            <a:endParaRPr lang="fr-CA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CA" sz="2000" dirty="0" smtClean="0"/>
              <a:t>Marie-Chantal Valiquette</a:t>
            </a:r>
          </a:p>
          <a:p>
            <a:r>
              <a:rPr lang="fr-CA" sz="2000" dirty="0" smtClean="0"/>
              <a:t>Conseillère pédagogique, français et univers social, à la CSMV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406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Présentation de l’atelier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Mes élèves, vos élèves… nos élèves!</a:t>
            </a:r>
          </a:p>
          <a:p>
            <a:r>
              <a:rPr lang="fr-CA" dirty="0" smtClean="0"/>
              <a:t>Les dictées d’apprentissage, réflexives, métacognitives?</a:t>
            </a:r>
          </a:p>
          <a:p>
            <a:pPr lvl="1"/>
            <a:r>
              <a:rPr lang="fr-CA" dirty="0" smtClean="0"/>
              <a:t>Intentions, approche, « La base »</a:t>
            </a:r>
          </a:p>
          <a:p>
            <a:pPr lvl="2"/>
            <a:r>
              <a:rPr lang="fr-CA" dirty="0" smtClean="0"/>
              <a:t>La dictée Phrase du jour</a:t>
            </a:r>
          </a:p>
          <a:p>
            <a:pPr lvl="2"/>
            <a:r>
              <a:rPr lang="fr-CA" dirty="0" smtClean="0"/>
              <a:t>La dictée 0 faute</a:t>
            </a:r>
          </a:p>
          <a:p>
            <a:pPr lvl="2"/>
            <a:r>
              <a:rPr lang="fr-CA" dirty="0" smtClean="0"/>
              <a:t>La dictée Phrase donnée</a:t>
            </a:r>
          </a:p>
          <a:p>
            <a:r>
              <a:rPr lang="fr-CA" dirty="0" smtClean="0"/>
              <a:t>Des ressources</a:t>
            </a:r>
          </a:p>
          <a:p>
            <a:r>
              <a:rPr lang="fr-CA" dirty="0" smtClean="0"/>
              <a:t>Coordonnées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003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770709"/>
            <a:ext cx="9601196" cy="1489165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«</a:t>
            </a:r>
            <a:r>
              <a:rPr lang="fr-CA" dirty="0"/>
              <a:t> </a:t>
            </a:r>
            <a:r>
              <a:rPr lang="fr-CA" dirty="0" smtClean="0"/>
              <a:t>La base…»</a:t>
            </a:r>
            <a:r>
              <a:rPr lang="fr-CA" dirty="0"/>
              <a:t/>
            </a:r>
            <a:br>
              <a:rPr lang="fr-CA" dirty="0"/>
            </a:br>
            <a:r>
              <a:rPr lang="fr-CA" sz="3600" dirty="0" smtClean="0"/>
              <a:t>L’élève a du mal à transférer ses connaissances lors de situations réelles de communication à l’écrit…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1123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3600" dirty="0" smtClean="0"/>
              <a:t>Études, expérimentations </a:t>
            </a:r>
            <a:r>
              <a:rPr lang="fr-CA" sz="2800" dirty="0" smtClean="0"/>
              <a:t>(Nadeau, Fischer)</a:t>
            </a:r>
          </a:p>
          <a:p>
            <a:pPr marL="0" indent="0">
              <a:buNone/>
            </a:pPr>
            <a:r>
              <a:rPr lang="fr-CA" sz="3600" dirty="0" smtClean="0"/>
              <a:t>Résultats observés </a:t>
            </a:r>
            <a:r>
              <a:rPr lang="fr-CA" sz="2800" dirty="0" smtClean="0"/>
              <a:t>(données probantes)</a:t>
            </a:r>
          </a:p>
          <a:p>
            <a:pPr marL="0" indent="0">
              <a:buNone/>
            </a:pPr>
            <a:r>
              <a:rPr lang="fr-CA" sz="3600" dirty="0" smtClean="0"/>
              <a:t>Et si on se lançait?</a:t>
            </a:r>
          </a:p>
          <a:p>
            <a:pPr marL="0" indent="0">
              <a:buNone/>
            </a:pPr>
            <a:endParaRPr lang="fr-CA" sz="3600" dirty="0" smtClean="0"/>
          </a:p>
        </p:txBody>
      </p:sp>
    </p:spTree>
    <p:extLst>
      <p:ext uri="{BB962C8B-B14F-4D97-AF65-F5344CB8AC3E}">
        <p14:creationId xmlns:p14="http://schemas.microsoft.com/office/powerpoint/2010/main" val="356887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770709"/>
            <a:ext cx="9601196" cy="1489165"/>
          </a:xfrm>
        </p:spPr>
        <p:txBody>
          <a:bodyPr>
            <a:normAutofit/>
          </a:bodyPr>
          <a:lstStyle/>
          <a:p>
            <a:r>
              <a:rPr lang="fr-CA" dirty="0" smtClean="0"/>
              <a:t>Dictée Phrase du jour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092035"/>
            <a:ext cx="10411690" cy="40870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CA" b="1" dirty="0" smtClean="0"/>
              <a:t>Une phrase par jour garde la mémoire en forme… pour toujours?</a:t>
            </a:r>
            <a:endParaRPr lang="fr-CA" dirty="0"/>
          </a:p>
          <a:p>
            <a:pPr marL="0" indent="0">
              <a:buNone/>
            </a:pPr>
            <a:r>
              <a:rPr lang="fr-CA" dirty="0" smtClean="0"/>
              <a:t>Pour le savoir, rien ne vaut l’expérimentation!</a:t>
            </a:r>
          </a:p>
          <a:p>
            <a:pPr marL="0" indent="0">
              <a:buNone/>
            </a:pPr>
            <a:r>
              <a:rPr lang="fr-CA" dirty="0" smtClean="0"/>
              <a:t>Déroulement d’une dictée Phrase du jour:</a:t>
            </a:r>
          </a:p>
          <a:p>
            <a:pPr marL="0" indent="0">
              <a:buNone/>
            </a:pPr>
            <a:r>
              <a:rPr lang="fr-CA" dirty="0" smtClean="0"/>
              <a:t>	Visionnement du déroulement d’une dictée Phrase du </a:t>
            </a:r>
            <a:r>
              <a:rPr lang="fr-CA" dirty="0" smtClean="0"/>
              <a:t>jour</a:t>
            </a:r>
          </a:p>
          <a:p>
            <a:pPr marL="0" indent="0">
              <a:buNone/>
            </a:pPr>
            <a:r>
              <a:rPr lang="fr-CA" dirty="0"/>
              <a:t>L</a:t>
            </a:r>
            <a:r>
              <a:rPr lang="fr-CA" dirty="0" smtClean="0"/>
              <a:t>ien pour déroulement de la dictée: </a:t>
            </a:r>
          </a:p>
          <a:p>
            <a:pPr marL="0" indent="0">
              <a:buNone/>
            </a:pPr>
            <a:r>
              <a:rPr lang="fr-CA" dirty="0" smtClean="0">
                <a:hlinkClick r:id="rId3"/>
              </a:rPr>
              <a:t>http</a:t>
            </a:r>
            <a:r>
              <a:rPr lang="fr-CA" dirty="0">
                <a:hlinkClick r:id="rId3"/>
              </a:rPr>
              <a:t>://</a:t>
            </a:r>
            <a:r>
              <a:rPr lang="fr-CA" dirty="0" smtClean="0">
                <a:hlinkClick r:id="rId3"/>
              </a:rPr>
              <a:t>mediatheque.animare.org/video/105451006</a:t>
            </a:r>
            <a:r>
              <a:rPr lang="fr-CA" dirty="0" smtClean="0"/>
              <a:t> </a:t>
            </a: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Lien pour démarche enseignante/correction: </a:t>
            </a:r>
          </a:p>
          <a:p>
            <a:pPr marL="0" indent="0">
              <a:buNone/>
            </a:pPr>
            <a:r>
              <a:rPr lang="fr-CA" dirty="0" smtClean="0">
                <a:hlinkClick r:id="rId4"/>
              </a:rPr>
              <a:t>http</a:t>
            </a:r>
            <a:r>
              <a:rPr lang="fr-CA" dirty="0">
                <a:hlinkClick r:id="rId4"/>
              </a:rPr>
              <a:t>://</a:t>
            </a:r>
            <a:r>
              <a:rPr lang="fr-CA" dirty="0" smtClean="0">
                <a:hlinkClick r:id="rId4"/>
              </a:rPr>
              <a:t>mediatheque.animare.org/video/105028477</a:t>
            </a:r>
            <a:r>
              <a:rPr lang="fr-CA" dirty="0" smtClean="0"/>
              <a:t> </a:t>
            </a:r>
          </a:p>
          <a:p>
            <a:pPr marL="0" indent="0">
              <a:buNone/>
            </a:pPr>
            <a:r>
              <a:rPr lang="fr-CA" dirty="0"/>
              <a:t>	</a:t>
            </a:r>
            <a:r>
              <a:rPr lang="fr-CA" dirty="0" smtClean="0"/>
              <a:t>		</a:t>
            </a:r>
            <a:r>
              <a:rPr lang="fr-CA" sz="2000" dirty="0" smtClean="0"/>
              <a:t>* Voir aussi le groupe Facebook Dictée 0 faute et Phrase du jour-section vidéos</a:t>
            </a:r>
          </a:p>
        </p:txBody>
      </p:sp>
    </p:spTree>
    <p:extLst>
      <p:ext uri="{BB962C8B-B14F-4D97-AF65-F5344CB8AC3E}">
        <p14:creationId xmlns:p14="http://schemas.microsoft.com/office/powerpoint/2010/main" val="35034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770709"/>
            <a:ext cx="9601196" cy="1489165"/>
          </a:xfrm>
        </p:spPr>
        <p:txBody>
          <a:bodyPr>
            <a:normAutofit/>
          </a:bodyPr>
          <a:lstStyle/>
          <a:p>
            <a:r>
              <a:rPr lang="fr-CA" dirty="0" smtClean="0"/>
              <a:t>Dictée 0 faute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221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sz="3000" b="1" dirty="0" smtClean="0"/>
              <a:t>0 faute, vraiment?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En quoi est-ce différent de la dictée Phrase du jour?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Conditions gagnantes</a:t>
            </a:r>
          </a:p>
          <a:p>
            <a:pPr marL="0" indent="0">
              <a:buNone/>
            </a:pPr>
            <a:r>
              <a:rPr lang="fr-CA" dirty="0" smtClean="0"/>
              <a:t>Voyons-la de plus près…</a:t>
            </a:r>
          </a:p>
          <a:p>
            <a:pPr marL="0" indent="0">
              <a:buNone/>
            </a:pPr>
            <a:r>
              <a:rPr lang="fr-CA" dirty="0"/>
              <a:t>	</a:t>
            </a:r>
            <a:r>
              <a:rPr lang="fr-CA" dirty="0" smtClean="0"/>
              <a:t>Visionnement : </a:t>
            </a:r>
            <a:r>
              <a:rPr lang="fr-CA" dirty="0" smtClean="0">
                <a:hlinkClick r:id="rId2"/>
              </a:rPr>
              <a:t>http</a:t>
            </a:r>
            <a:r>
              <a:rPr lang="fr-CA" dirty="0">
                <a:hlinkClick r:id="rId2"/>
              </a:rPr>
              <a:t>://</a:t>
            </a:r>
            <a:r>
              <a:rPr lang="fr-CA" dirty="0" smtClean="0">
                <a:hlinkClick r:id="rId2"/>
              </a:rPr>
              <a:t>mediatheque.animare.org/video/105438386</a:t>
            </a:r>
            <a:r>
              <a:rPr lang="fr-CA" dirty="0" smtClean="0"/>
              <a:t> </a:t>
            </a:r>
          </a:p>
          <a:p>
            <a:pPr marL="0" indent="0">
              <a:buNone/>
            </a:pPr>
            <a:r>
              <a:rPr lang="fr-CA" dirty="0" smtClean="0"/>
              <a:t>	</a:t>
            </a:r>
            <a:r>
              <a:rPr lang="fr-CA" sz="1900" dirty="0" smtClean="0"/>
              <a:t>Consulter aussi les vidéos du groupe Facebook: Dictée 0 faute et Phrase du jour-section vidéos.</a:t>
            </a:r>
          </a:p>
        </p:txBody>
      </p:sp>
    </p:spTree>
    <p:extLst>
      <p:ext uri="{BB962C8B-B14F-4D97-AF65-F5344CB8AC3E}">
        <p14:creationId xmlns:p14="http://schemas.microsoft.com/office/powerpoint/2010/main" val="343054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770709"/>
            <a:ext cx="9601196" cy="1489165"/>
          </a:xfrm>
        </p:spPr>
        <p:txBody>
          <a:bodyPr>
            <a:normAutofit/>
          </a:bodyPr>
          <a:lstStyle/>
          <a:p>
            <a:r>
              <a:rPr lang="fr-CA" dirty="0" smtClean="0"/>
              <a:t>Dictée Phrase donnée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66554" y="3124968"/>
            <a:ext cx="7058890" cy="17241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A" dirty="0" smtClean="0"/>
              <a:t>Phrase donnée?</a:t>
            </a:r>
          </a:p>
          <a:p>
            <a:pPr marL="0" indent="0">
              <a:buNone/>
            </a:pPr>
            <a:r>
              <a:rPr lang="fr-CA" dirty="0" smtClean="0"/>
              <a:t>Où est le défi?</a:t>
            </a:r>
          </a:p>
          <a:p>
            <a:pPr marL="0" indent="0">
              <a:buNone/>
            </a:pPr>
            <a:r>
              <a:rPr lang="fr-CA" dirty="0" smtClean="0"/>
              <a:t>Mes élèves ne voudront jamais faire cet exercice! Vraiment?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153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770709"/>
            <a:ext cx="9601196" cy="1489165"/>
          </a:xfrm>
        </p:spPr>
        <p:txBody>
          <a:bodyPr>
            <a:normAutofit/>
          </a:bodyPr>
          <a:lstStyle/>
          <a:p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/>
              <a:t>Marie-Chantal Valiquette</a:t>
            </a:r>
          </a:p>
          <a:p>
            <a:pPr marL="0" indent="0">
              <a:buNone/>
            </a:pPr>
            <a:r>
              <a:rPr lang="fr-CA" dirty="0" smtClean="0"/>
              <a:t>Conseillère pédagogique à l’éducation des adultes</a:t>
            </a:r>
          </a:p>
          <a:p>
            <a:pPr marL="0" indent="0">
              <a:buNone/>
            </a:pPr>
            <a:r>
              <a:rPr lang="fr-CA" dirty="0" smtClean="0"/>
              <a:t>Dossiers Français et Univers social</a:t>
            </a:r>
          </a:p>
          <a:p>
            <a:pPr marL="0" indent="0">
              <a:buNone/>
            </a:pPr>
            <a:r>
              <a:rPr lang="fr-CA" dirty="0" smtClean="0"/>
              <a:t>CSMV</a:t>
            </a:r>
          </a:p>
          <a:p>
            <a:pPr marL="0" indent="0" algn="r">
              <a:buNone/>
            </a:pPr>
            <a:r>
              <a:rPr lang="fr-CA" dirty="0" smtClean="0">
                <a:solidFill>
                  <a:schemeClr val="accent4"/>
                </a:solidFill>
                <a:hlinkClick r:id="rId2"/>
              </a:rPr>
              <a:t>m_valiquette@csmv.qc.ca</a:t>
            </a:r>
            <a:endParaRPr lang="fr-CA" dirty="0" smtClean="0">
              <a:solidFill>
                <a:schemeClr val="accent4"/>
              </a:solidFill>
            </a:endParaRPr>
          </a:p>
          <a:p>
            <a:pPr marL="0" indent="0" algn="r">
              <a:buNone/>
            </a:pPr>
            <a:r>
              <a:rPr lang="fr-CA" dirty="0" smtClean="0"/>
              <a:t>450-670-0730, poste 2131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95401" y="1052945"/>
            <a:ext cx="938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/>
              <a:t>Mes coordonnées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477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770709"/>
            <a:ext cx="9601196" cy="1489165"/>
          </a:xfrm>
        </p:spPr>
        <p:txBody>
          <a:bodyPr>
            <a:normAutofit/>
          </a:bodyPr>
          <a:lstStyle/>
          <a:p>
            <a:pPr algn="l"/>
            <a:r>
              <a:rPr lang="fr-CA" dirty="0"/>
              <a:t>D</a:t>
            </a:r>
            <a:r>
              <a:rPr lang="fr-CA" dirty="0" smtClean="0"/>
              <a:t>es sources…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dirty="0" smtClean="0">
                <a:hlinkClick r:id="rId2"/>
              </a:rPr>
              <a:t>http://</a:t>
            </a:r>
            <a:r>
              <a:rPr lang="fr-CA" dirty="0">
                <a:hlinkClick r:id="rId2"/>
              </a:rPr>
              <a:t>bit.ly/PrésAQPF2011</a:t>
            </a:r>
            <a:r>
              <a:rPr lang="fr-CA" dirty="0"/>
              <a:t> </a:t>
            </a:r>
            <a:r>
              <a:rPr lang="fr-CA" dirty="0" smtClean="0"/>
              <a:t>: Présentation qui fait la synthèse des problèmes</a:t>
            </a:r>
          </a:p>
          <a:p>
            <a:pPr marL="0" indent="0">
              <a:buNone/>
            </a:pPr>
            <a:r>
              <a:rPr lang="fr-CA" dirty="0">
                <a:hlinkClick r:id="rId3"/>
              </a:rPr>
              <a:t>http://</a:t>
            </a:r>
            <a:r>
              <a:rPr lang="fr-CA" dirty="0" smtClean="0">
                <a:hlinkClick r:id="rId3"/>
              </a:rPr>
              <a:t>bit.ly/2FSAUvT</a:t>
            </a:r>
            <a:r>
              <a:rPr lang="fr-CA" dirty="0" smtClean="0"/>
              <a:t> : Rapport de recherche Nadeau-Fischer</a:t>
            </a:r>
            <a:endParaRPr lang="fr-CA" dirty="0"/>
          </a:p>
          <a:p>
            <a:pPr marL="0" indent="0">
              <a:buNone/>
            </a:pPr>
            <a:r>
              <a:rPr lang="fr-CA" dirty="0" smtClean="0">
                <a:hlinkClick r:id="rId4"/>
              </a:rPr>
              <a:t>http</a:t>
            </a:r>
            <a:r>
              <a:rPr lang="fr-CA" dirty="0">
                <a:hlinkClick r:id="rId4"/>
              </a:rPr>
              <a:t>://</a:t>
            </a:r>
            <a:r>
              <a:rPr lang="fr-CA" dirty="0" smtClean="0">
                <a:hlinkClick r:id="rId4"/>
              </a:rPr>
              <a:t>bit.ly/</a:t>
            </a:r>
            <a:r>
              <a:rPr lang="fr-CA" dirty="0" err="1" smtClean="0">
                <a:hlinkClick r:id="rId4"/>
              </a:rPr>
              <a:t>DictéesInnovantes</a:t>
            </a:r>
            <a:r>
              <a:rPr lang="fr-CA" dirty="0" smtClean="0"/>
              <a:t> : Article</a:t>
            </a:r>
          </a:p>
          <a:p>
            <a:pPr marL="0" indent="0">
              <a:buNone/>
            </a:pPr>
            <a:r>
              <a:rPr lang="fr-CA" dirty="0">
                <a:hlinkClick r:id="rId5"/>
              </a:rPr>
              <a:t>http://</a:t>
            </a:r>
            <a:r>
              <a:rPr lang="fr-CA" dirty="0" smtClean="0">
                <a:hlinkClick r:id="rId5"/>
              </a:rPr>
              <a:t>bit.ly/DictéesInnov2</a:t>
            </a:r>
            <a:r>
              <a:rPr lang="fr-CA" dirty="0" smtClean="0"/>
              <a:t> : Article</a:t>
            </a:r>
          </a:p>
          <a:p>
            <a:pPr marL="0" indent="0">
              <a:buNone/>
            </a:pPr>
            <a:r>
              <a:rPr lang="fr-CA" dirty="0">
                <a:hlinkClick r:id="rId6"/>
              </a:rPr>
              <a:t>http://</a:t>
            </a:r>
            <a:r>
              <a:rPr lang="fr-CA" dirty="0" smtClean="0">
                <a:hlinkClick r:id="rId6"/>
              </a:rPr>
              <a:t>bit.ly/Nadeau-Fischer</a:t>
            </a:r>
            <a:r>
              <a:rPr lang="fr-CA" dirty="0" smtClean="0"/>
              <a:t> : Article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 smtClean="0"/>
              <a:t>Ce n’est pas tout… projet d’expérimentation en cours (vise le critère 4)</a:t>
            </a:r>
          </a:p>
          <a:p>
            <a:pPr marL="0" indent="0">
              <a:buNone/>
            </a:pPr>
            <a:r>
              <a:rPr lang="fr-CA" dirty="0">
                <a:hlinkClick r:id="rId7"/>
              </a:rPr>
              <a:t>http://</a:t>
            </a:r>
            <a:r>
              <a:rPr lang="fr-CA" dirty="0" smtClean="0">
                <a:hlinkClick r:id="rId7"/>
              </a:rPr>
              <a:t>bit.ly/2JZxNVq</a:t>
            </a:r>
            <a:r>
              <a:rPr lang="fr-C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103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770709"/>
            <a:ext cx="9601196" cy="1489165"/>
          </a:xfrm>
        </p:spPr>
        <p:txBody>
          <a:bodyPr>
            <a:normAutofit/>
          </a:bodyPr>
          <a:lstStyle/>
          <a:p>
            <a:pPr algn="l"/>
            <a:r>
              <a:rPr lang="fr-CA" dirty="0" smtClean="0"/>
              <a:t>Ressource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u="sng" dirty="0" smtClean="0"/>
              <a:t>Groupe Facebook</a:t>
            </a:r>
            <a:r>
              <a:rPr lang="fr-CA" dirty="0" smtClean="0"/>
              <a:t>   </a:t>
            </a:r>
            <a:r>
              <a:rPr lang="fr-CA" i="1" dirty="0" smtClean="0"/>
              <a:t>Dictée 0 faute et Phrase du jour, Marie Nadeau et Carole Fisher</a:t>
            </a:r>
          </a:p>
          <a:p>
            <a:pPr marL="0" indent="0">
              <a:buNone/>
            </a:pPr>
            <a:r>
              <a:rPr lang="fr-CA" dirty="0" smtClean="0"/>
              <a:t>Pour les documents fournis, les vidéos et l’accès à des enseignants qui expérimentent aussi ces dictées, pour les vidéos qu’on peut voir et revoir afin de mieux comprendre la démarche.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*On doit faire une demande d’adhésion et démontrer qu’on est enseignant ou CP pour accéder au groupe.</a:t>
            </a:r>
          </a:p>
        </p:txBody>
      </p:sp>
    </p:spTree>
    <p:extLst>
      <p:ext uri="{BB962C8B-B14F-4D97-AF65-F5344CB8AC3E}">
        <p14:creationId xmlns:p14="http://schemas.microsoft.com/office/powerpoint/2010/main" val="147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8536</TotalTime>
  <Words>320</Words>
  <Application>Microsoft Office PowerPoint</Application>
  <PresentationFormat>Grand écran</PresentationFormat>
  <Paragraphs>63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Organique</vt:lpstr>
      <vt:lpstr>Dictées zéro faute, du jour, phrase donnée et Cie</vt:lpstr>
      <vt:lpstr>Présentation de l’atelier</vt:lpstr>
      <vt:lpstr>« La base…» L’élève a du mal à transférer ses connaissances lors de situations réelles de communication à l’écrit…</vt:lpstr>
      <vt:lpstr>Dictée Phrase du jour </vt:lpstr>
      <vt:lpstr>Dictée 0 faute </vt:lpstr>
      <vt:lpstr>Dictée Phrase donnée </vt:lpstr>
      <vt:lpstr> </vt:lpstr>
      <vt:lpstr>Des sources…</vt:lpstr>
      <vt:lpstr>Ressource</vt:lpstr>
    </vt:vector>
  </TitlesOfParts>
  <Company>CSMV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Dictées zéro faute, du jour, phrase donnée et Cie</dc:title>
  <dc:creator>Marie-Chantal Valiquette</dc:creator>
  <cp:lastModifiedBy>Marie-Chantal Valiquette</cp:lastModifiedBy>
  <cp:revision>19</cp:revision>
  <dcterms:created xsi:type="dcterms:W3CDTF">2018-04-24T20:02:21Z</dcterms:created>
  <dcterms:modified xsi:type="dcterms:W3CDTF">2018-05-08T16:43:19Z</dcterms:modified>
</cp:coreProperties>
</file>