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7596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81431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2094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182112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1602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55678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020931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91019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67385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22731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0104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80666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43046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43087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52136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97981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A83C4-8B11-4EE5-95AC-8096B42E29B7}" type="datetimeFigureOut">
              <a:rPr lang="fr-CA" smtClean="0"/>
              <a:t>2018-04-09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B548CAD-9DE4-4838-AB4D-7FC46C2C0023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4694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sz="3600" dirty="0" smtClean="0"/>
              <a:t>Exemples de problèmes </a:t>
            </a:r>
            <a:r>
              <a:rPr lang="fr-CA" sz="3600" dirty="0" smtClean="0"/>
              <a:t>de mathématique pour travailler les stratégies de résolution de problèmes</a:t>
            </a:r>
            <a:endParaRPr lang="fr-CA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CA" dirty="0" smtClean="0"/>
              <a:t>Stratégies de résolution de problèmes</a:t>
            </a:r>
          </a:p>
          <a:p>
            <a:r>
              <a:rPr lang="fr-CA" dirty="0" smtClean="0"/>
              <a:t>Référence: Perspective Mathématique, Manuel de l’élève A, Volume 1, Éditions Grand Duc – HRW, groupe </a:t>
            </a:r>
            <a:r>
              <a:rPr lang="fr-CA" dirty="0" err="1" smtClean="0"/>
              <a:t>Éducalivres</a:t>
            </a:r>
            <a:r>
              <a:rPr lang="fr-CA" dirty="0" smtClean="0"/>
              <a:t> </a:t>
            </a:r>
            <a:r>
              <a:rPr lang="fr-CA" dirty="0" err="1" smtClean="0"/>
              <a:t>inc.</a:t>
            </a:r>
            <a:r>
              <a:rPr lang="fr-CA" dirty="0" smtClean="0"/>
              <a:t>, 2005</a:t>
            </a:r>
          </a:p>
        </p:txBody>
      </p:sp>
    </p:spTree>
    <p:extLst>
      <p:ext uri="{BB962C8B-B14F-4D97-AF65-F5344CB8AC3E}">
        <p14:creationId xmlns:p14="http://schemas.microsoft.com/office/powerpoint/2010/main" val="2038074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614" y="782411"/>
            <a:ext cx="7123814" cy="4945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223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11" y="2004156"/>
            <a:ext cx="13258313" cy="2362281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André et les planches à découper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51182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56" y="376504"/>
            <a:ext cx="10762223" cy="5769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64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04" y="1663669"/>
            <a:ext cx="9454817" cy="4375624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L’</a:t>
            </a:r>
            <a:r>
              <a:rPr lang="fr-CA" dirty="0"/>
              <a:t>â</a:t>
            </a:r>
            <a:r>
              <a:rPr lang="fr-CA" dirty="0" smtClean="0"/>
              <a:t>ge d’Amanda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510723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34" r="23162"/>
          <a:stretch/>
        </p:blipFill>
        <p:spPr>
          <a:xfrm>
            <a:off x="1141228" y="926391"/>
            <a:ext cx="7123814" cy="491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690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983" y="0"/>
            <a:ext cx="10058400" cy="662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227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41"/>
          <a:stretch/>
        </p:blipFill>
        <p:spPr>
          <a:xfrm>
            <a:off x="292718" y="1383885"/>
            <a:ext cx="11103480" cy="38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527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40" y="589013"/>
            <a:ext cx="10932061" cy="545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1037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</TotalTime>
  <Words>50</Words>
  <Application>Microsoft Office PowerPoint</Application>
  <PresentationFormat>Grand écran</PresentationFormat>
  <Paragraphs>5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Facette</vt:lpstr>
      <vt:lpstr>Exemples de problèmes de mathématique pour travailler les stratégies de résolution de problèmes</vt:lpstr>
      <vt:lpstr>Présentation PowerPoint</vt:lpstr>
      <vt:lpstr>André et les planches à découper</vt:lpstr>
      <vt:lpstr>Présentation PowerPoint</vt:lpstr>
      <vt:lpstr>L’âge d’Amanda</vt:lpstr>
      <vt:lpstr>Présentation PowerPoint</vt:lpstr>
      <vt:lpstr>Présentation PowerPoint</vt:lpstr>
      <vt:lpstr>Présentation PowerPoint</vt:lpstr>
      <vt:lpstr>Présentation PowerPoint</vt:lpstr>
    </vt:vector>
  </TitlesOfParts>
  <Company>CSMV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Problèmes de mathématique pour établir un portrait de classe au secondaire</dc:title>
  <dc:creator>Dominique Fournier</dc:creator>
  <cp:lastModifiedBy>Dominique Fournier</cp:lastModifiedBy>
  <cp:revision>5</cp:revision>
  <dcterms:created xsi:type="dcterms:W3CDTF">2017-09-18T15:28:04Z</dcterms:created>
  <dcterms:modified xsi:type="dcterms:W3CDTF">2018-04-09T15:50:17Z</dcterms:modified>
</cp:coreProperties>
</file>