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3" r:id="rId4"/>
    <p:sldId id="266" r:id="rId5"/>
    <p:sldId id="267" r:id="rId6"/>
    <p:sldId id="268" r:id="rId7"/>
    <p:sldId id="269" r:id="rId8"/>
    <p:sldId id="270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7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FDA9EA-68BF-4837-B1AE-101FA24AC4D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BDCCC0E-0000-486B-B2C0-2AB6FC3C7F01}">
      <dgm:prSet phldrT="[Texte]" custT="1"/>
      <dgm:spPr/>
      <dgm:t>
        <a:bodyPr/>
        <a:lstStyle/>
        <a:p>
          <a:r>
            <a:rPr lang="fr-FR" sz="3200" dirty="0" smtClean="0"/>
            <a:t>497 + 644</a:t>
          </a:r>
          <a:endParaRPr lang="fr-FR" sz="3200" dirty="0"/>
        </a:p>
      </dgm:t>
    </dgm:pt>
    <dgm:pt modelId="{5E0FDB99-62C3-4B7D-B7AF-352545D937AD}" type="parTrans" cxnId="{E75DB6FD-A448-439B-847D-CB8EB06B9CE8}">
      <dgm:prSet/>
      <dgm:spPr/>
      <dgm:t>
        <a:bodyPr/>
        <a:lstStyle/>
        <a:p>
          <a:endParaRPr lang="fr-FR"/>
        </a:p>
      </dgm:t>
    </dgm:pt>
    <dgm:pt modelId="{AC90ECB3-C525-42E4-8AF6-3909F13CA3A9}" type="sibTrans" cxnId="{E75DB6FD-A448-439B-847D-CB8EB06B9CE8}">
      <dgm:prSet/>
      <dgm:spPr/>
      <dgm:t>
        <a:bodyPr/>
        <a:lstStyle/>
        <a:p>
          <a:endParaRPr lang="fr-FR"/>
        </a:p>
      </dgm:t>
    </dgm:pt>
    <dgm:pt modelId="{7B641854-FF02-49BB-AE72-51845EBAC6F9}">
      <dgm:prSet phldrT="[Texte]" custT="1"/>
      <dgm:spPr/>
      <dgm:t>
        <a:bodyPr/>
        <a:lstStyle/>
        <a:p>
          <a:r>
            <a:rPr lang="fr-FR" sz="3200" dirty="0" smtClean="0"/>
            <a:t>39,7 + 62,03</a:t>
          </a:r>
          <a:endParaRPr lang="fr-FR" sz="3200" dirty="0"/>
        </a:p>
      </dgm:t>
    </dgm:pt>
    <dgm:pt modelId="{C14049E0-B57C-443A-8460-BC66107EE357}" type="parTrans" cxnId="{1EBD5EE2-16D4-4424-9DFA-4AC83A63337B}">
      <dgm:prSet/>
      <dgm:spPr/>
      <dgm:t>
        <a:bodyPr/>
        <a:lstStyle/>
        <a:p>
          <a:endParaRPr lang="fr-FR"/>
        </a:p>
      </dgm:t>
    </dgm:pt>
    <dgm:pt modelId="{F9622B09-48CF-49A6-A9FA-9F791B04C6B8}" type="sibTrans" cxnId="{1EBD5EE2-16D4-4424-9DFA-4AC83A63337B}">
      <dgm:prSet/>
      <dgm:spPr/>
      <dgm:t>
        <a:bodyPr/>
        <a:lstStyle/>
        <a:p>
          <a:endParaRPr lang="fr-FR"/>
        </a:p>
      </dgm:t>
    </dgm:pt>
    <dgm:pt modelId="{BA020F54-8070-4D06-A5BB-CB13AF34E5D6}">
      <dgm:prSet phldrT="[Texte]" custT="1"/>
      <dgm:spPr/>
      <dgm:t>
        <a:bodyPr/>
        <a:lstStyle/>
        <a:p>
          <a:r>
            <a:rPr lang="fr-FR" sz="3200" dirty="0" smtClean="0"/>
            <a:t>79,49 – 67,3</a:t>
          </a:r>
          <a:endParaRPr lang="fr-FR" sz="3200" dirty="0"/>
        </a:p>
      </dgm:t>
    </dgm:pt>
    <dgm:pt modelId="{6475EF7E-C65A-44B0-99DA-17022133A302}" type="parTrans" cxnId="{66CBF9E0-C4D4-4A87-A0CD-1EAF0B5D219C}">
      <dgm:prSet/>
      <dgm:spPr/>
      <dgm:t>
        <a:bodyPr/>
        <a:lstStyle/>
        <a:p>
          <a:endParaRPr lang="fr-FR"/>
        </a:p>
      </dgm:t>
    </dgm:pt>
    <dgm:pt modelId="{C0BB01F7-33D1-40F3-BF28-A65B3852DD7B}" type="sibTrans" cxnId="{66CBF9E0-C4D4-4A87-A0CD-1EAF0B5D219C}">
      <dgm:prSet/>
      <dgm:spPr/>
      <dgm:t>
        <a:bodyPr/>
        <a:lstStyle/>
        <a:p>
          <a:endParaRPr lang="fr-FR"/>
        </a:p>
      </dgm:t>
    </dgm:pt>
    <dgm:pt modelId="{B71F053F-F482-4B45-BB61-006DDAF0920D}">
      <dgm:prSet phldrT="[Texte]" custT="1"/>
      <dgm:spPr/>
      <dgm:t>
        <a:bodyPr/>
        <a:lstStyle/>
        <a:p>
          <a:r>
            <a:rPr lang="fr-FR" sz="3200" dirty="0" smtClean="0"/>
            <a:t>5 x 16</a:t>
          </a:r>
          <a:endParaRPr lang="fr-FR" sz="3200" dirty="0"/>
        </a:p>
      </dgm:t>
    </dgm:pt>
    <dgm:pt modelId="{8539FA9D-BD0E-4E41-8B6B-B26D70B2D4C9}" type="parTrans" cxnId="{3652F63C-464C-41B8-B542-7933A30E61FE}">
      <dgm:prSet/>
      <dgm:spPr/>
      <dgm:t>
        <a:bodyPr/>
        <a:lstStyle/>
        <a:p>
          <a:endParaRPr lang="fr-FR"/>
        </a:p>
      </dgm:t>
    </dgm:pt>
    <dgm:pt modelId="{668C98B3-90FE-45F0-9C7B-E580ED211BBE}" type="sibTrans" cxnId="{3652F63C-464C-41B8-B542-7933A30E61FE}">
      <dgm:prSet/>
      <dgm:spPr/>
      <dgm:t>
        <a:bodyPr/>
        <a:lstStyle/>
        <a:p>
          <a:endParaRPr lang="fr-FR"/>
        </a:p>
      </dgm:t>
    </dgm:pt>
    <dgm:pt modelId="{4D7875C5-260B-48E1-9BEA-282F190FED8D}">
      <dgm:prSet phldrT="[Texte]" custT="1"/>
      <dgm:spPr/>
      <dgm:t>
        <a:bodyPr/>
        <a:lstStyle/>
        <a:p>
          <a:r>
            <a:rPr lang="fr-FR" sz="3200" dirty="0" smtClean="0"/>
            <a:t>9 x 19</a:t>
          </a:r>
          <a:endParaRPr lang="fr-FR" sz="3200" dirty="0"/>
        </a:p>
      </dgm:t>
    </dgm:pt>
    <dgm:pt modelId="{32AB9630-AB2E-4402-8EF0-75E768121B7B}" type="parTrans" cxnId="{180D34E2-5836-41BF-A31E-A354470DA82E}">
      <dgm:prSet/>
      <dgm:spPr/>
      <dgm:t>
        <a:bodyPr/>
        <a:lstStyle/>
        <a:p>
          <a:endParaRPr lang="fr-FR"/>
        </a:p>
      </dgm:t>
    </dgm:pt>
    <dgm:pt modelId="{C2C47822-CDAC-4FF8-8FD4-55FEA3BF09E2}" type="sibTrans" cxnId="{180D34E2-5836-41BF-A31E-A354470DA82E}">
      <dgm:prSet/>
      <dgm:spPr/>
      <dgm:t>
        <a:bodyPr/>
        <a:lstStyle/>
        <a:p>
          <a:endParaRPr lang="fr-FR"/>
        </a:p>
      </dgm:t>
    </dgm:pt>
    <dgm:pt modelId="{DEC174F3-7273-4B0F-B3D6-E2C6005F4EB2}">
      <dgm:prSet phldrT="[Texte]" custT="1"/>
      <dgm:spPr/>
      <dgm:t>
        <a:bodyPr/>
        <a:lstStyle/>
        <a:p>
          <a:r>
            <a:rPr lang="fr-FR" sz="3200" dirty="0" smtClean="0"/>
            <a:t>228 / 8</a:t>
          </a:r>
          <a:endParaRPr lang="fr-FR" sz="3200" dirty="0"/>
        </a:p>
      </dgm:t>
    </dgm:pt>
    <dgm:pt modelId="{04B57549-489C-447B-9B67-ED65A16C4D50}" type="parTrans" cxnId="{F24C5EC1-2323-4A7B-AB84-066D119C75FC}">
      <dgm:prSet/>
      <dgm:spPr/>
      <dgm:t>
        <a:bodyPr/>
        <a:lstStyle/>
        <a:p>
          <a:endParaRPr lang="fr-FR"/>
        </a:p>
      </dgm:t>
    </dgm:pt>
    <dgm:pt modelId="{E0F64894-CA04-4F6A-8607-6A1F19D0B65C}" type="sibTrans" cxnId="{F24C5EC1-2323-4A7B-AB84-066D119C75FC}">
      <dgm:prSet/>
      <dgm:spPr/>
      <dgm:t>
        <a:bodyPr/>
        <a:lstStyle/>
        <a:p>
          <a:endParaRPr lang="fr-FR"/>
        </a:p>
      </dgm:t>
    </dgm:pt>
    <dgm:pt modelId="{49123BA5-57FF-405B-9980-5405730FD684}">
      <dgm:prSet phldrT="[Texte]" custT="1"/>
      <dgm:spPr/>
      <dgm:t>
        <a:bodyPr/>
        <a:lstStyle/>
        <a:p>
          <a:r>
            <a:rPr lang="fr-FR" sz="3200" dirty="0" smtClean="0"/>
            <a:t>255 / 15</a:t>
          </a:r>
          <a:endParaRPr lang="fr-FR" sz="3200" dirty="0"/>
        </a:p>
      </dgm:t>
    </dgm:pt>
    <dgm:pt modelId="{BF712D37-9494-409E-8EAE-54C77514168D}" type="parTrans" cxnId="{689D7F68-2CD9-478E-8619-E04C22E6F9E1}">
      <dgm:prSet/>
      <dgm:spPr/>
      <dgm:t>
        <a:bodyPr/>
        <a:lstStyle/>
        <a:p>
          <a:endParaRPr lang="fr-FR"/>
        </a:p>
      </dgm:t>
    </dgm:pt>
    <dgm:pt modelId="{891A3D53-BBF4-45F0-BCBD-DF04DA8CDC57}" type="sibTrans" cxnId="{689D7F68-2CD9-478E-8619-E04C22E6F9E1}">
      <dgm:prSet/>
      <dgm:spPr/>
      <dgm:t>
        <a:bodyPr/>
        <a:lstStyle/>
        <a:p>
          <a:endParaRPr lang="fr-FR"/>
        </a:p>
      </dgm:t>
    </dgm:pt>
    <dgm:pt modelId="{0BB4FE87-D452-4CEE-94AD-DD32B7FD604B}">
      <dgm:prSet phldrT="[Texte]" custT="1"/>
      <dgm:spPr/>
      <dgm:t>
        <a:bodyPr/>
        <a:lstStyle/>
        <a:p>
          <a:r>
            <a:rPr lang="fr-FR" sz="3200" smtClean="0"/>
            <a:t>699 </a:t>
          </a:r>
          <a:r>
            <a:rPr lang="fr-FR" sz="3200" dirty="0" smtClean="0"/>
            <a:t>- 68</a:t>
          </a:r>
          <a:endParaRPr lang="fr-FR" sz="3200" dirty="0"/>
        </a:p>
      </dgm:t>
    </dgm:pt>
    <dgm:pt modelId="{CE844DF5-7DB7-453F-A4F2-A928A80718D5}" type="parTrans" cxnId="{44C1C345-95E8-49CC-A760-0082DC636680}">
      <dgm:prSet/>
      <dgm:spPr/>
    </dgm:pt>
    <dgm:pt modelId="{A7EAB65D-D630-4669-B8E6-542A05AA2956}" type="sibTrans" cxnId="{44C1C345-95E8-49CC-A760-0082DC636680}">
      <dgm:prSet/>
      <dgm:spPr/>
    </dgm:pt>
    <dgm:pt modelId="{9989D452-D4C4-4427-BE5C-ACC28A9FAD48}" type="pres">
      <dgm:prSet presAssocID="{70FDA9EA-68BF-4837-B1AE-101FA24AC4D3}" presName="diagram" presStyleCnt="0">
        <dgm:presLayoutVars>
          <dgm:dir/>
          <dgm:resizeHandles val="exact"/>
        </dgm:presLayoutVars>
      </dgm:prSet>
      <dgm:spPr/>
    </dgm:pt>
    <dgm:pt modelId="{75F00E10-95D2-42B4-A3F0-2615AE805C17}" type="pres">
      <dgm:prSet presAssocID="{BBDCCC0E-0000-486B-B2C0-2AB6FC3C7F0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98618EE-C838-46F6-9C94-72299544510C}" type="pres">
      <dgm:prSet presAssocID="{AC90ECB3-C525-42E4-8AF6-3909F13CA3A9}" presName="sibTrans" presStyleCnt="0"/>
      <dgm:spPr/>
    </dgm:pt>
    <dgm:pt modelId="{69DF5FF4-F91B-4936-AC15-65E53B8D63ED}" type="pres">
      <dgm:prSet presAssocID="{0BB4FE87-D452-4CEE-94AD-DD32B7FD604B}" presName="node" presStyleLbl="node1" presStyleIdx="1" presStyleCnt="8">
        <dgm:presLayoutVars>
          <dgm:bulletEnabled val="1"/>
        </dgm:presLayoutVars>
      </dgm:prSet>
      <dgm:spPr/>
    </dgm:pt>
    <dgm:pt modelId="{772E02C8-EE43-4C1C-9F60-224B2EC9D771}" type="pres">
      <dgm:prSet presAssocID="{A7EAB65D-D630-4669-B8E6-542A05AA2956}" presName="sibTrans" presStyleCnt="0"/>
      <dgm:spPr/>
    </dgm:pt>
    <dgm:pt modelId="{3066F8DF-A5DA-4226-8CF9-AF3683DD6993}" type="pres">
      <dgm:prSet presAssocID="{7B641854-FF02-49BB-AE72-51845EBAC6F9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0690AF-DA7A-40DC-8702-B5512E37EFA7}" type="pres">
      <dgm:prSet presAssocID="{F9622B09-48CF-49A6-A9FA-9F791B04C6B8}" presName="sibTrans" presStyleCnt="0"/>
      <dgm:spPr/>
    </dgm:pt>
    <dgm:pt modelId="{C9573138-44C7-4B64-A9A0-0F4A94C7E5EA}" type="pres">
      <dgm:prSet presAssocID="{BA020F54-8070-4D06-A5BB-CB13AF34E5D6}" presName="node" presStyleLbl="node1" presStyleIdx="3" presStyleCnt="8">
        <dgm:presLayoutVars>
          <dgm:bulletEnabled val="1"/>
        </dgm:presLayoutVars>
      </dgm:prSet>
      <dgm:spPr/>
    </dgm:pt>
    <dgm:pt modelId="{FCDA0EB1-4F81-4E2E-9A42-D1397C34A15C}" type="pres">
      <dgm:prSet presAssocID="{C0BB01F7-33D1-40F3-BF28-A65B3852DD7B}" presName="sibTrans" presStyleCnt="0"/>
      <dgm:spPr/>
    </dgm:pt>
    <dgm:pt modelId="{BC3EEADC-4A4B-4CA5-8DDF-11B867EC599A}" type="pres">
      <dgm:prSet presAssocID="{B71F053F-F482-4B45-BB61-006DDAF0920D}" presName="node" presStyleLbl="node1" presStyleIdx="4" presStyleCnt="8">
        <dgm:presLayoutVars>
          <dgm:bulletEnabled val="1"/>
        </dgm:presLayoutVars>
      </dgm:prSet>
      <dgm:spPr/>
    </dgm:pt>
    <dgm:pt modelId="{F03A44CC-A809-496B-8136-0187BD9D9599}" type="pres">
      <dgm:prSet presAssocID="{668C98B3-90FE-45F0-9C7B-E580ED211BBE}" presName="sibTrans" presStyleCnt="0"/>
      <dgm:spPr/>
    </dgm:pt>
    <dgm:pt modelId="{A2E7C0B9-3E7B-44BE-BFBC-05CDFFAB6378}" type="pres">
      <dgm:prSet presAssocID="{4D7875C5-260B-48E1-9BEA-282F190FED8D}" presName="node" presStyleLbl="node1" presStyleIdx="5" presStyleCnt="8">
        <dgm:presLayoutVars>
          <dgm:bulletEnabled val="1"/>
        </dgm:presLayoutVars>
      </dgm:prSet>
      <dgm:spPr/>
    </dgm:pt>
    <dgm:pt modelId="{711C552D-896B-444E-8B77-058E53D311BF}" type="pres">
      <dgm:prSet presAssocID="{C2C47822-CDAC-4FF8-8FD4-55FEA3BF09E2}" presName="sibTrans" presStyleCnt="0"/>
      <dgm:spPr/>
    </dgm:pt>
    <dgm:pt modelId="{0CA08F78-EEFD-4648-B1FC-64BF67BB0CC2}" type="pres">
      <dgm:prSet presAssocID="{DEC174F3-7273-4B0F-B3D6-E2C6005F4EB2}" presName="node" presStyleLbl="node1" presStyleIdx="6" presStyleCnt="8">
        <dgm:presLayoutVars>
          <dgm:bulletEnabled val="1"/>
        </dgm:presLayoutVars>
      </dgm:prSet>
      <dgm:spPr/>
    </dgm:pt>
    <dgm:pt modelId="{BC0E3C80-1C9D-4271-AFCC-3F60AED1D8B3}" type="pres">
      <dgm:prSet presAssocID="{E0F64894-CA04-4F6A-8607-6A1F19D0B65C}" presName="sibTrans" presStyleCnt="0"/>
      <dgm:spPr/>
    </dgm:pt>
    <dgm:pt modelId="{5A6BD4D7-43C9-46AD-B3C4-DA4A65323D9D}" type="pres">
      <dgm:prSet presAssocID="{49123BA5-57FF-405B-9980-5405730FD684}" presName="node" presStyleLbl="node1" presStyleIdx="7" presStyleCnt="8">
        <dgm:presLayoutVars>
          <dgm:bulletEnabled val="1"/>
        </dgm:presLayoutVars>
      </dgm:prSet>
      <dgm:spPr/>
    </dgm:pt>
  </dgm:ptLst>
  <dgm:cxnLst>
    <dgm:cxn modelId="{506D9F31-310A-433A-AD3C-4DEB44B7316B}" type="presOf" srcId="{BBDCCC0E-0000-486B-B2C0-2AB6FC3C7F01}" destId="{75F00E10-95D2-42B4-A3F0-2615AE805C17}" srcOrd="0" destOrd="0" presId="urn:microsoft.com/office/officeart/2005/8/layout/default"/>
    <dgm:cxn modelId="{E75DB6FD-A448-439B-847D-CB8EB06B9CE8}" srcId="{70FDA9EA-68BF-4837-B1AE-101FA24AC4D3}" destId="{BBDCCC0E-0000-486B-B2C0-2AB6FC3C7F01}" srcOrd="0" destOrd="0" parTransId="{5E0FDB99-62C3-4B7D-B7AF-352545D937AD}" sibTransId="{AC90ECB3-C525-42E4-8AF6-3909F13CA3A9}"/>
    <dgm:cxn modelId="{B47F60E3-EF91-4B2D-A054-D836908188C1}" type="presOf" srcId="{49123BA5-57FF-405B-9980-5405730FD684}" destId="{5A6BD4D7-43C9-46AD-B3C4-DA4A65323D9D}" srcOrd="0" destOrd="0" presId="urn:microsoft.com/office/officeart/2005/8/layout/default"/>
    <dgm:cxn modelId="{F24C5EC1-2323-4A7B-AB84-066D119C75FC}" srcId="{70FDA9EA-68BF-4837-B1AE-101FA24AC4D3}" destId="{DEC174F3-7273-4B0F-B3D6-E2C6005F4EB2}" srcOrd="6" destOrd="0" parTransId="{04B57549-489C-447B-9B67-ED65A16C4D50}" sibTransId="{E0F64894-CA04-4F6A-8607-6A1F19D0B65C}"/>
    <dgm:cxn modelId="{7E5C5AB9-A3D4-4C24-B54B-14EFEF187D77}" type="presOf" srcId="{B71F053F-F482-4B45-BB61-006DDAF0920D}" destId="{BC3EEADC-4A4B-4CA5-8DDF-11B867EC599A}" srcOrd="0" destOrd="0" presId="urn:microsoft.com/office/officeart/2005/8/layout/default"/>
    <dgm:cxn modelId="{DA424450-8F9B-42A9-A8FA-726F26D8F32C}" type="presOf" srcId="{DEC174F3-7273-4B0F-B3D6-E2C6005F4EB2}" destId="{0CA08F78-EEFD-4648-B1FC-64BF67BB0CC2}" srcOrd="0" destOrd="0" presId="urn:microsoft.com/office/officeart/2005/8/layout/default"/>
    <dgm:cxn modelId="{1C1134EB-029A-4890-886F-3E37EF4C83FA}" type="presOf" srcId="{70FDA9EA-68BF-4837-B1AE-101FA24AC4D3}" destId="{9989D452-D4C4-4427-BE5C-ACC28A9FAD48}" srcOrd="0" destOrd="0" presId="urn:microsoft.com/office/officeart/2005/8/layout/default"/>
    <dgm:cxn modelId="{66CBF9E0-C4D4-4A87-A0CD-1EAF0B5D219C}" srcId="{70FDA9EA-68BF-4837-B1AE-101FA24AC4D3}" destId="{BA020F54-8070-4D06-A5BB-CB13AF34E5D6}" srcOrd="3" destOrd="0" parTransId="{6475EF7E-C65A-44B0-99DA-17022133A302}" sibTransId="{C0BB01F7-33D1-40F3-BF28-A65B3852DD7B}"/>
    <dgm:cxn modelId="{3652F63C-464C-41B8-B542-7933A30E61FE}" srcId="{70FDA9EA-68BF-4837-B1AE-101FA24AC4D3}" destId="{B71F053F-F482-4B45-BB61-006DDAF0920D}" srcOrd="4" destOrd="0" parTransId="{8539FA9D-BD0E-4E41-8B6B-B26D70B2D4C9}" sibTransId="{668C98B3-90FE-45F0-9C7B-E580ED211BBE}"/>
    <dgm:cxn modelId="{180D34E2-5836-41BF-A31E-A354470DA82E}" srcId="{70FDA9EA-68BF-4837-B1AE-101FA24AC4D3}" destId="{4D7875C5-260B-48E1-9BEA-282F190FED8D}" srcOrd="5" destOrd="0" parTransId="{32AB9630-AB2E-4402-8EF0-75E768121B7B}" sibTransId="{C2C47822-CDAC-4FF8-8FD4-55FEA3BF09E2}"/>
    <dgm:cxn modelId="{4013916F-EAB9-450D-A88A-F0188C715627}" type="presOf" srcId="{4D7875C5-260B-48E1-9BEA-282F190FED8D}" destId="{A2E7C0B9-3E7B-44BE-BFBC-05CDFFAB6378}" srcOrd="0" destOrd="0" presId="urn:microsoft.com/office/officeart/2005/8/layout/default"/>
    <dgm:cxn modelId="{20CE2C44-32A3-451E-8C41-563A0173613B}" type="presOf" srcId="{BA020F54-8070-4D06-A5BB-CB13AF34E5D6}" destId="{C9573138-44C7-4B64-A9A0-0F4A94C7E5EA}" srcOrd="0" destOrd="0" presId="urn:microsoft.com/office/officeart/2005/8/layout/default"/>
    <dgm:cxn modelId="{689D7F68-2CD9-478E-8619-E04C22E6F9E1}" srcId="{70FDA9EA-68BF-4837-B1AE-101FA24AC4D3}" destId="{49123BA5-57FF-405B-9980-5405730FD684}" srcOrd="7" destOrd="0" parTransId="{BF712D37-9494-409E-8EAE-54C77514168D}" sibTransId="{891A3D53-BBF4-45F0-BCBD-DF04DA8CDC57}"/>
    <dgm:cxn modelId="{9D4CA94D-2CD8-4D7E-87D8-11FAF11C3567}" type="presOf" srcId="{0BB4FE87-D452-4CEE-94AD-DD32B7FD604B}" destId="{69DF5FF4-F91B-4936-AC15-65E53B8D63ED}" srcOrd="0" destOrd="0" presId="urn:microsoft.com/office/officeart/2005/8/layout/default"/>
    <dgm:cxn modelId="{44C1C345-95E8-49CC-A760-0082DC636680}" srcId="{70FDA9EA-68BF-4837-B1AE-101FA24AC4D3}" destId="{0BB4FE87-D452-4CEE-94AD-DD32B7FD604B}" srcOrd="1" destOrd="0" parTransId="{CE844DF5-7DB7-453F-A4F2-A928A80718D5}" sibTransId="{A7EAB65D-D630-4669-B8E6-542A05AA2956}"/>
    <dgm:cxn modelId="{1EBD5EE2-16D4-4424-9DFA-4AC83A63337B}" srcId="{70FDA9EA-68BF-4837-B1AE-101FA24AC4D3}" destId="{7B641854-FF02-49BB-AE72-51845EBAC6F9}" srcOrd="2" destOrd="0" parTransId="{C14049E0-B57C-443A-8460-BC66107EE357}" sibTransId="{F9622B09-48CF-49A6-A9FA-9F791B04C6B8}"/>
    <dgm:cxn modelId="{482819F9-3978-4492-820F-4BEFED6DD848}" type="presOf" srcId="{7B641854-FF02-49BB-AE72-51845EBAC6F9}" destId="{3066F8DF-A5DA-4226-8CF9-AF3683DD6993}" srcOrd="0" destOrd="0" presId="urn:microsoft.com/office/officeart/2005/8/layout/default"/>
    <dgm:cxn modelId="{F6D4D77E-49A3-4E2C-9CC9-0641B7348D08}" type="presParOf" srcId="{9989D452-D4C4-4427-BE5C-ACC28A9FAD48}" destId="{75F00E10-95D2-42B4-A3F0-2615AE805C17}" srcOrd="0" destOrd="0" presId="urn:microsoft.com/office/officeart/2005/8/layout/default"/>
    <dgm:cxn modelId="{55862E98-CB79-4F81-9792-28F45BD9696B}" type="presParOf" srcId="{9989D452-D4C4-4427-BE5C-ACC28A9FAD48}" destId="{698618EE-C838-46F6-9C94-72299544510C}" srcOrd="1" destOrd="0" presId="urn:microsoft.com/office/officeart/2005/8/layout/default"/>
    <dgm:cxn modelId="{355FA60C-6E99-490D-99C2-B2E76690CD09}" type="presParOf" srcId="{9989D452-D4C4-4427-BE5C-ACC28A9FAD48}" destId="{69DF5FF4-F91B-4936-AC15-65E53B8D63ED}" srcOrd="2" destOrd="0" presId="urn:microsoft.com/office/officeart/2005/8/layout/default"/>
    <dgm:cxn modelId="{9310DA36-5647-45E4-8C98-A23261E8C5B1}" type="presParOf" srcId="{9989D452-D4C4-4427-BE5C-ACC28A9FAD48}" destId="{772E02C8-EE43-4C1C-9F60-224B2EC9D771}" srcOrd="3" destOrd="0" presId="urn:microsoft.com/office/officeart/2005/8/layout/default"/>
    <dgm:cxn modelId="{1E5A6B0E-FE0B-442E-B409-72C0113EE14B}" type="presParOf" srcId="{9989D452-D4C4-4427-BE5C-ACC28A9FAD48}" destId="{3066F8DF-A5DA-4226-8CF9-AF3683DD6993}" srcOrd="4" destOrd="0" presId="urn:microsoft.com/office/officeart/2005/8/layout/default"/>
    <dgm:cxn modelId="{BFF8F614-9092-437D-89D2-202FA23E0626}" type="presParOf" srcId="{9989D452-D4C4-4427-BE5C-ACC28A9FAD48}" destId="{010690AF-DA7A-40DC-8702-B5512E37EFA7}" srcOrd="5" destOrd="0" presId="urn:microsoft.com/office/officeart/2005/8/layout/default"/>
    <dgm:cxn modelId="{ADCA6D08-D66C-45C1-8788-212857A397EE}" type="presParOf" srcId="{9989D452-D4C4-4427-BE5C-ACC28A9FAD48}" destId="{C9573138-44C7-4B64-A9A0-0F4A94C7E5EA}" srcOrd="6" destOrd="0" presId="urn:microsoft.com/office/officeart/2005/8/layout/default"/>
    <dgm:cxn modelId="{C5140D3C-6AA8-4DE7-A7B2-4291D0E3FE45}" type="presParOf" srcId="{9989D452-D4C4-4427-BE5C-ACC28A9FAD48}" destId="{FCDA0EB1-4F81-4E2E-9A42-D1397C34A15C}" srcOrd="7" destOrd="0" presId="urn:microsoft.com/office/officeart/2005/8/layout/default"/>
    <dgm:cxn modelId="{5D8B33E5-8632-4CCC-B769-93F58E82BA4C}" type="presParOf" srcId="{9989D452-D4C4-4427-BE5C-ACC28A9FAD48}" destId="{BC3EEADC-4A4B-4CA5-8DDF-11B867EC599A}" srcOrd="8" destOrd="0" presId="urn:microsoft.com/office/officeart/2005/8/layout/default"/>
    <dgm:cxn modelId="{3A5BFFA8-889D-4B45-A547-96056189D41D}" type="presParOf" srcId="{9989D452-D4C4-4427-BE5C-ACC28A9FAD48}" destId="{F03A44CC-A809-496B-8136-0187BD9D9599}" srcOrd="9" destOrd="0" presId="urn:microsoft.com/office/officeart/2005/8/layout/default"/>
    <dgm:cxn modelId="{3D77DD36-3CD9-47A6-8D74-0D2571EC4143}" type="presParOf" srcId="{9989D452-D4C4-4427-BE5C-ACC28A9FAD48}" destId="{A2E7C0B9-3E7B-44BE-BFBC-05CDFFAB6378}" srcOrd="10" destOrd="0" presId="urn:microsoft.com/office/officeart/2005/8/layout/default"/>
    <dgm:cxn modelId="{94E400D5-A11B-40EC-A8DC-9E2793CE6372}" type="presParOf" srcId="{9989D452-D4C4-4427-BE5C-ACC28A9FAD48}" destId="{711C552D-896B-444E-8B77-058E53D311BF}" srcOrd="11" destOrd="0" presId="urn:microsoft.com/office/officeart/2005/8/layout/default"/>
    <dgm:cxn modelId="{DBB96880-42C2-4188-BD65-A1E75FD895D0}" type="presParOf" srcId="{9989D452-D4C4-4427-BE5C-ACC28A9FAD48}" destId="{0CA08F78-EEFD-4648-B1FC-64BF67BB0CC2}" srcOrd="12" destOrd="0" presId="urn:microsoft.com/office/officeart/2005/8/layout/default"/>
    <dgm:cxn modelId="{D2475382-7C6D-4E2A-B3F3-50BB2F2FC71A}" type="presParOf" srcId="{9989D452-D4C4-4427-BE5C-ACC28A9FAD48}" destId="{BC0E3C80-1C9D-4271-AFCC-3F60AED1D8B3}" srcOrd="13" destOrd="0" presId="urn:microsoft.com/office/officeart/2005/8/layout/default"/>
    <dgm:cxn modelId="{12E5BF1C-AF97-4AE2-963B-718053C21ABB}" type="presParOf" srcId="{9989D452-D4C4-4427-BE5C-ACC28A9FAD48}" destId="{5A6BD4D7-43C9-46AD-B3C4-DA4A65323D9D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00E10-95D2-42B4-A3F0-2615AE805C17}">
      <dsp:nvSpPr>
        <dsp:cNvPr id="0" name=""/>
        <dsp:cNvSpPr/>
      </dsp:nvSpPr>
      <dsp:spPr>
        <a:xfrm>
          <a:off x="759779" y="1423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497 + 644</a:t>
          </a:r>
          <a:endParaRPr lang="fr-FR" sz="3200" kern="1200" dirty="0"/>
        </a:p>
      </dsp:txBody>
      <dsp:txXfrm>
        <a:off x="759779" y="1423"/>
        <a:ext cx="2534166" cy="1520499"/>
      </dsp:txXfrm>
    </dsp:sp>
    <dsp:sp modelId="{69DF5FF4-F91B-4936-AC15-65E53B8D63ED}">
      <dsp:nvSpPr>
        <dsp:cNvPr id="0" name=""/>
        <dsp:cNvSpPr/>
      </dsp:nvSpPr>
      <dsp:spPr>
        <a:xfrm>
          <a:off x="3547363" y="1423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smtClean="0"/>
            <a:t>699 </a:t>
          </a:r>
          <a:r>
            <a:rPr lang="fr-FR" sz="3200" kern="1200" dirty="0" smtClean="0"/>
            <a:t>- 68</a:t>
          </a:r>
          <a:endParaRPr lang="fr-FR" sz="3200" kern="1200" dirty="0"/>
        </a:p>
      </dsp:txBody>
      <dsp:txXfrm>
        <a:off x="3547363" y="1423"/>
        <a:ext cx="2534166" cy="1520499"/>
      </dsp:txXfrm>
    </dsp:sp>
    <dsp:sp modelId="{3066F8DF-A5DA-4226-8CF9-AF3683DD6993}">
      <dsp:nvSpPr>
        <dsp:cNvPr id="0" name=""/>
        <dsp:cNvSpPr/>
      </dsp:nvSpPr>
      <dsp:spPr>
        <a:xfrm>
          <a:off x="6334946" y="1423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39,7 + 62,03</a:t>
          </a:r>
          <a:endParaRPr lang="fr-FR" sz="3200" kern="1200" dirty="0"/>
        </a:p>
      </dsp:txBody>
      <dsp:txXfrm>
        <a:off x="6334946" y="1423"/>
        <a:ext cx="2534166" cy="1520499"/>
      </dsp:txXfrm>
    </dsp:sp>
    <dsp:sp modelId="{C9573138-44C7-4B64-A9A0-0F4A94C7E5EA}">
      <dsp:nvSpPr>
        <dsp:cNvPr id="0" name=""/>
        <dsp:cNvSpPr/>
      </dsp:nvSpPr>
      <dsp:spPr>
        <a:xfrm>
          <a:off x="759779" y="1775340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79,49 – 67,3</a:t>
          </a:r>
          <a:endParaRPr lang="fr-FR" sz="3200" kern="1200" dirty="0"/>
        </a:p>
      </dsp:txBody>
      <dsp:txXfrm>
        <a:off x="759779" y="1775340"/>
        <a:ext cx="2534166" cy="1520499"/>
      </dsp:txXfrm>
    </dsp:sp>
    <dsp:sp modelId="{BC3EEADC-4A4B-4CA5-8DDF-11B867EC599A}">
      <dsp:nvSpPr>
        <dsp:cNvPr id="0" name=""/>
        <dsp:cNvSpPr/>
      </dsp:nvSpPr>
      <dsp:spPr>
        <a:xfrm>
          <a:off x="3547363" y="1775340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5 x 16</a:t>
          </a:r>
          <a:endParaRPr lang="fr-FR" sz="3200" kern="1200" dirty="0"/>
        </a:p>
      </dsp:txBody>
      <dsp:txXfrm>
        <a:off x="3547363" y="1775340"/>
        <a:ext cx="2534166" cy="1520499"/>
      </dsp:txXfrm>
    </dsp:sp>
    <dsp:sp modelId="{A2E7C0B9-3E7B-44BE-BFBC-05CDFFAB6378}">
      <dsp:nvSpPr>
        <dsp:cNvPr id="0" name=""/>
        <dsp:cNvSpPr/>
      </dsp:nvSpPr>
      <dsp:spPr>
        <a:xfrm>
          <a:off x="6334946" y="1775340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9 x 19</a:t>
          </a:r>
          <a:endParaRPr lang="fr-FR" sz="3200" kern="1200" dirty="0"/>
        </a:p>
      </dsp:txBody>
      <dsp:txXfrm>
        <a:off x="6334946" y="1775340"/>
        <a:ext cx="2534166" cy="1520499"/>
      </dsp:txXfrm>
    </dsp:sp>
    <dsp:sp modelId="{0CA08F78-EEFD-4648-B1FC-64BF67BB0CC2}">
      <dsp:nvSpPr>
        <dsp:cNvPr id="0" name=""/>
        <dsp:cNvSpPr/>
      </dsp:nvSpPr>
      <dsp:spPr>
        <a:xfrm>
          <a:off x="2153571" y="3549257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228 / 8</a:t>
          </a:r>
          <a:endParaRPr lang="fr-FR" sz="3200" kern="1200" dirty="0"/>
        </a:p>
      </dsp:txBody>
      <dsp:txXfrm>
        <a:off x="2153571" y="3549257"/>
        <a:ext cx="2534166" cy="1520499"/>
      </dsp:txXfrm>
    </dsp:sp>
    <dsp:sp modelId="{5A6BD4D7-43C9-46AD-B3C4-DA4A65323D9D}">
      <dsp:nvSpPr>
        <dsp:cNvPr id="0" name=""/>
        <dsp:cNvSpPr/>
      </dsp:nvSpPr>
      <dsp:spPr>
        <a:xfrm>
          <a:off x="4941154" y="3549257"/>
          <a:ext cx="2534166" cy="1520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255 / 15</a:t>
          </a:r>
          <a:endParaRPr lang="fr-FR" sz="3200" kern="1200" dirty="0"/>
        </a:p>
      </dsp:txBody>
      <dsp:txXfrm>
        <a:off x="4941154" y="3549257"/>
        <a:ext cx="2534166" cy="1520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4B227-D4C7-4A28-BFF1-D10D392802FE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9E161-FD91-4F0B-8126-90F3BC48510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49625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497 + 644 = 500 + 644 –</a:t>
            </a:r>
            <a:r>
              <a:rPr lang="fr-CA" baseline="0" dirty="0" smtClean="0"/>
              <a:t> 3 + 1144 – 3 =1141</a:t>
            </a:r>
          </a:p>
          <a:p>
            <a:r>
              <a:rPr lang="fr-CA" dirty="0" smtClean="0"/>
              <a:t>699 – 68 = 700 – 69 = 700 – 70 + 1 = 631</a:t>
            </a:r>
          </a:p>
          <a:p>
            <a:r>
              <a:rPr lang="fr-CA" dirty="0" smtClean="0"/>
              <a:t>39,7 + 62,03</a:t>
            </a:r>
            <a:r>
              <a:rPr lang="fr-CA" baseline="0" dirty="0" smtClean="0"/>
              <a:t> = 39 + 62 +0,73 = 101,73</a:t>
            </a:r>
          </a:p>
          <a:p>
            <a:r>
              <a:rPr lang="fr-CA" baseline="0" dirty="0" smtClean="0"/>
              <a:t>79,49 - 67,3 = 19,49 – 7,3 = 19,19 – 7 = 12,19</a:t>
            </a:r>
          </a:p>
          <a:p>
            <a:r>
              <a:rPr lang="fr-CA" baseline="0" dirty="0" smtClean="0"/>
              <a:t>5 x 16 = 5 x 10 + 5 x 6 = 50 + 30 = 80</a:t>
            </a:r>
          </a:p>
          <a:p>
            <a:r>
              <a:rPr lang="fr-CA" baseline="0" dirty="0" smtClean="0"/>
              <a:t>9 x 19 = 9 x 20 – 9 = 180 – 9 = 171</a:t>
            </a:r>
          </a:p>
          <a:p>
            <a:r>
              <a:rPr lang="fr-CA" baseline="0" dirty="0" smtClean="0"/>
              <a:t>228 / 8 = 228 /2 /2 /2 = 114 / 2 / 2= 57 / 2 = 50 /2 + 7 / 2 = 25 + 3,5 = 28,5</a:t>
            </a:r>
          </a:p>
          <a:p>
            <a:r>
              <a:rPr lang="fr-CA" baseline="0" dirty="0" smtClean="0"/>
              <a:t>255 / 15 = 255 / 5 / 3 = 51 / 3 = 30 / 3 + 21 / 3 = 10 + 7 = 17</a:t>
            </a:r>
          </a:p>
          <a:p>
            <a:endParaRPr lang="fr-CA" dirty="0" smtClean="0"/>
          </a:p>
          <a:p>
            <a:endParaRPr lang="fr-CA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9E161-FD91-4F0B-8126-90F3BC48510C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3376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59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81431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2094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8211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1602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5678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02093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9101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6738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273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104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066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4304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4308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213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798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A83C4-8B11-4EE5-95AC-8096B42E29B7}" type="datetimeFigureOut">
              <a:rPr lang="fr-CA" smtClean="0"/>
              <a:t>2018-04-09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B548CAD-9DE4-4838-AB4D-7FC46C2C002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69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sz="3600" dirty="0" smtClean="0"/>
              <a:t>Problèmes de mathématique pour établir un portrait mathématique de la classe</a:t>
            </a:r>
            <a:endParaRPr lang="fr-CA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Stratégies de résolution de problèmes</a:t>
            </a:r>
          </a:p>
          <a:p>
            <a:r>
              <a:rPr lang="fr-CA" dirty="0" smtClean="0"/>
              <a:t>Référence: Perspective Mathématique, Manuel de l’élève A, Volume 1, Éditions Grand Duc – HRW, groupe </a:t>
            </a:r>
            <a:r>
              <a:rPr lang="fr-CA" dirty="0" err="1" smtClean="0"/>
              <a:t>Éducalivres</a:t>
            </a:r>
            <a:r>
              <a:rPr lang="fr-CA" dirty="0" smtClean="0"/>
              <a:t> </a:t>
            </a:r>
            <a:r>
              <a:rPr lang="fr-CA" dirty="0" err="1" smtClean="0"/>
              <a:t>inc.</a:t>
            </a:r>
            <a:r>
              <a:rPr lang="fr-CA" dirty="0" smtClean="0"/>
              <a:t>, 2005</a:t>
            </a:r>
          </a:p>
        </p:txBody>
      </p:sp>
    </p:spTree>
    <p:extLst>
      <p:ext uri="{BB962C8B-B14F-4D97-AF65-F5344CB8AC3E}">
        <p14:creationId xmlns:p14="http://schemas.microsoft.com/office/powerpoint/2010/main" val="203807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82" y="2380179"/>
            <a:ext cx="11285693" cy="2858129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22071" cy="1320800"/>
          </a:xfrm>
        </p:spPr>
        <p:txBody>
          <a:bodyPr/>
          <a:lstStyle/>
          <a:p>
            <a:r>
              <a:rPr lang="fr-CA" dirty="0" smtClean="0"/>
              <a:t>Les gardiens des barrières et les pommes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78750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01" y="841364"/>
            <a:ext cx="11044425" cy="49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82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91" y="2188988"/>
            <a:ext cx="11170126" cy="248225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problème de Chuquet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9048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sz="3600" dirty="0" smtClean="0"/>
              <a:t>Problèmes de mathématique pour établir un portrait mathématique de la classe</a:t>
            </a:r>
            <a:endParaRPr lang="fr-CA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Stratégies de résolution de problèmes</a:t>
            </a:r>
          </a:p>
          <a:p>
            <a:r>
              <a:rPr lang="fr-CA" dirty="0" smtClean="0"/>
              <a:t>Référence: </a:t>
            </a:r>
            <a:r>
              <a:rPr lang="fr-CA" dirty="0" smtClean="0"/>
              <a:t>Sur la route des maths, Cahier de stratégies, Mathématique, 6</a:t>
            </a:r>
            <a:r>
              <a:rPr lang="fr-CA" baseline="30000" dirty="0" smtClean="0"/>
              <a:t>e</a:t>
            </a:r>
            <a:r>
              <a:rPr lang="fr-CA" dirty="0" smtClean="0"/>
              <a:t> année du primaire, </a:t>
            </a:r>
            <a:r>
              <a:rPr lang="fr-CA" dirty="0" smtClean="0"/>
              <a:t>Éditions Grand Duc – HRW, groupe </a:t>
            </a:r>
            <a:r>
              <a:rPr lang="fr-CA" dirty="0" err="1" smtClean="0"/>
              <a:t>Éducalivres</a:t>
            </a:r>
            <a:r>
              <a:rPr lang="fr-CA" dirty="0" smtClean="0"/>
              <a:t> </a:t>
            </a:r>
            <a:r>
              <a:rPr lang="fr-CA" dirty="0" err="1" smtClean="0"/>
              <a:t>inc.</a:t>
            </a:r>
            <a:r>
              <a:rPr lang="fr-CA" dirty="0" smtClean="0"/>
              <a:t>, </a:t>
            </a:r>
            <a:r>
              <a:rPr lang="fr-CA" dirty="0" smtClean="0"/>
              <a:t>2016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721608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77335" y="880533"/>
            <a:ext cx="8596668" cy="3646915"/>
          </a:xfrm>
        </p:spPr>
        <p:txBody>
          <a:bodyPr>
            <a:normAutofit/>
          </a:bodyPr>
          <a:lstStyle/>
          <a:p>
            <a:r>
              <a:rPr lang="fr-CA" dirty="0" smtClean="0"/>
              <a:t>Je suis un nombre inférieur à 40. Le nombre 11 est un de mes facteurs. Le produit de mes chiffres n’est pas un facteur de 8. Quel nombre suis-je? Explique ta réponse.</a:t>
            </a:r>
            <a:endParaRPr lang="fr-CA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Numéro 3, p. 32.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85883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5" y="1095023"/>
            <a:ext cx="8596668" cy="3432426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Je suis un multiple de 12 inférieur à 100. La somme de mes chiffres n’est pas un nombre premier et n’est pas impaire. Le produit de mes chiffres est inférieur à 10 et n’est pas nul. </a:t>
            </a:r>
            <a:br>
              <a:rPr lang="fr-CA" dirty="0" smtClean="0"/>
            </a:br>
            <a:r>
              <a:rPr lang="fr-CA" dirty="0" smtClean="0"/>
              <a:t>Quel nombre suis-je?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Numéro </a:t>
            </a:r>
            <a:r>
              <a:rPr lang="fr-CA" dirty="0" smtClean="0"/>
              <a:t>7, </a:t>
            </a:r>
            <a:r>
              <a:rPr lang="fr-CA" dirty="0"/>
              <a:t>p. </a:t>
            </a:r>
            <a:r>
              <a:rPr lang="fr-CA" dirty="0" smtClean="0"/>
              <a:t>33.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03528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000" dirty="0" err="1" smtClean="0"/>
              <a:t>Louanne</a:t>
            </a:r>
            <a:r>
              <a:rPr lang="fr-CA" sz="3000" dirty="0" smtClean="0"/>
              <a:t> aime particulièrement dessiner. Elle a deux cahiers de dessin. Un est rouge et a un périmètre de 106 cm et une longueur de 35 cm. L’autre, bleu, a aussi un périmètre de 106 cm, mais une largeur de 21 cm. Lequel des cahiers offre la plus grande surface pour dessiner?</a:t>
            </a:r>
            <a:endParaRPr lang="fr-CA" sz="30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Numéro </a:t>
            </a:r>
            <a:r>
              <a:rPr lang="fr-CA" dirty="0" smtClean="0"/>
              <a:t>5, </a:t>
            </a:r>
            <a:r>
              <a:rPr lang="fr-CA" dirty="0"/>
              <a:t>p. </a:t>
            </a:r>
            <a:r>
              <a:rPr lang="fr-CA" dirty="0" smtClean="0"/>
              <a:t>28.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85181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Stratégies de calcul mental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766324"/>
              </p:ext>
            </p:extLst>
          </p:nvPr>
        </p:nvGraphicFramePr>
        <p:xfrm>
          <a:off x="802040" y="1467555"/>
          <a:ext cx="9628893" cy="5071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9087863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430</Words>
  <Application>Microsoft Office PowerPoint</Application>
  <PresentationFormat>Grand écran</PresentationFormat>
  <Paragraphs>33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Facette</vt:lpstr>
      <vt:lpstr>Problèmes de mathématique pour établir un portrait mathématique de la classe</vt:lpstr>
      <vt:lpstr>Les gardiens des barrières et les pommes</vt:lpstr>
      <vt:lpstr>Présentation PowerPoint</vt:lpstr>
      <vt:lpstr>Le problème de Chuquet</vt:lpstr>
      <vt:lpstr>Problèmes de mathématique pour établir un portrait mathématique de la classe</vt:lpstr>
      <vt:lpstr>Je suis un nombre inférieur à 40. Le nombre 11 est un de mes facteurs. Le produit de mes chiffres n’est pas un facteur de 8. Quel nombre suis-je? Explique ta réponse.</vt:lpstr>
      <vt:lpstr>Je suis un multiple de 12 inférieur à 100. La somme de mes chiffres n’est pas un nombre premier et n’est pas impaire. Le produit de mes chiffres est inférieur à 10 et n’est pas nul.  Quel nombre suis-je?</vt:lpstr>
      <vt:lpstr>Louanne aime particulièrement dessiner. Elle a deux cahiers de dessin. Un est rouge et a un périmètre de 106 cm et une longueur de 35 cm. L’autre, bleu, a aussi un périmètre de 106 cm, mais une largeur de 21 cm. Lequel des cahiers offre la plus grande surface pour dessiner?</vt:lpstr>
      <vt:lpstr>Stratégies de calcul mental</vt:lpstr>
    </vt:vector>
  </TitlesOfParts>
  <Company>CSMV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Problèmes de mathématique pour établir un portrait de classe au secondaire</dc:title>
  <dc:creator>Dominique Fournier</dc:creator>
  <cp:lastModifiedBy>Dominique Fournier</cp:lastModifiedBy>
  <cp:revision>8</cp:revision>
  <dcterms:created xsi:type="dcterms:W3CDTF">2017-09-18T15:28:04Z</dcterms:created>
  <dcterms:modified xsi:type="dcterms:W3CDTF">2018-04-09T15:49:15Z</dcterms:modified>
</cp:coreProperties>
</file>