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80" r:id="rId5"/>
    <p:sldId id="281" r:id="rId6"/>
    <p:sldId id="258" r:id="rId7"/>
    <p:sldId id="265" r:id="rId8"/>
    <p:sldId id="276" r:id="rId9"/>
    <p:sldId id="259" r:id="rId10"/>
    <p:sldId id="266" r:id="rId11"/>
    <p:sldId id="267" r:id="rId12"/>
    <p:sldId id="260" r:id="rId13"/>
    <p:sldId id="262" r:id="rId14"/>
    <p:sldId id="263" r:id="rId15"/>
    <p:sldId id="277" r:id="rId16"/>
    <p:sldId id="264" r:id="rId17"/>
    <p:sldId id="268" r:id="rId18"/>
    <p:sldId id="269" r:id="rId19"/>
    <p:sldId id="270" r:id="rId20"/>
    <p:sldId id="271" r:id="rId21"/>
    <p:sldId id="272" r:id="rId22"/>
    <p:sldId id="273" r:id="rId23"/>
    <p:sldId id="278" r:id="rId24"/>
    <p:sldId id="279"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3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5FDFA-6CE3-44D8-BF87-0C8D96CF2EEB}" v="39" dt="2019-08-02T17:45:43.8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let, Mylaine" userId="24470b5a-d668-4cb2-a449-4eb78855d5ad" providerId="ADAL" clId="{4F7B16B0-A970-4E0E-A7FD-833DCD034DF5}"/>
  </pc:docChgLst>
  <pc:docChgLst>
    <pc:chgData name="Goulet, Mylaine" userId="24470b5a-d668-4cb2-a449-4eb78855d5ad" providerId="ADAL" clId="{0A85FDFA-6CE3-44D8-BF87-0C8D96CF2EEB}"/>
    <pc:docChg chg="undo custSel addSld delSld modSld">
      <pc:chgData name="Goulet, Mylaine" userId="24470b5a-d668-4cb2-a449-4eb78855d5ad" providerId="ADAL" clId="{0A85FDFA-6CE3-44D8-BF87-0C8D96CF2EEB}" dt="2019-08-07T14:52:10.881" v="3167" actId="20577"/>
      <pc:docMkLst>
        <pc:docMk/>
      </pc:docMkLst>
      <pc:sldChg chg="modSp">
        <pc:chgData name="Goulet, Mylaine" userId="24470b5a-d668-4cb2-a449-4eb78855d5ad" providerId="ADAL" clId="{0A85FDFA-6CE3-44D8-BF87-0C8D96CF2EEB}" dt="2019-08-02T15:22:00.988" v="795" actId="5793"/>
        <pc:sldMkLst>
          <pc:docMk/>
          <pc:sldMk cId="710998019" sldId="257"/>
        </pc:sldMkLst>
        <pc:spChg chg="mod">
          <ac:chgData name="Goulet, Mylaine" userId="24470b5a-d668-4cb2-a449-4eb78855d5ad" providerId="ADAL" clId="{0A85FDFA-6CE3-44D8-BF87-0C8D96CF2EEB}" dt="2019-08-02T15:22:00.988" v="795" actId="5793"/>
          <ac:spMkLst>
            <pc:docMk/>
            <pc:sldMk cId="710998019" sldId="257"/>
            <ac:spMk id="3" creationId="{00000000-0000-0000-0000-000000000000}"/>
          </ac:spMkLst>
        </pc:spChg>
      </pc:sldChg>
      <pc:sldChg chg="modSp">
        <pc:chgData name="Goulet, Mylaine" userId="24470b5a-d668-4cb2-a449-4eb78855d5ad" providerId="ADAL" clId="{0A85FDFA-6CE3-44D8-BF87-0C8D96CF2EEB}" dt="2019-07-30T18:53:34.036" v="96" actId="207"/>
        <pc:sldMkLst>
          <pc:docMk/>
          <pc:sldMk cId="3475452356" sldId="259"/>
        </pc:sldMkLst>
        <pc:spChg chg="mod">
          <ac:chgData name="Goulet, Mylaine" userId="24470b5a-d668-4cb2-a449-4eb78855d5ad" providerId="ADAL" clId="{0A85FDFA-6CE3-44D8-BF87-0C8D96CF2EEB}" dt="2019-07-30T18:53:34.036" v="96" actId="207"/>
          <ac:spMkLst>
            <pc:docMk/>
            <pc:sldMk cId="3475452356" sldId="259"/>
            <ac:spMk id="6" creationId="{00000000-0000-0000-0000-000000000000}"/>
          </ac:spMkLst>
        </pc:spChg>
      </pc:sldChg>
      <pc:sldChg chg="addSp delSp modSp">
        <pc:chgData name="Goulet, Mylaine" userId="24470b5a-d668-4cb2-a449-4eb78855d5ad" providerId="ADAL" clId="{0A85FDFA-6CE3-44D8-BF87-0C8D96CF2EEB}" dt="2019-08-02T17:10:07.624" v="2093" actId="20577"/>
        <pc:sldMkLst>
          <pc:docMk/>
          <pc:sldMk cId="1754599256" sldId="260"/>
        </pc:sldMkLst>
        <pc:spChg chg="mod">
          <ac:chgData name="Goulet, Mylaine" userId="24470b5a-d668-4cb2-a449-4eb78855d5ad" providerId="ADAL" clId="{0A85FDFA-6CE3-44D8-BF87-0C8D96CF2EEB}" dt="2019-07-30T19:06:36.359" v="336" actId="20577"/>
          <ac:spMkLst>
            <pc:docMk/>
            <pc:sldMk cId="1754599256" sldId="260"/>
            <ac:spMk id="4" creationId="{00000000-0000-0000-0000-000000000000}"/>
          </ac:spMkLst>
        </pc:spChg>
        <pc:spChg chg="mod">
          <ac:chgData name="Goulet, Mylaine" userId="24470b5a-d668-4cb2-a449-4eb78855d5ad" providerId="ADAL" clId="{0A85FDFA-6CE3-44D8-BF87-0C8D96CF2EEB}" dt="2019-08-02T17:10:07.624" v="2093" actId="20577"/>
          <ac:spMkLst>
            <pc:docMk/>
            <pc:sldMk cId="1754599256" sldId="260"/>
            <ac:spMk id="5" creationId="{00000000-0000-0000-0000-000000000000}"/>
          </ac:spMkLst>
        </pc:spChg>
        <pc:spChg chg="mod">
          <ac:chgData name="Goulet, Mylaine" userId="24470b5a-d668-4cb2-a449-4eb78855d5ad" providerId="ADAL" clId="{0A85FDFA-6CE3-44D8-BF87-0C8D96CF2EEB}" dt="2019-07-30T19:07:27.287" v="358" actId="20577"/>
          <ac:spMkLst>
            <pc:docMk/>
            <pc:sldMk cId="1754599256" sldId="260"/>
            <ac:spMk id="6" creationId="{00000000-0000-0000-0000-000000000000}"/>
          </ac:spMkLst>
        </pc:spChg>
        <pc:spChg chg="mod">
          <ac:chgData name="Goulet, Mylaine" userId="24470b5a-d668-4cb2-a449-4eb78855d5ad" providerId="ADAL" clId="{0A85FDFA-6CE3-44D8-BF87-0C8D96CF2EEB}" dt="2019-07-30T19:06:57.523" v="345" actId="20577"/>
          <ac:spMkLst>
            <pc:docMk/>
            <pc:sldMk cId="1754599256" sldId="260"/>
            <ac:spMk id="7" creationId="{00000000-0000-0000-0000-000000000000}"/>
          </ac:spMkLst>
        </pc:spChg>
        <pc:spChg chg="add del mod">
          <ac:chgData name="Goulet, Mylaine" userId="24470b5a-d668-4cb2-a449-4eb78855d5ad" providerId="ADAL" clId="{0A85FDFA-6CE3-44D8-BF87-0C8D96CF2EEB}" dt="2019-08-02T17:10:03.558" v="2091" actId="20577"/>
          <ac:spMkLst>
            <pc:docMk/>
            <pc:sldMk cId="1754599256" sldId="260"/>
            <ac:spMk id="9" creationId="{00000000-0000-0000-0000-000000000000}"/>
          </ac:spMkLst>
        </pc:spChg>
        <pc:spChg chg="add mod">
          <ac:chgData name="Goulet, Mylaine" userId="24470b5a-d668-4cb2-a449-4eb78855d5ad" providerId="ADAL" clId="{0A85FDFA-6CE3-44D8-BF87-0C8D96CF2EEB}" dt="2019-07-30T19:01:39.287" v="174" actId="14100"/>
          <ac:spMkLst>
            <pc:docMk/>
            <pc:sldMk cId="1754599256" sldId="260"/>
            <ac:spMk id="10" creationId="{DD38665E-DEF6-4BF6-BCA4-48360FB49EE1}"/>
          </ac:spMkLst>
        </pc:spChg>
        <pc:spChg chg="mod">
          <ac:chgData name="Goulet, Mylaine" userId="24470b5a-d668-4cb2-a449-4eb78855d5ad" providerId="ADAL" clId="{0A85FDFA-6CE3-44D8-BF87-0C8D96CF2EEB}" dt="2019-07-30T19:06:39.493" v="338" actId="20577"/>
          <ac:spMkLst>
            <pc:docMk/>
            <pc:sldMk cId="1754599256" sldId="260"/>
            <ac:spMk id="11" creationId="{0476DA3C-F77A-44F2-A0F6-78E33F0C2A76}"/>
          </ac:spMkLst>
        </pc:spChg>
        <pc:spChg chg="mod">
          <ac:chgData name="Goulet, Mylaine" userId="24470b5a-d668-4cb2-a449-4eb78855d5ad" providerId="ADAL" clId="{0A85FDFA-6CE3-44D8-BF87-0C8D96CF2EEB}" dt="2019-07-30T19:07:14.298" v="352" actId="20577"/>
          <ac:spMkLst>
            <pc:docMk/>
            <pc:sldMk cId="1754599256" sldId="260"/>
            <ac:spMk id="12" creationId="{A59FD173-79D5-4D16-A60B-F99FF6A846B8}"/>
          </ac:spMkLst>
        </pc:spChg>
        <pc:spChg chg="add mod">
          <ac:chgData name="Goulet, Mylaine" userId="24470b5a-d668-4cb2-a449-4eb78855d5ad" providerId="ADAL" clId="{0A85FDFA-6CE3-44D8-BF87-0C8D96CF2EEB}" dt="2019-07-30T19:03:33.194" v="317" actId="20577"/>
          <ac:spMkLst>
            <pc:docMk/>
            <pc:sldMk cId="1754599256" sldId="260"/>
            <ac:spMk id="21" creationId="{1141E19D-D84B-4FE5-AD4B-7FDC551ED61F}"/>
          </ac:spMkLst>
        </pc:spChg>
      </pc:sldChg>
      <pc:sldChg chg="modSp">
        <pc:chgData name="Goulet, Mylaine" userId="24470b5a-d668-4cb2-a449-4eb78855d5ad" providerId="ADAL" clId="{0A85FDFA-6CE3-44D8-BF87-0C8D96CF2EEB}" dt="2019-07-30T19:09:02.442" v="395" actId="20577"/>
        <pc:sldMkLst>
          <pc:docMk/>
          <pc:sldMk cId="1167978422" sldId="263"/>
        </pc:sldMkLst>
        <pc:spChg chg="mod">
          <ac:chgData name="Goulet, Mylaine" userId="24470b5a-d668-4cb2-a449-4eb78855d5ad" providerId="ADAL" clId="{0A85FDFA-6CE3-44D8-BF87-0C8D96CF2EEB}" dt="2019-07-30T19:09:02.442" v="395" actId="20577"/>
          <ac:spMkLst>
            <pc:docMk/>
            <pc:sldMk cId="1167978422" sldId="263"/>
            <ac:spMk id="5" creationId="{57C75966-E3ED-45E4-8D49-FBEBECB13130}"/>
          </ac:spMkLst>
        </pc:spChg>
        <pc:picChg chg="mod">
          <ac:chgData name="Goulet, Mylaine" userId="24470b5a-d668-4cb2-a449-4eb78855d5ad" providerId="ADAL" clId="{0A85FDFA-6CE3-44D8-BF87-0C8D96CF2EEB}" dt="2019-07-30T19:08:54.567" v="393" actId="1076"/>
          <ac:picMkLst>
            <pc:docMk/>
            <pc:sldMk cId="1167978422" sldId="263"/>
            <ac:picMk id="7" creationId="{01C53480-E2B5-4FAB-AF07-6ECED96A7BAF}"/>
          </ac:picMkLst>
        </pc:picChg>
      </pc:sldChg>
      <pc:sldChg chg="addSp modSp">
        <pc:chgData name="Goulet, Mylaine" userId="24470b5a-d668-4cb2-a449-4eb78855d5ad" providerId="ADAL" clId="{0A85FDFA-6CE3-44D8-BF87-0C8D96CF2EEB}" dt="2019-07-30T18:56:06.985" v="166" actId="20577"/>
        <pc:sldMkLst>
          <pc:docMk/>
          <pc:sldMk cId="105596341" sldId="267"/>
        </pc:sldMkLst>
        <pc:spChg chg="add mod">
          <ac:chgData name="Goulet, Mylaine" userId="24470b5a-d668-4cb2-a449-4eb78855d5ad" providerId="ADAL" clId="{0A85FDFA-6CE3-44D8-BF87-0C8D96CF2EEB}" dt="2019-07-30T18:54:37.356" v="128" actId="1076"/>
          <ac:spMkLst>
            <pc:docMk/>
            <pc:sldMk cId="105596341" sldId="267"/>
            <ac:spMk id="8" creationId="{A4245FEF-2EA7-4DC6-9305-E78F716350D9}"/>
          </ac:spMkLst>
        </pc:spChg>
        <pc:spChg chg="add mod">
          <ac:chgData name="Goulet, Mylaine" userId="24470b5a-d668-4cb2-a449-4eb78855d5ad" providerId="ADAL" clId="{0A85FDFA-6CE3-44D8-BF87-0C8D96CF2EEB}" dt="2019-07-30T18:55:45" v="150" actId="14100"/>
          <ac:spMkLst>
            <pc:docMk/>
            <pc:sldMk cId="105596341" sldId="267"/>
            <ac:spMk id="9" creationId="{6F8577EF-8370-4C16-AD71-E7046D7745DC}"/>
          </ac:spMkLst>
        </pc:spChg>
        <pc:spChg chg="add mod">
          <ac:chgData name="Goulet, Mylaine" userId="24470b5a-d668-4cb2-a449-4eb78855d5ad" providerId="ADAL" clId="{0A85FDFA-6CE3-44D8-BF87-0C8D96CF2EEB}" dt="2019-07-30T18:56:06.985" v="166" actId="20577"/>
          <ac:spMkLst>
            <pc:docMk/>
            <pc:sldMk cId="105596341" sldId="267"/>
            <ac:spMk id="10" creationId="{F501C800-279E-48B6-AC8C-F817407BEB4B}"/>
          </ac:spMkLst>
        </pc:spChg>
      </pc:sldChg>
      <pc:sldChg chg="modSp">
        <pc:chgData name="Goulet, Mylaine" userId="24470b5a-d668-4cb2-a449-4eb78855d5ad" providerId="ADAL" clId="{0A85FDFA-6CE3-44D8-BF87-0C8D96CF2EEB}" dt="2019-07-30T19:09:38.439" v="396"/>
        <pc:sldMkLst>
          <pc:docMk/>
          <pc:sldMk cId="4271125615" sldId="268"/>
        </pc:sldMkLst>
        <pc:spChg chg="mod">
          <ac:chgData name="Goulet, Mylaine" userId="24470b5a-d668-4cb2-a449-4eb78855d5ad" providerId="ADAL" clId="{0A85FDFA-6CE3-44D8-BF87-0C8D96CF2EEB}" dt="2019-07-30T19:09:38.439" v="396"/>
          <ac:spMkLst>
            <pc:docMk/>
            <pc:sldMk cId="4271125615" sldId="268"/>
            <ac:spMk id="6" creationId="{00000000-0000-0000-0000-000000000000}"/>
          </ac:spMkLst>
        </pc:spChg>
      </pc:sldChg>
      <pc:sldChg chg="addSp delSp modSp">
        <pc:chgData name="Goulet, Mylaine" userId="24470b5a-d668-4cb2-a449-4eb78855d5ad" providerId="ADAL" clId="{0A85FDFA-6CE3-44D8-BF87-0C8D96CF2EEB}" dt="2019-07-30T19:13:54.780" v="531" actId="1076"/>
        <pc:sldMkLst>
          <pc:docMk/>
          <pc:sldMk cId="699707535" sldId="270"/>
        </pc:sldMkLst>
        <pc:spChg chg="add del mod">
          <ac:chgData name="Goulet, Mylaine" userId="24470b5a-d668-4cb2-a449-4eb78855d5ad" providerId="ADAL" clId="{0A85FDFA-6CE3-44D8-BF87-0C8D96CF2EEB}" dt="2019-07-30T19:09:59.215" v="399" actId="478"/>
          <ac:spMkLst>
            <pc:docMk/>
            <pc:sldMk cId="699707535" sldId="270"/>
            <ac:spMk id="4" creationId="{BA29D214-77FF-4785-AD3E-6A074199D4BC}"/>
          </ac:spMkLst>
        </pc:spChg>
        <pc:spChg chg="add mod">
          <ac:chgData name="Goulet, Mylaine" userId="24470b5a-d668-4cb2-a449-4eb78855d5ad" providerId="ADAL" clId="{0A85FDFA-6CE3-44D8-BF87-0C8D96CF2EEB}" dt="2019-07-30T19:11:34.173" v="435" actId="20577"/>
          <ac:spMkLst>
            <pc:docMk/>
            <pc:sldMk cId="699707535" sldId="270"/>
            <ac:spMk id="10" creationId="{39F8E050-D77D-4EF9-9B5F-9F0D973F9073}"/>
          </ac:spMkLst>
        </pc:spChg>
        <pc:spChg chg="add mod">
          <ac:chgData name="Goulet, Mylaine" userId="24470b5a-d668-4cb2-a449-4eb78855d5ad" providerId="ADAL" clId="{0A85FDFA-6CE3-44D8-BF87-0C8D96CF2EEB}" dt="2019-07-30T19:13:54.780" v="531" actId="1076"/>
          <ac:spMkLst>
            <pc:docMk/>
            <pc:sldMk cId="699707535" sldId="270"/>
            <ac:spMk id="11" creationId="{3266F444-505A-4CB7-B2F4-45E7AFF3D955}"/>
          </ac:spMkLst>
        </pc:spChg>
        <pc:spChg chg="add mod">
          <ac:chgData name="Goulet, Mylaine" userId="24470b5a-d668-4cb2-a449-4eb78855d5ad" providerId="ADAL" clId="{0A85FDFA-6CE3-44D8-BF87-0C8D96CF2EEB}" dt="2019-07-30T19:12:59.281" v="463" actId="20577"/>
          <ac:spMkLst>
            <pc:docMk/>
            <pc:sldMk cId="699707535" sldId="270"/>
            <ac:spMk id="12" creationId="{380A0C71-D60C-4BDA-85F2-34AE3CCE55DE}"/>
          </ac:spMkLst>
        </pc:spChg>
        <pc:spChg chg="add mod">
          <ac:chgData name="Goulet, Mylaine" userId="24470b5a-d668-4cb2-a449-4eb78855d5ad" providerId="ADAL" clId="{0A85FDFA-6CE3-44D8-BF87-0C8D96CF2EEB}" dt="2019-07-30T19:10:33.221" v="411" actId="20577"/>
          <ac:spMkLst>
            <pc:docMk/>
            <pc:sldMk cId="699707535" sldId="270"/>
            <ac:spMk id="13" creationId="{284E6691-F2B2-4C2C-A4B2-3549A3E71201}"/>
          </ac:spMkLst>
        </pc:spChg>
      </pc:sldChg>
      <pc:sldChg chg="addSp modSp">
        <pc:chgData name="Goulet, Mylaine" userId="24470b5a-d668-4cb2-a449-4eb78855d5ad" providerId="ADAL" clId="{0A85FDFA-6CE3-44D8-BF87-0C8D96CF2EEB}" dt="2019-08-02T17:32:10.342" v="2180" actId="20577"/>
        <pc:sldMkLst>
          <pc:docMk/>
          <pc:sldMk cId="1381626342" sldId="271"/>
        </pc:sldMkLst>
        <pc:spChg chg="mod">
          <ac:chgData name="Goulet, Mylaine" userId="24470b5a-d668-4cb2-a449-4eb78855d5ad" providerId="ADAL" clId="{0A85FDFA-6CE3-44D8-BF87-0C8D96CF2EEB}" dt="2019-08-02T17:11:52.720" v="2098" actId="1076"/>
          <ac:spMkLst>
            <pc:docMk/>
            <pc:sldMk cId="1381626342" sldId="271"/>
            <ac:spMk id="2" creationId="{00000000-0000-0000-0000-000000000000}"/>
          </ac:spMkLst>
        </pc:spChg>
        <pc:spChg chg="add mod">
          <ac:chgData name="Goulet, Mylaine" userId="24470b5a-d668-4cb2-a449-4eb78855d5ad" providerId="ADAL" clId="{0A85FDFA-6CE3-44D8-BF87-0C8D96CF2EEB}" dt="2019-07-30T19:15:24.062" v="542" actId="1076"/>
          <ac:spMkLst>
            <pc:docMk/>
            <pc:sldMk cId="1381626342" sldId="271"/>
            <ac:spMk id="4" creationId="{253FCAAD-E454-417D-9421-EC310B4E612F}"/>
          </ac:spMkLst>
        </pc:spChg>
        <pc:spChg chg="mod">
          <ac:chgData name="Goulet, Mylaine" userId="24470b5a-d668-4cb2-a449-4eb78855d5ad" providerId="ADAL" clId="{0A85FDFA-6CE3-44D8-BF87-0C8D96CF2EEB}" dt="2019-07-30T19:17:30.254" v="553" actId="20577"/>
          <ac:spMkLst>
            <pc:docMk/>
            <pc:sldMk cId="1381626342" sldId="271"/>
            <ac:spMk id="11" creationId="{0476DA3C-F77A-44F2-A0F6-78E33F0C2A76}"/>
          </ac:spMkLst>
        </pc:spChg>
        <pc:spChg chg="mod">
          <ac:chgData name="Goulet, Mylaine" userId="24470b5a-d668-4cb2-a449-4eb78855d5ad" providerId="ADAL" clId="{0A85FDFA-6CE3-44D8-BF87-0C8D96CF2EEB}" dt="2019-08-02T17:15:50.222" v="2137" actId="20577"/>
          <ac:spMkLst>
            <pc:docMk/>
            <pc:sldMk cId="1381626342" sldId="271"/>
            <ac:spMk id="15" creationId="{A5CD7CAE-BFD3-4EF5-850E-54ADBC2AFABE}"/>
          </ac:spMkLst>
        </pc:spChg>
        <pc:spChg chg="mod">
          <ac:chgData name="Goulet, Mylaine" userId="24470b5a-d668-4cb2-a449-4eb78855d5ad" providerId="ADAL" clId="{0A85FDFA-6CE3-44D8-BF87-0C8D96CF2EEB}" dt="2019-08-02T17:15:41.713" v="2132" actId="20577"/>
          <ac:spMkLst>
            <pc:docMk/>
            <pc:sldMk cId="1381626342" sldId="271"/>
            <ac:spMk id="17" creationId="{B7922ED4-FDB1-4C45-8E6A-A6269CA13BBE}"/>
          </ac:spMkLst>
        </pc:spChg>
        <pc:spChg chg="mod">
          <ac:chgData name="Goulet, Mylaine" userId="24470b5a-d668-4cb2-a449-4eb78855d5ad" providerId="ADAL" clId="{0A85FDFA-6CE3-44D8-BF87-0C8D96CF2EEB}" dt="2019-08-02T17:31:54.333" v="2173" actId="20577"/>
          <ac:spMkLst>
            <pc:docMk/>
            <pc:sldMk cId="1381626342" sldId="271"/>
            <ac:spMk id="19" creationId="{FBCF15E9-BB14-426F-8A33-4EB41C51AC04}"/>
          </ac:spMkLst>
        </pc:spChg>
        <pc:spChg chg="mod">
          <ac:chgData name="Goulet, Mylaine" userId="24470b5a-d668-4cb2-a449-4eb78855d5ad" providerId="ADAL" clId="{0A85FDFA-6CE3-44D8-BF87-0C8D96CF2EEB}" dt="2019-08-02T17:32:02.858" v="2175" actId="20577"/>
          <ac:spMkLst>
            <pc:docMk/>
            <pc:sldMk cId="1381626342" sldId="271"/>
            <ac:spMk id="20" creationId="{AE7A499F-E559-42C7-BC18-D61C0289F0C1}"/>
          </ac:spMkLst>
        </pc:spChg>
        <pc:spChg chg="mod">
          <ac:chgData name="Goulet, Mylaine" userId="24470b5a-d668-4cb2-a449-4eb78855d5ad" providerId="ADAL" clId="{0A85FDFA-6CE3-44D8-BF87-0C8D96CF2EEB}" dt="2019-08-02T17:15:47.740" v="2136" actId="20577"/>
          <ac:spMkLst>
            <pc:docMk/>
            <pc:sldMk cId="1381626342" sldId="271"/>
            <ac:spMk id="24" creationId="{8A49F42E-CA1E-4B37-8136-0420C00CA7A7}"/>
          </ac:spMkLst>
        </pc:spChg>
        <pc:spChg chg="add mod">
          <ac:chgData name="Goulet, Mylaine" userId="24470b5a-d668-4cb2-a449-4eb78855d5ad" providerId="ADAL" clId="{0A85FDFA-6CE3-44D8-BF87-0C8D96CF2EEB}" dt="2019-07-30T19:14:41.826" v="535"/>
          <ac:spMkLst>
            <pc:docMk/>
            <pc:sldMk cId="1381626342" sldId="271"/>
            <ac:spMk id="27" creationId="{D9992E8F-3CE9-4960-A4EB-FA08A2E1EC52}"/>
          </ac:spMkLst>
        </pc:spChg>
        <pc:spChg chg="mod">
          <ac:chgData name="Goulet, Mylaine" userId="24470b5a-d668-4cb2-a449-4eb78855d5ad" providerId="ADAL" clId="{0A85FDFA-6CE3-44D8-BF87-0C8D96CF2EEB}" dt="2019-08-02T17:15:07.652" v="2121" actId="20577"/>
          <ac:spMkLst>
            <pc:docMk/>
            <pc:sldMk cId="1381626342" sldId="271"/>
            <ac:spMk id="29" creationId="{1198E4A9-5FB8-47D3-9AA8-6956FBCFBF9D}"/>
          </ac:spMkLst>
        </pc:spChg>
        <pc:spChg chg="mod">
          <ac:chgData name="Goulet, Mylaine" userId="24470b5a-d668-4cb2-a449-4eb78855d5ad" providerId="ADAL" clId="{0A85FDFA-6CE3-44D8-BF87-0C8D96CF2EEB}" dt="2019-08-02T17:31:45.972" v="2167" actId="20577"/>
          <ac:spMkLst>
            <pc:docMk/>
            <pc:sldMk cId="1381626342" sldId="271"/>
            <ac:spMk id="31" creationId="{308BF86F-C337-46B5-9A28-90680F6D7030}"/>
          </ac:spMkLst>
        </pc:spChg>
        <pc:spChg chg="mod">
          <ac:chgData name="Goulet, Mylaine" userId="24470b5a-d668-4cb2-a449-4eb78855d5ad" providerId="ADAL" clId="{0A85FDFA-6CE3-44D8-BF87-0C8D96CF2EEB}" dt="2019-08-02T17:32:10.342" v="2180" actId="20577"/>
          <ac:spMkLst>
            <pc:docMk/>
            <pc:sldMk cId="1381626342" sldId="271"/>
            <ac:spMk id="32" creationId="{F3C4E293-0518-4D5D-8BEB-160D36E56AB6}"/>
          </ac:spMkLst>
        </pc:spChg>
        <pc:spChg chg="mod">
          <ac:chgData name="Goulet, Mylaine" userId="24470b5a-d668-4cb2-a449-4eb78855d5ad" providerId="ADAL" clId="{0A85FDFA-6CE3-44D8-BF87-0C8D96CF2EEB}" dt="2019-08-02T17:15:45.467" v="2135" actId="20577"/>
          <ac:spMkLst>
            <pc:docMk/>
            <pc:sldMk cId="1381626342" sldId="271"/>
            <ac:spMk id="33" creationId="{D6C6990A-77D0-4918-914D-97BBDE8F3AFC}"/>
          </ac:spMkLst>
        </pc:spChg>
        <pc:cxnChg chg="mod">
          <ac:chgData name="Goulet, Mylaine" userId="24470b5a-d668-4cb2-a449-4eb78855d5ad" providerId="ADAL" clId="{0A85FDFA-6CE3-44D8-BF87-0C8D96CF2EEB}" dt="2019-07-30T19:19:12.444" v="579" actId="1076"/>
          <ac:cxnSpMkLst>
            <pc:docMk/>
            <pc:sldMk cId="1381626342" sldId="271"/>
            <ac:cxnSpMk id="13" creationId="{7ED7F9F9-312B-4461-B030-8A46C12CAEB3}"/>
          </ac:cxnSpMkLst>
        </pc:cxnChg>
        <pc:cxnChg chg="mod">
          <ac:chgData name="Goulet, Mylaine" userId="24470b5a-d668-4cb2-a449-4eb78855d5ad" providerId="ADAL" clId="{0A85FDFA-6CE3-44D8-BF87-0C8D96CF2EEB}" dt="2019-07-30T19:19:18.372" v="581" actId="1076"/>
          <ac:cxnSpMkLst>
            <pc:docMk/>
            <pc:sldMk cId="1381626342" sldId="271"/>
            <ac:cxnSpMk id="14" creationId="{76627DAD-9E78-4AD7-8293-2AD90AD422D4}"/>
          </ac:cxnSpMkLst>
        </pc:cxnChg>
        <pc:cxnChg chg="mod">
          <ac:chgData name="Goulet, Mylaine" userId="24470b5a-d668-4cb2-a449-4eb78855d5ad" providerId="ADAL" clId="{0A85FDFA-6CE3-44D8-BF87-0C8D96CF2EEB}" dt="2019-08-02T17:10:56.346" v="2095" actId="1076"/>
          <ac:cxnSpMkLst>
            <pc:docMk/>
            <pc:sldMk cId="1381626342" sldId="271"/>
            <ac:cxnSpMk id="16" creationId="{D516140F-2461-4DD3-92D4-F6F84E878B69}"/>
          </ac:cxnSpMkLst>
        </pc:cxnChg>
        <pc:cxnChg chg="mod">
          <ac:chgData name="Goulet, Mylaine" userId="24470b5a-d668-4cb2-a449-4eb78855d5ad" providerId="ADAL" clId="{0A85FDFA-6CE3-44D8-BF87-0C8D96CF2EEB}" dt="2019-08-02T17:13:59.303" v="2106" actId="1076"/>
          <ac:cxnSpMkLst>
            <pc:docMk/>
            <pc:sldMk cId="1381626342" sldId="271"/>
            <ac:cxnSpMk id="18" creationId="{6F8BB10E-6A39-42BC-97CB-2F7B8F9B6FB1}"/>
          </ac:cxnSpMkLst>
        </pc:cxnChg>
        <pc:cxnChg chg="mod">
          <ac:chgData name="Goulet, Mylaine" userId="24470b5a-d668-4cb2-a449-4eb78855d5ad" providerId="ADAL" clId="{0A85FDFA-6CE3-44D8-BF87-0C8D96CF2EEB}" dt="2019-08-02T17:12:47.655" v="2102" actId="1076"/>
          <ac:cxnSpMkLst>
            <pc:docMk/>
            <pc:sldMk cId="1381626342" sldId="271"/>
            <ac:cxnSpMk id="23" creationId="{238B1FBD-4F28-45A1-B369-399FD2A8CA9C}"/>
          </ac:cxnSpMkLst>
        </pc:cxnChg>
        <pc:cxnChg chg="add mod">
          <ac:chgData name="Goulet, Mylaine" userId="24470b5a-d668-4cb2-a449-4eb78855d5ad" providerId="ADAL" clId="{0A85FDFA-6CE3-44D8-BF87-0C8D96CF2EEB}" dt="2019-08-02T17:12:45.159" v="2101" actId="1076"/>
          <ac:cxnSpMkLst>
            <pc:docMk/>
            <pc:sldMk cId="1381626342" sldId="271"/>
            <ac:cxnSpMk id="28" creationId="{81FC9FAF-2312-4055-98A8-B004D606063A}"/>
          </ac:cxnSpMkLst>
        </pc:cxnChg>
      </pc:sldChg>
      <pc:sldChg chg="modSp">
        <pc:chgData name="Goulet, Mylaine" userId="24470b5a-d668-4cb2-a449-4eb78855d5ad" providerId="ADAL" clId="{0A85FDFA-6CE3-44D8-BF87-0C8D96CF2EEB}" dt="2019-08-02T15:19:54.722" v="709" actId="5793"/>
        <pc:sldMkLst>
          <pc:docMk/>
          <pc:sldMk cId="2913287346" sldId="275"/>
        </pc:sldMkLst>
        <pc:spChg chg="mod">
          <ac:chgData name="Goulet, Mylaine" userId="24470b5a-d668-4cb2-a449-4eb78855d5ad" providerId="ADAL" clId="{0A85FDFA-6CE3-44D8-BF87-0C8D96CF2EEB}" dt="2019-08-02T15:19:54.722" v="709" actId="5793"/>
          <ac:spMkLst>
            <pc:docMk/>
            <pc:sldMk cId="2913287346" sldId="275"/>
            <ac:spMk id="26" creationId="{4500A63D-65E4-43AC-A6A0-100B458CBF5D}"/>
          </ac:spMkLst>
        </pc:spChg>
      </pc:sldChg>
      <pc:sldChg chg="addSp delSp modSp add">
        <pc:chgData name="Goulet, Mylaine" userId="24470b5a-d668-4cb2-a449-4eb78855d5ad" providerId="ADAL" clId="{0A85FDFA-6CE3-44D8-BF87-0C8D96CF2EEB}" dt="2019-08-07T14:52:10.881" v="3167" actId="20577"/>
        <pc:sldMkLst>
          <pc:docMk/>
          <pc:sldMk cId="3673015664" sldId="280"/>
        </pc:sldMkLst>
        <pc:spChg chg="mod">
          <ac:chgData name="Goulet, Mylaine" userId="24470b5a-d668-4cb2-a449-4eb78855d5ad" providerId="ADAL" clId="{0A85FDFA-6CE3-44D8-BF87-0C8D96CF2EEB}" dt="2019-08-02T15:22:23.921" v="827" actId="20577"/>
          <ac:spMkLst>
            <pc:docMk/>
            <pc:sldMk cId="3673015664" sldId="280"/>
            <ac:spMk id="2" creationId="{CBE8A85E-72AB-48ED-B618-8E6BAA61DB34}"/>
          </ac:spMkLst>
        </pc:spChg>
        <pc:spChg chg="del mod">
          <ac:chgData name="Goulet, Mylaine" userId="24470b5a-d668-4cb2-a449-4eb78855d5ad" providerId="ADAL" clId="{0A85FDFA-6CE3-44D8-BF87-0C8D96CF2EEB}" dt="2019-08-02T15:22:46.604" v="843" actId="478"/>
          <ac:spMkLst>
            <pc:docMk/>
            <pc:sldMk cId="3673015664" sldId="280"/>
            <ac:spMk id="3" creationId="{B4644526-55A3-4D56-BD5B-98066B7F9402}"/>
          </ac:spMkLst>
        </pc:spChg>
        <pc:spChg chg="add del mod">
          <ac:chgData name="Goulet, Mylaine" userId="24470b5a-d668-4cb2-a449-4eb78855d5ad" providerId="ADAL" clId="{0A85FDFA-6CE3-44D8-BF87-0C8D96CF2EEB}" dt="2019-08-02T16:56:07.027" v="938" actId="931"/>
          <ac:spMkLst>
            <pc:docMk/>
            <pc:sldMk cId="3673015664" sldId="280"/>
            <ac:spMk id="5" creationId="{B1DCF14B-0956-41A8-B627-5D7661C43B1F}"/>
          </ac:spMkLst>
        </pc:spChg>
        <pc:spChg chg="add mod">
          <ac:chgData name="Goulet, Mylaine" userId="24470b5a-d668-4cb2-a449-4eb78855d5ad" providerId="ADAL" clId="{0A85FDFA-6CE3-44D8-BF87-0C8D96CF2EEB}" dt="2019-08-02T16:51:04.232" v="937" actId="20577"/>
          <ac:spMkLst>
            <pc:docMk/>
            <pc:sldMk cId="3673015664" sldId="280"/>
            <ac:spMk id="6" creationId="{41E1F1A4-37C2-47FC-BCA3-B4ED2BCDBB18}"/>
          </ac:spMkLst>
        </pc:spChg>
        <pc:spChg chg="add mod">
          <ac:chgData name="Goulet, Mylaine" userId="24470b5a-d668-4cb2-a449-4eb78855d5ad" providerId="ADAL" clId="{0A85FDFA-6CE3-44D8-BF87-0C8D96CF2EEB}" dt="2019-08-07T14:50:47.818" v="3155" actId="20577"/>
          <ac:spMkLst>
            <pc:docMk/>
            <pc:sldMk cId="3673015664" sldId="280"/>
            <ac:spMk id="9" creationId="{7E51280D-D0F6-47BD-941F-C57E4DEE820B}"/>
          </ac:spMkLst>
        </pc:spChg>
        <pc:spChg chg="add mod">
          <ac:chgData name="Goulet, Mylaine" userId="24470b5a-d668-4cb2-a449-4eb78855d5ad" providerId="ADAL" clId="{0A85FDFA-6CE3-44D8-BF87-0C8D96CF2EEB}" dt="2019-08-07T14:51:05.382" v="3158" actId="1076"/>
          <ac:spMkLst>
            <pc:docMk/>
            <pc:sldMk cId="3673015664" sldId="280"/>
            <ac:spMk id="12" creationId="{BFF3125C-2257-412A-B9E3-ED596A611382}"/>
          </ac:spMkLst>
        </pc:spChg>
        <pc:spChg chg="add mod">
          <ac:chgData name="Goulet, Mylaine" userId="24470b5a-d668-4cb2-a449-4eb78855d5ad" providerId="ADAL" clId="{0A85FDFA-6CE3-44D8-BF87-0C8D96CF2EEB}" dt="2019-08-07T14:52:10.881" v="3167" actId="20577"/>
          <ac:spMkLst>
            <pc:docMk/>
            <pc:sldMk cId="3673015664" sldId="280"/>
            <ac:spMk id="13" creationId="{EE9D2DB8-5C66-4201-BC52-E39DA551E77A}"/>
          </ac:spMkLst>
        </pc:spChg>
        <pc:spChg chg="add del mod">
          <ac:chgData name="Goulet, Mylaine" userId="24470b5a-d668-4cb2-a449-4eb78855d5ad" providerId="ADAL" clId="{0A85FDFA-6CE3-44D8-BF87-0C8D96CF2EEB}" dt="2019-08-02T17:45:55.194" v="2182" actId="478"/>
          <ac:spMkLst>
            <pc:docMk/>
            <pc:sldMk cId="3673015664" sldId="280"/>
            <ac:spMk id="14" creationId="{E382564D-FC80-44AF-9F31-A92EFC311A12}"/>
          </ac:spMkLst>
        </pc:spChg>
        <pc:picChg chg="add mod">
          <ac:chgData name="Goulet, Mylaine" userId="24470b5a-d668-4cb2-a449-4eb78855d5ad" providerId="ADAL" clId="{0A85FDFA-6CE3-44D8-BF87-0C8D96CF2EEB}" dt="2019-08-02T16:56:19.283" v="941" actId="14100"/>
          <ac:picMkLst>
            <pc:docMk/>
            <pc:sldMk cId="3673015664" sldId="280"/>
            <ac:picMk id="8" creationId="{E510F7D1-F9E6-446C-BB2C-D8361EB5CDDA}"/>
          </ac:picMkLst>
        </pc:picChg>
        <pc:picChg chg="add mod">
          <ac:chgData name="Goulet, Mylaine" userId="24470b5a-d668-4cb2-a449-4eb78855d5ad" providerId="ADAL" clId="{0A85FDFA-6CE3-44D8-BF87-0C8D96CF2EEB}" dt="2019-08-07T14:51:09.584" v="3159" actId="1076"/>
          <ac:picMkLst>
            <pc:docMk/>
            <pc:sldMk cId="3673015664" sldId="280"/>
            <ac:picMk id="10" creationId="{8095991C-9FA0-43DA-9A11-B8F5C7D0F68C}"/>
          </ac:picMkLst>
        </pc:picChg>
        <pc:picChg chg="add mod">
          <ac:chgData name="Goulet, Mylaine" userId="24470b5a-d668-4cb2-a449-4eb78855d5ad" providerId="ADAL" clId="{0A85FDFA-6CE3-44D8-BF87-0C8D96CF2EEB}" dt="2019-08-07T14:50:56.889" v="3156" actId="1076"/>
          <ac:picMkLst>
            <pc:docMk/>
            <pc:sldMk cId="3673015664" sldId="280"/>
            <ac:picMk id="11" creationId="{386A14C1-6CEB-408B-8232-58367560136C}"/>
          </ac:picMkLst>
        </pc:picChg>
        <pc:picChg chg="add del mod">
          <ac:chgData name="Goulet, Mylaine" userId="24470b5a-d668-4cb2-a449-4eb78855d5ad" providerId="ADAL" clId="{0A85FDFA-6CE3-44D8-BF87-0C8D96CF2EEB}" dt="2019-08-02T17:45:58.198" v="2183" actId="478"/>
          <ac:picMkLst>
            <pc:docMk/>
            <pc:sldMk cId="3673015664" sldId="280"/>
            <ac:picMk id="16" creationId="{A287EEB1-C20B-409E-AFEA-6D8E7B160015}"/>
          </ac:picMkLst>
        </pc:picChg>
      </pc:sldChg>
      <pc:sldChg chg="modSp add">
        <pc:chgData name="Goulet, Mylaine" userId="24470b5a-d668-4cb2-a449-4eb78855d5ad" providerId="ADAL" clId="{0A85FDFA-6CE3-44D8-BF87-0C8D96CF2EEB}" dt="2019-08-02T17:55:11.699" v="2906" actId="1076"/>
        <pc:sldMkLst>
          <pc:docMk/>
          <pc:sldMk cId="2582754426" sldId="281"/>
        </pc:sldMkLst>
        <pc:spChg chg="mod">
          <ac:chgData name="Goulet, Mylaine" userId="24470b5a-d668-4cb2-a449-4eb78855d5ad" providerId="ADAL" clId="{0A85FDFA-6CE3-44D8-BF87-0C8D96CF2EEB}" dt="2019-08-02T17:48:35.710" v="2372" actId="20577"/>
          <ac:spMkLst>
            <pc:docMk/>
            <pc:sldMk cId="2582754426" sldId="281"/>
            <ac:spMk id="9" creationId="{7E51280D-D0F6-47BD-941F-C57E4DEE820B}"/>
          </ac:spMkLst>
        </pc:spChg>
        <pc:spChg chg="mod">
          <ac:chgData name="Goulet, Mylaine" userId="24470b5a-d668-4cb2-a449-4eb78855d5ad" providerId="ADAL" clId="{0A85FDFA-6CE3-44D8-BF87-0C8D96CF2EEB}" dt="2019-08-02T17:53:18.541" v="2802" actId="20577"/>
          <ac:spMkLst>
            <pc:docMk/>
            <pc:sldMk cId="2582754426" sldId="281"/>
            <ac:spMk id="12" creationId="{BFF3125C-2257-412A-B9E3-ED596A611382}"/>
          </ac:spMkLst>
        </pc:spChg>
        <pc:spChg chg="mod">
          <ac:chgData name="Goulet, Mylaine" userId="24470b5a-d668-4cb2-a449-4eb78855d5ad" providerId="ADAL" clId="{0A85FDFA-6CE3-44D8-BF87-0C8D96CF2EEB}" dt="2019-08-02T17:52:20.115" v="2799" actId="20577"/>
          <ac:spMkLst>
            <pc:docMk/>
            <pc:sldMk cId="2582754426" sldId="281"/>
            <ac:spMk id="13" creationId="{EE9D2DB8-5C66-4201-BC52-E39DA551E77A}"/>
          </ac:spMkLst>
        </pc:spChg>
        <pc:spChg chg="mod">
          <ac:chgData name="Goulet, Mylaine" userId="24470b5a-d668-4cb2-a449-4eb78855d5ad" providerId="ADAL" clId="{0A85FDFA-6CE3-44D8-BF87-0C8D96CF2EEB}" dt="2019-08-02T17:54:54.077" v="2905" actId="20577"/>
          <ac:spMkLst>
            <pc:docMk/>
            <pc:sldMk cId="2582754426" sldId="281"/>
            <ac:spMk id="14" creationId="{E382564D-FC80-44AF-9F31-A92EFC311A12}"/>
          </ac:spMkLst>
        </pc:spChg>
        <pc:picChg chg="mod">
          <ac:chgData name="Goulet, Mylaine" userId="24470b5a-d668-4cb2-a449-4eb78855d5ad" providerId="ADAL" clId="{0A85FDFA-6CE3-44D8-BF87-0C8D96CF2EEB}" dt="2019-08-02T17:55:11.699" v="2906" actId="1076"/>
          <ac:picMkLst>
            <pc:docMk/>
            <pc:sldMk cId="2582754426" sldId="281"/>
            <ac:picMk id="16" creationId="{A287EEB1-C20B-409E-AFEA-6D8E7B160015}"/>
          </ac:picMkLst>
        </pc:picChg>
      </pc:sldChg>
    </pc:docChg>
  </pc:docChgLst>
  <pc:docChgLst>
    <pc:chgData name="Mylaine Goulet" userId="24470b5a-d668-4cb2-a449-4eb78855d5ad" providerId="ADAL" clId="{4F7B16B0-A970-4E0E-A7FD-833DCD034DF5}"/>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DC752-B350-4D36-94EF-150EDF7D50C4}" type="doc">
      <dgm:prSet loTypeId="urn:microsoft.com/office/officeart/2005/8/layout/funnel1" loCatId="process" qsTypeId="urn:microsoft.com/office/officeart/2005/8/quickstyle/3d4" qsCatId="3D" csTypeId="urn:microsoft.com/office/officeart/2005/8/colors/colorful1" csCatId="colorful" phldr="1"/>
      <dgm:spPr/>
      <dgm:t>
        <a:bodyPr/>
        <a:lstStyle/>
        <a:p>
          <a:endParaRPr lang="fr-FR"/>
        </a:p>
      </dgm:t>
    </dgm:pt>
    <dgm:pt modelId="{1E8B652E-ACE0-4312-98A3-B6904F59663A}">
      <dgm:prSet phldrT="[Texte]"/>
      <dgm:spPr/>
      <dgm:t>
        <a:bodyPr/>
        <a:lstStyle/>
        <a:p>
          <a:r>
            <a:rPr lang="fr-FR" dirty="0"/>
            <a:t>C2</a:t>
          </a:r>
        </a:p>
      </dgm:t>
    </dgm:pt>
    <dgm:pt modelId="{40F05B7E-CDF8-4FBA-99C7-6CA252AEDDDF}" type="parTrans" cxnId="{4570267E-7D12-4572-8ECA-4C1EA0767DCF}">
      <dgm:prSet/>
      <dgm:spPr/>
      <dgm:t>
        <a:bodyPr/>
        <a:lstStyle/>
        <a:p>
          <a:endParaRPr lang="fr-FR"/>
        </a:p>
      </dgm:t>
    </dgm:pt>
    <dgm:pt modelId="{024A1A5C-7442-40D8-8B05-B4567E83A777}" type="sibTrans" cxnId="{4570267E-7D12-4572-8ECA-4C1EA0767DCF}">
      <dgm:prSet/>
      <dgm:spPr/>
      <dgm:t>
        <a:bodyPr/>
        <a:lstStyle/>
        <a:p>
          <a:endParaRPr lang="fr-FR"/>
        </a:p>
      </dgm:t>
    </dgm:pt>
    <dgm:pt modelId="{279F7F18-A542-49A4-9F1F-16CBF1EDE248}">
      <dgm:prSet phldrT="[Texte]"/>
      <dgm:spPr/>
      <dgm:t>
        <a:bodyPr/>
        <a:lstStyle/>
        <a:p>
          <a:r>
            <a:rPr lang="fr-FR" dirty="0"/>
            <a:t>C3</a:t>
          </a:r>
        </a:p>
      </dgm:t>
    </dgm:pt>
    <dgm:pt modelId="{B08F0A29-93CA-4F2A-A418-D00854CFC4C9}" type="parTrans" cxnId="{71D1AA63-8383-4CC9-8CCB-3A2CF4A8868A}">
      <dgm:prSet/>
      <dgm:spPr/>
      <dgm:t>
        <a:bodyPr/>
        <a:lstStyle/>
        <a:p>
          <a:endParaRPr lang="fr-FR"/>
        </a:p>
      </dgm:t>
    </dgm:pt>
    <dgm:pt modelId="{4A741D2D-78AD-4087-9295-355D8AD1D854}" type="sibTrans" cxnId="{71D1AA63-8383-4CC9-8CCB-3A2CF4A8868A}">
      <dgm:prSet/>
      <dgm:spPr/>
      <dgm:t>
        <a:bodyPr/>
        <a:lstStyle/>
        <a:p>
          <a:endParaRPr lang="fr-FR"/>
        </a:p>
      </dgm:t>
    </dgm:pt>
    <dgm:pt modelId="{9EA3BC5A-D38F-47A6-A50E-F9632F482DEB}">
      <dgm:prSet phldrT="[Texte]"/>
      <dgm:spPr/>
      <dgm:t>
        <a:bodyPr/>
        <a:lstStyle/>
        <a:p>
          <a:r>
            <a:rPr lang="fr-FR" dirty="0"/>
            <a:t>SE</a:t>
          </a:r>
        </a:p>
      </dgm:t>
    </dgm:pt>
    <dgm:pt modelId="{61A0D22C-BB63-4E9F-8A23-6D3CFC13D946}" type="parTrans" cxnId="{30DEBE80-9D16-4CC3-9248-7C5A0A6C93BE}">
      <dgm:prSet/>
      <dgm:spPr/>
      <dgm:t>
        <a:bodyPr/>
        <a:lstStyle/>
        <a:p>
          <a:endParaRPr lang="fr-FR"/>
        </a:p>
      </dgm:t>
    </dgm:pt>
    <dgm:pt modelId="{E5457FB0-6CDE-4B43-8836-23C07A3A6007}" type="sibTrans" cxnId="{30DEBE80-9D16-4CC3-9248-7C5A0A6C93BE}">
      <dgm:prSet/>
      <dgm:spPr/>
      <dgm:t>
        <a:bodyPr/>
        <a:lstStyle/>
        <a:p>
          <a:endParaRPr lang="fr-FR"/>
        </a:p>
      </dgm:t>
    </dgm:pt>
    <dgm:pt modelId="{1314121D-1ED9-4916-B42C-996EEEBAE586}">
      <dgm:prSet phldrT="[Texte]"/>
      <dgm:spPr/>
      <dgm:t>
        <a:bodyPr/>
        <a:lstStyle/>
        <a:p>
          <a:r>
            <a:rPr lang="fr-FR" dirty="0" err="1"/>
            <a:t>Written</a:t>
          </a:r>
          <a:r>
            <a:rPr lang="fr-FR" dirty="0"/>
            <a:t> Production</a:t>
          </a:r>
        </a:p>
      </dgm:t>
    </dgm:pt>
    <dgm:pt modelId="{45B4E027-1C18-4DCF-A07A-8683D1B708E7}" type="parTrans" cxnId="{2097EAD6-0C76-4064-B44A-E1FD9F42650C}">
      <dgm:prSet/>
      <dgm:spPr/>
      <dgm:t>
        <a:bodyPr/>
        <a:lstStyle/>
        <a:p>
          <a:endParaRPr lang="fr-FR"/>
        </a:p>
      </dgm:t>
    </dgm:pt>
    <dgm:pt modelId="{E1236A1F-870C-4D94-A941-859088D7CEE8}" type="sibTrans" cxnId="{2097EAD6-0C76-4064-B44A-E1FD9F42650C}">
      <dgm:prSet/>
      <dgm:spPr/>
      <dgm:t>
        <a:bodyPr/>
        <a:lstStyle/>
        <a:p>
          <a:endParaRPr lang="fr-FR"/>
        </a:p>
      </dgm:t>
    </dgm:pt>
    <dgm:pt modelId="{6D3C375B-34BA-48E3-931A-71DD10A0147D}" type="pres">
      <dgm:prSet presAssocID="{EA5DC752-B350-4D36-94EF-150EDF7D50C4}" presName="Name0" presStyleCnt="0">
        <dgm:presLayoutVars>
          <dgm:chMax val="4"/>
          <dgm:resizeHandles val="exact"/>
        </dgm:presLayoutVars>
      </dgm:prSet>
      <dgm:spPr/>
    </dgm:pt>
    <dgm:pt modelId="{5AA40611-6339-4077-AB4E-3CBE9D8F5579}" type="pres">
      <dgm:prSet presAssocID="{EA5DC752-B350-4D36-94EF-150EDF7D50C4}" presName="ellipse" presStyleLbl="trBgShp" presStyleIdx="0" presStyleCnt="1" custLinFactNeighborX="-1690" custLinFactNeighborY="-36"/>
      <dgm:spPr/>
    </dgm:pt>
    <dgm:pt modelId="{3434750C-1AFA-4C40-8702-9CB6B491B324}" type="pres">
      <dgm:prSet presAssocID="{EA5DC752-B350-4D36-94EF-150EDF7D50C4}" presName="arrow1" presStyleLbl="fgShp" presStyleIdx="0" presStyleCnt="1"/>
      <dgm:spPr/>
    </dgm:pt>
    <dgm:pt modelId="{549403BD-6675-437E-AF15-C7A6B672B344}" type="pres">
      <dgm:prSet presAssocID="{EA5DC752-B350-4D36-94EF-150EDF7D50C4}" presName="rectangle" presStyleLbl="revTx" presStyleIdx="0" presStyleCnt="1">
        <dgm:presLayoutVars>
          <dgm:bulletEnabled val="1"/>
        </dgm:presLayoutVars>
      </dgm:prSet>
      <dgm:spPr/>
    </dgm:pt>
    <dgm:pt modelId="{6741630B-0143-43F8-A9B6-9F84A45EF936}" type="pres">
      <dgm:prSet presAssocID="{279F7F18-A542-49A4-9F1F-16CBF1EDE248}" presName="item1" presStyleLbl="node1" presStyleIdx="0" presStyleCnt="3">
        <dgm:presLayoutVars>
          <dgm:bulletEnabled val="1"/>
        </dgm:presLayoutVars>
      </dgm:prSet>
      <dgm:spPr/>
    </dgm:pt>
    <dgm:pt modelId="{B532D785-A938-428B-8DB2-E69E33918C37}" type="pres">
      <dgm:prSet presAssocID="{9EA3BC5A-D38F-47A6-A50E-F9632F482DEB}" presName="item2" presStyleLbl="node1" presStyleIdx="1" presStyleCnt="3">
        <dgm:presLayoutVars>
          <dgm:bulletEnabled val="1"/>
        </dgm:presLayoutVars>
      </dgm:prSet>
      <dgm:spPr/>
    </dgm:pt>
    <dgm:pt modelId="{290E1B81-064E-433F-8473-CC12D98C3FE7}" type="pres">
      <dgm:prSet presAssocID="{1314121D-1ED9-4916-B42C-996EEEBAE586}" presName="item3" presStyleLbl="node1" presStyleIdx="2" presStyleCnt="3">
        <dgm:presLayoutVars>
          <dgm:bulletEnabled val="1"/>
        </dgm:presLayoutVars>
      </dgm:prSet>
      <dgm:spPr/>
    </dgm:pt>
    <dgm:pt modelId="{70DB92DA-0514-4FE9-A1BC-8D7E3DE31CBE}" type="pres">
      <dgm:prSet presAssocID="{EA5DC752-B350-4D36-94EF-150EDF7D50C4}" presName="funnel" presStyleLbl="trAlignAcc1" presStyleIdx="0" presStyleCnt="1" custLinFactNeighborX="62" custLinFactNeighborY="3153"/>
      <dgm:spPr/>
    </dgm:pt>
  </dgm:ptLst>
  <dgm:cxnLst>
    <dgm:cxn modelId="{5BF39507-29E9-41D7-ADC2-2D2897E90417}" type="presOf" srcId="{EA5DC752-B350-4D36-94EF-150EDF7D50C4}" destId="{6D3C375B-34BA-48E3-931A-71DD10A0147D}" srcOrd="0" destOrd="0" presId="urn:microsoft.com/office/officeart/2005/8/layout/funnel1"/>
    <dgm:cxn modelId="{71D1AA63-8383-4CC9-8CCB-3A2CF4A8868A}" srcId="{EA5DC752-B350-4D36-94EF-150EDF7D50C4}" destId="{279F7F18-A542-49A4-9F1F-16CBF1EDE248}" srcOrd="1" destOrd="0" parTransId="{B08F0A29-93CA-4F2A-A418-D00854CFC4C9}" sibTransId="{4A741D2D-78AD-4087-9295-355D8AD1D854}"/>
    <dgm:cxn modelId="{35FD706D-D37C-488C-A2A4-E08052925F29}" type="presOf" srcId="{279F7F18-A542-49A4-9F1F-16CBF1EDE248}" destId="{B532D785-A938-428B-8DB2-E69E33918C37}" srcOrd="0" destOrd="0" presId="urn:microsoft.com/office/officeart/2005/8/layout/funnel1"/>
    <dgm:cxn modelId="{4570267E-7D12-4572-8ECA-4C1EA0767DCF}" srcId="{EA5DC752-B350-4D36-94EF-150EDF7D50C4}" destId="{1E8B652E-ACE0-4312-98A3-B6904F59663A}" srcOrd="0" destOrd="0" parTransId="{40F05B7E-CDF8-4FBA-99C7-6CA252AEDDDF}" sibTransId="{024A1A5C-7442-40D8-8B05-B4567E83A777}"/>
    <dgm:cxn modelId="{30DEBE80-9D16-4CC3-9248-7C5A0A6C93BE}" srcId="{EA5DC752-B350-4D36-94EF-150EDF7D50C4}" destId="{9EA3BC5A-D38F-47A6-A50E-F9632F482DEB}" srcOrd="2" destOrd="0" parTransId="{61A0D22C-BB63-4E9F-8A23-6D3CFC13D946}" sibTransId="{E5457FB0-6CDE-4B43-8836-23C07A3A6007}"/>
    <dgm:cxn modelId="{AD3AEC94-A9E3-4F97-AD8D-955CDCB5C731}" type="presOf" srcId="{1314121D-1ED9-4916-B42C-996EEEBAE586}" destId="{549403BD-6675-437E-AF15-C7A6B672B344}" srcOrd="0" destOrd="0" presId="urn:microsoft.com/office/officeart/2005/8/layout/funnel1"/>
    <dgm:cxn modelId="{2097EAD6-0C76-4064-B44A-E1FD9F42650C}" srcId="{EA5DC752-B350-4D36-94EF-150EDF7D50C4}" destId="{1314121D-1ED9-4916-B42C-996EEEBAE586}" srcOrd="3" destOrd="0" parTransId="{45B4E027-1C18-4DCF-A07A-8683D1B708E7}" sibTransId="{E1236A1F-870C-4D94-A941-859088D7CEE8}"/>
    <dgm:cxn modelId="{8BD541F0-CC77-4594-A5CA-422B76973C12}" type="presOf" srcId="{1E8B652E-ACE0-4312-98A3-B6904F59663A}" destId="{290E1B81-064E-433F-8473-CC12D98C3FE7}" srcOrd="0" destOrd="0" presId="urn:microsoft.com/office/officeart/2005/8/layout/funnel1"/>
    <dgm:cxn modelId="{81FD79F5-78C0-4F3C-8B34-E9AB2C95D91F}" type="presOf" srcId="{9EA3BC5A-D38F-47A6-A50E-F9632F482DEB}" destId="{6741630B-0143-43F8-A9B6-9F84A45EF936}" srcOrd="0" destOrd="0" presId="urn:microsoft.com/office/officeart/2005/8/layout/funnel1"/>
    <dgm:cxn modelId="{A7200AD3-3D7A-4D8D-81C7-792DFB6E64D0}" type="presParOf" srcId="{6D3C375B-34BA-48E3-931A-71DD10A0147D}" destId="{5AA40611-6339-4077-AB4E-3CBE9D8F5579}" srcOrd="0" destOrd="0" presId="urn:microsoft.com/office/officeart/2005/8/layout/funnel1"/>
    <dgm:cxn modelId="{78DE7EB6-66A4-44E3-B051-2609554FE1E6}" type="presParOf" srcId="{6D3C375B-34BA-48E3-931A-71DD10A0147D}" destId="{3434750C-1AFA-4C40-8702-9CB6B491B324}" srcOrd="1" destOrd="0" presId="urn:microsoft.com/office/officeart/2005/8/layout/funnel1"/>
    <dgm:cxn modelId="{CB4EE662-F8FC-46D5-BB9C-059967ED6847}" type="presParOf" srcId="{6D3C375B-34BA-48E3-931A-71DD10A0147D}" destId="{549403BD-6675-437E-AF15-C7A6B672B344}" srcOrd="2" destOrd="0" presId="urn:microsoft.com/office/officeart/2005/8/layout/funnel1"/>
    <dgm:cxn modelId="{6A58ED62-524E-4CD3-9785-6C70330509B2}" type="presParOf" srcId="{6D3C375B-34BA-48E3-931A-71DD10A0147D}" destId="{6741630B-0143-43F8-A9B6-9F84A45EF936}" srcOrd="3" destOrd="0" presId="urn:microsoft.com/office/officeart/2005/8/layout/funnel1"/>
    <dgm:cxn modelId="{B2CC19D6-41DF-46C9-B991-F287B0328E9C}" type="presParOf" srcId="{6D3C375B-34BA-48E3-931A-71DD10A0147D}" destId="{B532D785-A938-428B-8DB2-E69E33918C37}" srcOrd="4" destOrd="0" presId="urn:microsoft.com/office/officeart/2005/8/layout/funnel1"/>
    <dgm:cxn modelId="{10CB7D07-3E27-4891-B3A2-2AFE78A6A1F4}" type="presParOf" srcId="{6D3C375B-34BA-48E3-931A-71DD10A0147D}" destId="{290E1B81-064E-433F-8473-CC12D98C3FE7}" srcOrd="5" destOrd="0" presId="urn:microsoft.com/office/officeart/2005/8/layout/funnel1"/>
    <dgm:cxn modelId="{D11D41DF-2BCA-4E14-AEFE-809B0BDE8183}" type="presParOf" srcId="{6D3C375B-34BA-48E3-931A-71DD10A0147D}" destId="{70DB92DA-0514-4FE9-A1BC-8D7E3DE31CB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40611-6339-4077-AB4E-3CBE9D8F5579}">
      <dsp:nvSpPr>
        <dsp:cNvPr id="0" name=""/>
        <dsp:cNvSpPr/>
      </dsp:nvSpPr>
      <dsp:spPr>
        <a:xfrm>
          <a:off x="808454" y="271603"/>
          <a:ext cx="3148879" cy="1093564"/>
        </a:xfrm>
        <a:prstGeom prst="ellipse">
          <a:avLst/>
        </a:prstGeom>
        <a:solidFill>
          <a:schemeClr val="accent1">
            <a:tint val="50000"/>
            <a:alpha val="40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3434750C-1AFA-4C40-8702-9CB6B491B324}">
      <dsp:nvSpPr>
        <dsp:cNvPr id="0" name=""/>
        <dsp:cNvSpPr/>
      </dsp:nvSpPr>
      <dsp:spPr>
        <a:xfrm>
          <a:off x="2135868" y="2949765"/>
          <a:ext cx="610248" cy="390558"/>
        </a:xfrm>
        <a:prstGeom prst="down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49403BD-6675-437E-AF15-C7A6B672B344}">
      <dsp:nvSpPr>
        <dsp:cNvPr id="0" name=""/>
        <dsp:cNvSpPr/>
      </dsp:nvSpPr>
      <dsp:spPr>
        <a:xfrm>
          <a:off x="976396" y="3262212"/>
          <a:ext cx="2929190" cy="73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err="1"/>
            <a:t>Written</a:t>
          </a:r>
          <a:r>
            <a:rPr lang="fr-FR" sz="2700" kern="1200" dirty="0"/>
            <a:t> Production</a:t>
          </a:r>
        </a:p>
      </dsp:txBody>
      <dsp:txXfrm>
        <a:off x="976396" y="3262212"/>
        <a:ext cx="2929190" cy="732297"/>
      </dsp:txXfrm>
    </dsp:sp>
    <dsp:sp modelId="{6741630B-0143-43F8-A9B6-9F84A45EF936}">
      <dsp:nvSpPr>
        <dsp:cNvPr id="0" name=""/>
        <dsp:cNvSpPr/>
      </dsp:nvSpPr>
      <dsp:spPr>
        <a:xfrm>
          <a:off x="2006495" y="1450019"/>
          <a:ext cx="1098446" cy="1098446"/>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dirty="0"/>
            <a:t>SE</a:t>
          </a:r>
        </a:p>
      </dsp:txBody>
      <dsp:txXfrm>
        <a:off x="2167359" y="1610883"/>
        <a:ext cx="776718" cy="776718"/>
      </dsp:txXfrm>
    </dsp:sp>
    <dsp:sp modelId="{B532D785-A938-428B-8DB2-E69E33918C37}">
      <dsp:nvSpPr>
        <dsp:cNvPr id="0" name=""/>
        <dsp:cNvSpPr/>
      </dsp:nvSpPr>
      <dsp:spPr>
        <a:xfrm>
          <a:off x="1220496" y="625940"/>
          <a:ext cx="1098446" cy="1098446"/>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dirty="0"/>
            <a:t>C3</a:t>
          </a:r>
        </a:p>
      </dsp:txBody>
      <dsp:txXfrm>
        <a:off x="1381360" y="786804"/>
        <a:ext cx="776718" cy="776718"/>
      </dsp:txXfrm>
    </dsp:sp>
    <dsp:sp modelId="{290E1B81-064E-433F-8473-CC12D98C3FE7}">
      <dsp:nvSpPr>
        <dsp:cNvPr id="0" name=""/>
        <dsp:cNvSpPr/>
      </dsp:nvSpPr>
      <dsp:spPr>
        <a:xfrm>
          <a:off x="2343352" y="360360"/>
          <a:ext cx="1098446" cy="1098446"/>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fr-FR" sz="4500" kern="1200" dirty="0"/>
            <a:t>C2</a:t>
          </a:r>
        </a:p>
      </dsp:txBody>
      <dsp:txXfrm>
        <a:off x="2504216" y="521224"/>
        <a:ext cx="776718" cy="776718"/>
      </dsp:txXfrm>
    </dsp:sp>
    <dsp:sp modelId="{70DB92DA-0514-4FE9-A1BC-8D7E3DE31CBE}">
      <dsp:nvSpPr>
        <dsp:cNvPr id="0" name=""/>
        <dsp:cNvSpPr/>
      </dsp:nvSpPr>
      <dsp:spPr>
        <a:xfrm>
          <a:off x="734416" y="223942"/>
          <a:ext cx="3417388" cy="273391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hyperlink" Target="https://csshedu-my.sharepoint.com/personal/mylaine_goulet_cssh_qc_ca/Documents/ANGLAIS/JPM2019/Ang-5104%20LS2_Movie%20Synopsi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sshedu-my.sharepoint.com/personal/mylaine_goulet_cssh_qc_ca/Documents/ANGLAIS/JPM2019/ANG-5104-1_E&#769;preuve%20locale_Summary.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sshedu-my.sharepoint.com/personal/mylaine_goulet_cssh_qc_ca/Documents/ANGLAIS/JPM2019/5105/ANG-5105-1%20Written%20Texts%20Guide%20C-Writing%20Instructions.pdf" TargetMode="External"/><Relationship Id="rId3" Type="http://schemas.openxmlformats.org/officeDocument/2006/relationships/hyperlink" Target="https://csshedu-my.sharepoint.com/personal/mylaine_goulet_cssh_qc_ca/Documents/ANGLAIS/JPM2019/5105/ANG-5105-1%20L.E.S-1%20Applying%20for%20being%20an%20Au%20Pair.pdf" TargetMode="External"/><Relationship Id="rId7" Type="http://schemas.openxmlformats.org/officeDocument/2006/relationships/hyperlink" Target="https://csshedu-my.sharepoint.com/personal/mylaine_goulet_cssh_qc_ca/Documents/ANGLAIS/JPM2019/5105/ANG-5105-1%20Written%20Texts%20Guide%20B-Report%20%20Guide.pdf" TargetMode="External"/><Relationship Id="rId2" Type="http://schemas.openxmlformats.org/officeDocument/2006/relationships/hyperlink" Target="https://csshedu-my.sharepoint.com/personal/mylaine_goulet_cssh_qc_ca/Documents/ANGLAIS/JPM2019/5105/Written%20Text%20Guide%20A-%20Cover%20Letter.pdf" TargetMode="External"/><Relationship Id="rId1" Type="http://schemas.openxmlformats.org/officeDocument/2006/relationships/slideLayout" Target="../slideLayouts/slideLayout2.xml"/><Relationship Id="rId6" Type="http://schemas.openxmlformats.org/officeDocument/2006/relationships/hyperlink" Target="https://csshedu-my.sharepoint.com/personal/mylaine_goulet_cssh_qc_ca/Documents/ANGLAIS/JPM2019/5105/ANG-5105-1%20L.E.S-3%20Witness%20report.pdf" TargetMode="External"/><Relationship Id="rId5" Type="http://schemas.openxmlformats.org/officeDocument/2006/relationships/hyperlink" Target="https://csshedu-my.sharepoint.com/personal/mylaine_goulet_cssh_qc_ca/Documents/ANGLAIS/JPM2019/5105/ANG-5105-1%20L.E.S-4%20Apply%20for%20a%20J-1%20Visa%20.pdf" TargetMode="External"/><Relationship Id="rId4" Type="http://schemas.openxmlformats.org/officeDocument/2006/relationships/hyperlink" Target="https://csshedu-my.sharepoint.com/personal/mylaine_goulet_cssh_qc_ca/Documents/ANGLAIS/JPM2019/5105/ANG-5105-1%20L.E.S-2%20Au%20Pair.pdf" TargetMode="External"/><Relationship Id="rId9" Type="http://schemas.openxmlformats.org/officeDocument/2006/relationships/hyperlink" Target="https://csshedu-my.sharepoint.com/personal/mylaine_goulet_cssh_qc_ca/Documents/ANGLAIS/JPM2019/5105/ANG-5105-1%20L.E.S-5%20Personal%20Experienc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l"/>
            <a:r>
              <a:rPr lang="fr-CA" dirty="0"/>
              <a:t>ANG-5104-1</a:t>
            </a:r>
            <a:br>
              <a:rPr lang="fr-CA" dirty="0"/>
            </a:br>
            <a:r>
              <a:rPr lang="fr-CA" dirty="0"/>
              <a:t>ANG-5105-1     </a:t>
            </a:r>
          </a:p>
        </p:txBody>
      </p:sp>
      <p:sp>
        <p:nvSpPr>
          <p:cNvPr id="3" name="Sous-titre 2"/>
          <p:cNvSpPr>
            <a:spLocks noGrp="1"/>
          </p:cNvSpPr>
          <p:nvPr>
            <p:ph type="subTitle" idx="1"/>
          </p:nvPr>
        </p:nvSpPr>
        <p:spPr>
          <a:xfrm>
            <a:off x="8447715" y="4960137"/>
            <a:ext cx="3363286" cy="1465830"/>
          </a:xfrm>
        </p:spPr>
        <p:txBody>
          <a:bodyPr/>
          <a:lstStyle/>
          <a:p>
            <a:r>
              <a:rPr lang="fr-CA" sz="2400" dirty="0"/>
              <a:t>Anne-Marie Joseph, enseignante</a:t>
            </a:r>
          </a:p>
          <a:p>
            <a:r>
              <a:rPr lang="fr-CA" dirty="0"/>
              <a:t>Mylaine Goulet, CP</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156" y="5241161"/>
            <a:ext cx="1660848" cy="1182016"/>
          </a:xfrm>
          <a:prstGeom prst="rect">
            <a:avLst/>
          </a:prstGeom>
        </p:spPr>
      </p:pic>
    </p:spTree>
    <p:extLst>
      <p:ext uri="{BB962C8B-B14F-4D97-AF65-F5344CB8AC3E}">
        <p14:creationId xmlns:p14="http://schemas.microsoft.com/office/powerpoint/2010/main" val="320949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Ang-5104-1</a:t>
            </a:r>
          </a:p>
        </p:txBody>
      </p:sp>
      <p:sp>
        <p:nvSpPr>
          <p:cNvPr id="3" name="Espace réservé du contenu 2"/>
          <p:cNvSpPr>
            <a:spLocks noGrp="1"/>
          </p:cNvSpPr>
          <p:nvPr>
            <p:ph idx="1"/>
          </p:nvPr>
        </p:nvSpPr>
        <p:spPr/>
        <p:txBody>
          <a:bodyPr/>
          <a:lstStyle/>
          <a:p>
            <a:pPr marL="0" indent="0">
              <a:buNone/>
            </a:pPr>
            <a:r>
              <a:rPr lang="fr-CA" dirty="0"/>
              <a:t>LES ATTENTES DE FIN DE COURS</a:t>
            </a:r>
          </a:p>
          <a:p>
            <a:pPr marL="0" indent="0">
              <a:buNone/>
            </a:pPr>
            <a:endParaRPr lang="fr-CA" dirty="0"/>
          </a:p>
          <a:p>
            <a:pPr>
              <a:buFont typeface="Wingdings" panose="05000000000000000000" pitchFamily="2" charset="2"/>
              <a:buChar char="v"/>
            </a:pPr>
            <a:r>
              <a:rPr lang="fr-CA" dirty="0"/>
              <a:t> Définir le contexte, l’intention et l’auditoire</a:t>
            </a:r>
          </a:p>
          <a:p>
            <a:pPr>
              <a:buFont typeface="Wingdings" panose="05000000000000000000" pitchFamily="2" charset="2"/>
              <a:buChar char="v"/>
            </a:pPr>
            <a:r>
              <a:rPr lang="fr-CA" dirty="0"/>
              <a:t> Communiquer les renseignements pertinents</a:t>
            </a:r>
          </a:p>
          <a:p>
            <a:pPr>
              <a:buFont typeface="Wingdings" panose="05000000000000000000" pitchFamily="2" charset="2"/>
              <a:buChar char="v"/>
            </a:pPr>
            <a:r>
              <a:rPr lang="fr-CA" dirty="0"/>
              <a:t> Organiser, développer, rédiger des paragraphes</a:t>
            </a:r>
          </a:p>
          <a:p>
            <a:pPr>
              <a:buFont typeface="Wingdings" panose="05000000000000000000" pitchFamily="2" charset="2"/>
              <a:buChar char="v"/>
            </a:pPr>
            <a:r>
              <a:rPr lang="fr-CA" dirty="0"/>
              <a:t> Respecter les règles de grammaire appropriées </a:t>
            </a:r>
          </a:p>
          <a:p>
            <a:pPr marL="0" indent="0">
              <a:buNone/>
            </a:pPr>
            <a:r>
              <a:rPr lang="fr-CA" dirty="0"/>
              <a:t>    </a:t>
            </a:r>
            <a:endParaRPr lang="fr-CA" sz="1200" dirty="0"/>
          </a:p>
          <a:p>
            <a:endParaRPr lang="fr-CA" dirty="0"/>
          </a:p>
        </p:txBody>
      </p:sp>
    </p:spTree>
    <p:extLst>
      <p:ext uri="{BB962C8B-B14F-4D97-AF65-F5344CB8AC3E}">
        <p14:creationId xmlns:p14="http://schemas.microsoft.com/office/powerpoint/2010/main" val="399722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Ang-5104-1</a:t>
            </a:r>
          </a:p>
        </p:txBody>
      </p:sp>
      <p:sp>
        <p:nvSpPr>
          <p:cNvPr id="3" name="Espace réservé du contenu 2"/>
          <p:cNvSpPr>
            <a:spLocks noGrp="1"/>
          </p:cNvSpPr>
          <p:nvPr>
            <p:ph idx="1"/>
          </p:nvPr>
        </p:nvSpPr>
        <p:spPr/>
        <p:txBody>
          <a:bodyPr/>
          <a:lstStyle/>
          <a:p>
            <a:r>
              <a:rPr lang="fr-CA" dirty="0"/>
              <a:t>DES EXEMPLES DE PRODUCTION</a:t>
            </a:r>
          </a:p>
          <a:p>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2784">
            <a:off x="5966092" y="3699671"/>
            <a:ext cx="2684497" cy="13632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4195">
            <a:off x="550228" y="2984793"/>
            <a:ext cx="2041314" cy="204131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545" y="4762930"/>
            <a:ext cx="2326917" cy="154643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7857" y="2532639"/>
            <a:ext cx="2471213" cy="1647475"/>
          </a:xfrm>
          <a:prstGeom prst="rect">
            <a:avLst/>
          </a:prstGeom>
        </p:spPr>
      </p:pic>
      <p:sp>
        <p:nvSpPr>
          <p:cNvPr id="8" name="ZoneTexte 7">
            <a:extLst>
              <a:ext uri="{FF2B5EF4-FFF2-40B4-BE49-F238E27FC236}">
                <a16:creationId xmlns:a16="http://schemas.microsoft.com/office/drawing/2014/main" id="{A4245FEF-2EA7-4DC6-9305-E78F716350D9}"/>
              </a:ext>
            </a:extLst>
          </p:cNvPr>
          <p:cNvSpPr txBox="1"/>
          <p:nvPr/>
        </p:nvSpPr>
        <p:spPr>
          <a:xfrm>
            <a:off x="2728843" y="4393598"/>
            <a:ext cx="2815324" cy="369332"/>
          </a:xfrm>
          <a:prstGeom prst="rect">
            <a:avLst/>
          </a:prstGeom>
          <a:noFill/>
        </p:spPr>
        <p:txBody>
          <a:bodyPr wrap="square" rtlCol="0">
            <a:spAutoFit/>
          </a:bodyPr>
          <a:lstStyle/>
          <a:p>
            <a:r>
              <a:rPr lang="fr-CA" dirty="0" err="1"/>
              <a:t>Letters</a:t>
            </a:r>
            <a:r>
              <a:rPr lang="fr-CA" dirty="0"/>
              <a:t> (</a:t>
            </a:r>
            <a:r>
              <a:rPr lang="fr-CA" dirty="0" err="1"/>
              <a:t>formal</a:t>
            </a:r>
            <a:r>
              <a:rPr lang="fr-CA" dirty="0"/>
              <a:t> and </a:t>
            </a:r>
            <a:r>
              <a:rPr lang="fr-CA" dirty="0" err="1"/>
              <a:t>informal</a:t>
            </a:r>
            <a:r>
              <a:rPr lang="fr-CA" dirty="0"/>
              <a:t>)</a:t>
            </a:r>
          </a:p>
        </p:txBody>
      </p:sp>
      <p:sp>
        <p:nvSpPr>
          <p:cNvPr id="9" name="ZoneTexte 8">
            <a:extLst>
              <a:ext uri="{FF2B5EF4-FFF2-40B4-BE49-F238E27FC236}">
                <a16:creationId xmlns:a16="http://schemas.microsoft.com/office/drawing/2014/main" id="{6F8577EF-8370-4C16-AD71-E7046D7745DC}"/>
              </a:ext>
            </a:extLst>
          </p:cNvPr>
          <p:cNvSpPr txBox="1"/>
          <p:nvPr/>
        </p:nvSpPr>
        <p:spPr>
          <a:xfrm>
            <a:off x="6096000" y="5248254"/>
            <a:ext cx="2066488" cy="369332"/>
          </a:xfrm>
          <a:prstGeom prst="rect">
            <a:avLst/>
          </a:prstGeom>
          <a:noFill/>
        </p:spPr>
        <p:txBody>
          <a:bodyPr wrap="square" rtlCol="0">
            <a:spAutoFit/>
          </a:bodyPr>
          <a:lstStyle/>
          <a:p>
            <a:r>
              <a:rPr lang="fr-CA" dirty="0" err="1"/>
              <a:t>Reviews</a:t>
            </a:r>
            <a:r>
              <a:rPr lang="fr-CA" dirty="0"/>
              <a:t>, </a:t>
            </a:r>
            <a:r>
              <a:rPr lang="fr-CA" dirty="0" err="1"/>
              <a:t>summaries</a:t>
            </a:r>
            <a:endParaRPr lang="fr-CA" dirty="0"/>
          </a:p>
        </p:txBody>
      </p:sp>
      <p:sp>
        <p:nvSpPr>
          <p:cNvPr id="10" name="ZoneTexte 9">
            <a:extLst>
              <a:ext uri="{FF2B5EF4-FFF2-40B4-BE49-F238E27FC236}">
                <a16:creationId xmlns:a16="http://schemas.microsoft.com/office/drawing/2014/main" id="{F501C800-279E-48B6-AC8C-F817407BEB4B}"/>
              </a:ext>
            </a:extLst>
          </p:cNvPr>
          <p:cNvSpPr txBox="1"/>
          <p:nvPr/>
        </p:nvSpPr>
        <p:spPr>
          <a:xfrm>
            <a:off x="9152582" y="4178474"/>
            <a:ext cx="2066488" cy="369332"/>
          </a:xfrm>
          <a:prstGeom prst="rect">
            <a:avLst/>
          </a:prstGeom>
          <a:noFill/>
        </p:spPr>
        <p:txBody>
          <a:bodyPr wrap="square" rtlCol="0">
            <a:spAutoFit/>
          </a:bodyPr>
          <a:lstStyle/>
          <a:p>
            <a:r>
              <a:rPr lang="fr-CA" dirty="0"/>
              <a:t>Diaries, blogs</a:t>
            </a:r>
          </a:p>
        </p:txBody>
      </p:sp>
    </p:spTree>
    <p:extLst>
      <p:ext uri="{BB962C8B-B14F-4D97-AF65-F5344CB8AC3E}">
        <p14:creationId xmlns:p14="http://schemas.microsoft.com/office/powerpoint/2010/main" val="10559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Ang-5104-1</a:t>
            </a:r>
          </a:p>
        </p:txBody>
      </p:sp>
      <p:sp>
        <p:nvSpPr>
          <p:cNvPr id="3" name="Espace réservé du contenu 2"/>
          <p:cNvSpPr>
            <a:spLocks noGrp="1"/>
          </p:cNvSpPr>
          <p:nvPr>
            <p:ph idx="1"/>
          </p:nvPr>
        </p:nvSpPr>
        <p:spPr>
          <a:xfrm>
            <a:off x="1024128" y="2285999"/>
            <a:ext cx="10108063" cy="4408415"/>
          </a:xfrm>
        </p:spPr>
        <p:txBody>
          <a:bodyPr/>
          <a:lstStyle/>
          <a:p>
            <a:r>
              <a:rPr lang="fr-CA" dirty="0"/>
              <a:t>TRAME DU COURS ET PRÉSENTATION DU MATÉRIEL</a:t>
            </a:r>
          </a:p>
        </p:txBody>
      </p:sp>
      <p:sp>
        <p:nvSpPr>
          <p:cNvPr id="4" name="Rectangle 3"/>
          <p:cNvSpPr/>
          <p:nvPr/>
        </p:nvSpPr>
        <p:spPr>
          <a:xfrm>
            <a:off x="2289147" y="4302447"/>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2-LS -</a:t>
            </a:r>
            <a:r>
              <a:rPr lang="fr-CA" sz="1400" dirty="0" err="1">
                <a:solidFill>
                  <a:schemeClr val="bg1"/>
                </a:solidFill>
              </a:rPr>
              <a:t>Organizing</a:t>
            </a:r>
            <a:r>
              <a:rPr lang="fr-CA" sz="1400" dirty="0">
                <a:solidFill>
                  <a:schemeClr val="bg1"/>
                </a:solidFill>
              </a:rPr>
              <a:t> an </a:t>
            </a:r>
            <a:r>
              <a:rPr lang="fr-CA" sz="1400" dirty="0" err="1">
                <a:solidFill>
                  <a:schemeClr val="bg1"/>
                </a:solidFill>
              </a:rPr>
              <a:t>Event</a:t>
            </a:r>
            <a:endParaRPr lang="fr-CA" sz="1400" dirty="0">
              <a:solidFill>
                <a:schemeClr val="bg1"/>
              </a:solidFill>
            </a:endParaRPr>
          </a:p>
        </p:txBody>
      </p:sp>
      <p:sp>
        <p:nvSpPr>
          <p:cNvPr id="5" name="Rectangle 4">
            <a:hlinkClick r:id="rId2"/>
          </p:cNvPr>
          <p:cNvSpPr/>
          <p:nvPr/>
        </p:nvSpPr>
        <p:spPr>
          <a:xfrm>
            <a:off x="2289146" y="6049596"/>
            <a:ext cx="2185604"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7-LS-Movies Synopsis</a:t>
            </a:r>
          </a:p>
        </p:txBody>
      </p:sp>
      <p:sp>
        <p:nvSpPr>
          <p:cNvPr id="6" name="Rectangle 5"/>
          <p:cNvSpPr/>
          <p:nvPr/>
        </p:nvSpPr>
        <p:spPr>
          <a:xfrm>
            <a:off x="2289146" y="5245366"/>
            <a:ext cx="2185604"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5-LS-Politics</a:t>
            </a:r>
          </a:p>
        </p:txBody>
      </p:sp>
      <p:sp>
        <p:nvSpPr>
          <p:cNvPr id="7" name="Rectangle 6"/>
          <p:cNvSpPr/>
          <p:nvPr/>
        </p:nvSpPr>
        <p:spPr>
          <a:xfrm>
            <a:off x="5739768" y="3857612"/>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3-LES-Fundraiser</a:t>
            </a:r>
          </a:p>
        </p:txBody>
      </p:sp>
      <p:sp>
        <p:nvSpPr>
          <p:cNvPr id="8" name="Rectangle 7"/>
          <p:cNvSpPr/>
          <p:nvPr/>
        </p:nvSpPr>
        <p:spPr>
          <a:xfrm>
            <a:off x="8547609" y="6045361"/>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Final </a:t>
            </a:r>
            <a:r>
              <a:rPr lang="fr-CA" sz="1400" dirty="0" err="1">
                <a:solidFill>
                  <a:schemeClr val="bg1"/>
                </a:solidFill>
              </a:rPr>
              <a:t>Evaluation</a:t>
            </a:r>
            <a:endParaRPr lang="fr-CA" sz="1400" dirty="0">
              <a:solidFill>
                <a:schemeClr val="bg1"/>
              </a:solidFill>
            </a:endParaRPr>
          </a:p>
        </p:txBody>
      </p:sp>
      <p:sp>
        <p:nvSpPr>
          <p:cNvPr id="9" name="Rectangle 8"/>
          <p:cNvSpPr/>
          <p:nvPr/>
        </p:nvSpPr>
        <p:spPr>
          <a:xfrm>
            <a:off x="5739768" y="5254935"/>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6-LES-How Trump Won the</a:t>
            </a:r>
          </a:p>
          <a:p>
            <a:r>
              <a:rPr lang="fr-CA" sz="1400" dirty="0">
                <a:solidFill>
                  <a:schemeClr val="bg1"/>
                </a:solidFill>
              </a:rPr>
              <a:t>         </a:t>
            </a:r>
            <a:r>
              <a:rPr lang="fr-CA" sz="1400" dirty="0" err="1">
                <a:solidFill>
                  <a:schemeClr val="bg1"/>
                </a:solidFill>
              </a:rPr>
              <a:t>Election</a:t>
            </a:r>
            <a:endParaRPr lang="fr-CA" sz="1400" dirty="0">
              <a:solidFill>
                <a:schemeClr val="bg1"/>
              </a:solidFill>
            </a:endParaRPr>
          </a:p>
        </p:txBody>
      </p:sp>
      <p:sp>
        <p:nvSpPr>
          <p:cNvPr id="26" name="Rectangle avec flèche vers la droite 25"/>
          <p:cNvSpPr/>
          <p:nvPr/>
        </p:nvSpPr>
        <p:spPr>
          <a:xfrm rot="5400000">
            <a:off x="4980892" y="768998"/>
            <a:ext cx="811763" cy="4695334"/>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CA" dirty="0"/>
              <a:t>Program-</a:t>
            </a:r>
            <a:r>
              <a:rPr lang="fr-CA" dirty="0" err="1"/>
              <a:t>related</a:t>
            </a:r>
            <a:r>
              <a:rPr lang="fr-CA" dirty="0"/>
              <a:t> </a:t>
            </a:r>
            <a:r>
              <a:rPr lang="fr-CA" dirty="0" err="1"/>
              <a:t>Grammar</a:t>
            </a:r>
            <a:endParaRPr lang="fr-CA" dirty="0"/>
          </a:p>
        </p:txBody>
      </p:sp>
      <p:sp>
        <p:nvSpPr>
          <p:cNvPr id="11" name="Rectangle 10">
            <a:extLst>
              <a:ext uri="{FF2B5EF4-FFF2-40B4-BE49-F238E27FC236}">
                <a16:creationId xmlns:a16="http://schemas.microsoft.com/office/drawing/2014/main" id="{0476DA3C-F77A-44F2-A0F6-78E33F0C2A76}"/>
              </a:ext>
            </a:extLst>
          </p:cNvPr>
          <p:cNvSpPr/>
          <p:nvPr/>
        </p:nvSpPr>
        <p:spPr>
          <a:xfrm>
            <a:off x="2289147" y="3534496"/>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1-LES-Cyberbullying</a:t>
            </a:r>
          </a:p>
        </p:txBody>
      </p:sp>
      <p:sp>
        <p:nvSpPr>
          <p:cNvPr id="12" name="Rectangle 11">
            <a:extLst>
              <a:ext uri="{FF2B5EF4-FFF2-40B4-BE49-F238E27FC236}">
                <a16:creationId xmlns:a16="http://schemas.microsoft.com/office/drawing/2014/main" id="{A59FD173-79D5-4D16-A60B-F99FF6A846B8}"/>
              </a:ext>
            </a:extLst>
          </p:cNvPr>
          <p:cNvSpPr/>
          <p:nvPr/>
        </p:nvSpPr>
        <p:spPr>
          <a:xfrm>
            <a:off x="5739768" y="4551020"/>
            <a:ext cx="2185602"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rPr>
              <a:t>4-LES-Post </a:t>
            </a:r>
            <a:r>
              <a:rPr lang="fr-CA" sz="1400" dirty="0" err="1">
                <a:solidFill>
                  <a:schemeClr val="bg1"/>
                </a:solidFill>
              </a:rPr>
              <a:t>Fundraiser</a:t>
            </a:r>
            <a:endParaRPr lang="fr-CA" sz="1400" dirty="0">
              <a:solidFill>
                <a:schemeClr val="bg1"/>
              </a:solidFill>
            </a:endParaRPr>
          </a:p>
        </p:txBody>
      </p:sp>
      <p:cxnSp>
        <p:nvCxnSpPr>
          <p:cNvPr id="13" name="Connecteur droit avec flèche 12">
            <a:extLst>
              <a:ext uri="{FF2B5EF4-FFF2-40B4-BE49-F238E27FC236}">
                <a16:creationId xmlns:a16="http://schemas.microsoft.com/office/drawing/2014/main" id="{7ED7F9F9-312B-4461-B030-8A46C12CAEB3}"/>
              </a:ext>
            </a:extLst>
          </p:cNvPr>
          <p:cNvCxnSpPr/>
          <p:nvPr/>
        </p:nvCxnSpPr>
        <p:spPr>
          <a:xfrm>
            <a:off x="3187817" y="4015521"/>
            <a:ext cx="0" cy="1866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a:extLst>
              <a:ext uri="{FF2B5EF4-FFF2-40B4-BE49-F238E27FC236}">
                <a16:creationId xmlns:a16="http://schemas.microsoft.com/office/drawing/2014/main" id="{E8BAE380-95B1-43AF-884B-BCCEFC1AB029}"/>
              </a:ext>
            </a:extLst>
          </p:cNvPr>
          <p:cNvCxnSpPr>
            <a:cxnSpLocks/>
          </p:cNvCxnSpPr>
          <p:nvPr/>
        </p:nvCxnSpPr>
        <p:spPr>
          <a:xfrm flipV="1">
            <a:off x="4730220" y="4116679"/>
            <a:ext cx="702179" cy="2765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a:extLst>
              <a:ext uri="{FF2B5EF4-FFF2-40B4-BE49-F238E27FC236}">
                <a16:creationId xmlns:a16="http://schemas.microsoft.com/office/drawing/2014/main" id="{305C3DF1-ED03-4902-8989-1E36CC972C7E}"/>
              </a:ext>
            </a:extLst>
          </p:cNvPr>
          <p:cNvCxnSpPr/>
          <p:nvPr/>
        </p:nvCxnSpPr>
        <p:spPr>
          <a:xfrm>
            <a:off x="6695814" y="4303594"/>
            <a:ext cx="0" cy="1866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B655109B-34A1-47C7-8975-0C08865B8BE9}"/>
              </a:ext>
            </a:extLst>
          </p:cNvPr>
          <p:cNvCxnSpPr>
            <a:cxnSpLocks/>
          </p:cNvCxnSpPr>
          <p:nvPr/>
        </p:nvCxnSpPr>
        <p:spPr>
          <a:xfrm flipH="1">
            <a:off x="4756559" y="4853060"/>
            <a:ext cx="696638" cy="274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Connecteur droit avec flèche 22">
            <a:extLst>
              <a:ext uri="{FF2B5EF4-FFF2-40B4-BE49-F238E27FC236}">
                <a16:creationId xmlns:a16="http://schemas.microsoft.com/office/drawing/2014/main" id="{9C5810FC-E46E-4026-9A8B-32DD603066B8}"/>
              </a:ext>
            </a:extLst>
          </p:cNvPr>
          <p:cNvCxnSpPr>
            <a:cxnSpLocks/>
          </p:cNvCxnSpPr>
          <p:nvPr/>
        </p:nvCxnSpPr>
        <p:spPr>
          <a:xfrm>
            <a:off x="4730220" y="5441547"/>
            <a:ext cx="58036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onnecteur droit avec flèche 26">
            <a:extLst>
              <a:ext uri="{FF2B5EF4-FFF2-40B4-BE49-F238E27FC236}">
                <a16:creationId xmlns:a16="http://schemas.microsoft.com/office/drawing/2014/main" id="{11C0454F-22AE-49BC-A297-BE204C9273AA}"/>
              </a:ext>
            </a:extLst>
          </p:cNvPr>
          <p:cNvCxnSpPr>
            <a:cxnSpLocks/>
          </p:cNvCxnSpPr>
          <p:nvPr/>
        </p:nvCxnSpPr>
        <p:spPr>
          <a:xfrm flipH="1">
            <a:off x="4949858" y="5661008"/>
            <a:ext cx="503339" cy="4251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Connecteur droit avec flèche 27">
            <a:extLst>
              <a:ext uri="{FF2B5EF4-FFF2-40B4-BE49-F238E27FC236}">
                <a16:creationId xmlns:a16="http://schemas.microsoft.com/office/drawing/2014/main" id="{2D494E3E-10CD-4844-B6C9-552BC5C36122}"/>
              </a:ext>
            </a:extLst>
          </p:cNvPr>
          <p:cNvCxnSpPr>
            <a:cxnSpLocks/>
          </p:cNvCxnSpPr>
          <p:nvPr/>
        </p:nvCxnSpPr>
        <p:spPr>
          <a:xfrm>
            <a:off x="4820798" y="6272875"/>
            <a:ext cx="33807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Phylactère : pensées 9">
            <a:extLst>
              <a:ext uri="{FF2B5EF4-FFF2-40B4-BE49-F238E27FC236}">
                <a16:creationId xmlns:a16="http://schemas.microsoft.com/office/drawing/2014/main" id="{DD38665E-DEF6-4BF6-BCA4-48360FB49EE1}"/>
              </a:ext>
            </a:extLst>
          </p:cNvPr>
          <p:cNvSpPr/>
          <p:nvPr/>
        </p:nvSpPr>
        <p:spPr>
          <a:xfrm>
            <a:off x="7830263" y="1560191"/>
            <a:ext cx="3934437" cy="2197566"/>
          </a:xfrm>
          <a:prstGeom prst="cloudCallout">
            <a:avLst>
              <a:gd name="adj1" fmla="val -65182"/>
              <a:gd name="adj2" fmla="val -37135"/>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1" name="ZoneTexte 20">
            <a:extLst>
              <a:ext uri="{FF2B5EF4-FFF2-40B4-BE49-F238E27FC236}">
                <a16:creationId xmlns:a16="http://schemas.microsoft.com/office/drawing/2014/main" id="{1141E19D-D84B-4FE5-AD4B-7FDC551ED61F}"/>
              </a:ext>
            </a:extLst>
          </p:cNvPr>
          <p:cNvSpPr txBox="1"/>
          <p:nvPr/>
        </p:nvSpPr>
        <p:spPr>
          <a:xfrm>
            <a:off x="8481760" y="2004410"/>
            <a:ext cx="2843378" cy="954107"/>
          </a:xfrm>
          <a:prstGeom prst="rect">
            <a:avLst/>
          </a:prstGeom>
          <a:noFill/>
        </p:spPr>
        <p:txBody>
          <a:bodyPr wrap="square" rtlCol="0">
            <a:spAutoFit/>
          </a:bodyPr>
          <a:lstStyle/>
          <a:p>
            <a:r>
              <a:rPr lang="fr-CA" sz="1400" i="1" dirty="0"/>
              <a:t>Le cours a été pensé dans un ordre logique. Cependant, les SA pourraient être utilisées indépendamment l’une de l’autre.</a:t>
            </a:r>
          </a:p>
        </p:txBody>
      </p:sp>
    </p:spTree>
    <p:extLst>
      <p:ext uri="{BB962C8B-B14F-4D97-AF65-F5344CB8AC3E}">
        <p14:creationId xmlns:p14="http://schemas.microsoft.com/office/powerpoint/2010/main" val="175459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ANG-5104-1</a:t>
            </a:r>
          </a:p>
        </p:txBody>
      </p:sp>
      <p:sp>
        <p:nvSpPr>
          <p:cNvPr id="3" name="Espace réservé du contenu 2"/>
          <p:cNvSpPr>
            <a:spLocks noGrp="1"/>
          </p:cNvSpPr>
          <p:nvPr>
            <p:ph idx="1"/>
          </p:nvPr>
        </p:nvSpPr>
        <p:spPr/>
        <p:txBody>
          <a:bodyPr/>
          <a:lstStyle/>
          <a:p>
            <a:r>
              <a:rPr lang="fr-CA" dirty="0"/>
              <a:t>Grilles d’évaluation</a:t>
            </a:r>
          </a:p>
        </p:txBody>
      </p:sp>
      <p:pic>
        <p:nvPicPr>
          <p:cNvPr id="9" name="Image 8">
            <a:extLst>
              <a:ext uri="{FF2B5EF4-FFF2-40B4-BE49-F238E27FC236}">
                <a16:creationId xmlns:a16="http://schemas.microsoft.com/office/drawing/2014/main" id="{5A7DF523-4D8B-4F3C-8E1C-5BAC691F32EB}"/>
              </a:ext>
            </a:extLst>
          </p:cNvPr>
          <p:cNvPicPr>
            <a:picLocks noChangeAspect="1"/>
          </p:cNvPicPr>
          <p:nvPr/>
        </p:nvPicPr>
        <p:blipFill>
          <a:blip r:embed="rId2"/>
          <a:stretch>
            <a:fillRect/>
          </a:stretch>
        </p:blipFill>
        <p:spPr>
          <a:xfrm>
            <a:off x="674353" y="2784830"/>
            <a:ext cx="5110917" cy="3684615"/>
          </a:xfrm>
          <a:prstGeom prst="rect">
            <a:avLst/>
          </a:prstGeom>
        </p:spPr>
      </p:pic>
      <p:pic>
        <p:nvPicPr>
          <p:cNvPr id="11" name="Image 10">
            <a:extLst>
              <a:ext uri="{FF2B5EF4-FFF2-40B4-BE49-F238E27FC236}">
                <a16:creationId xmlns:a16="http://schemas.microsoft.com/office/drawing/2014/main" id="{8F591F1A-EEA4-4605-A975-BF468A52E105}"/>
              </a:ext>
            </a:extLst>
          </p:cNvPr>
          <p:cNvPicPr>
            <a:picLocks noChangeAspect="1"/>
          </p:cNvPicPr>
          <p:nvPr/>
        </p:nvPicPr>
        <p:blipFill>
          <a:blip r:embed="rId3"/>
          <a:stretch>
            <a:fillRect/>
          </a:stretch>
        </p:blipFill>
        <p:spPr>
          <a:xfrm>
            <a:off x="6096000" y="2825912"/>
            <a:ext cx="5533615" cy="3643533"/>
          </a:xfrm>
          <a:prstGeom prst="rect">
            <a:avLst/>
          </a:prstGeom>
        </p:spPr>
      </p:pic>
    </p:spTree>
    <p:extLst>
      <p:ext uri="{BB962C8B-B14F-4D97-AF65-F5344CB8AC3E}">
        <p14:creationId xmlns:p14="http://schemas.microsoft.com/office/powerpoint/2010/main" val="41739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ANG-5104-1</a:t>
            </a:r>
          </a:p>
        </p:txBody>
      </p:sp>
      <p:sp>
        <p:nvSpPr>
          <p:cNvPr id="3" name="Espace réservé du contenu 2"/>
          <p:cNvSpPr>
            <a:spLocks noGrp="1"/>
          </p:cNvSpPr>
          <p:nvPr>
            <p:ph idx="1"/>
          </p:nvPr>
        </p:nvSpPr>
        <p:spPr/>
        <p:txBody>
          <a:bodyPr/>
          <a:lstStyle/>
          <a:p>
            <a:r>
              <a:rPr lang="fr-CA" dirty="0"/>
              <a:t>Contenu des </a:t>
            </a:r>
            <a:r>
              <a:rPr lang="fr-CA" dirty="0" err="1"/>
              <a:t>powerpoints</a:t>
            </a:r>
            <a:r>
              <a:rPr lang="fr-CA" dirty="0"/>
              <a:t> (Program-</a:t>
            </a:r>
            <a:r>
              <a:rPr lang="fr-CA" dirty="0" err="1"/>
              <a:t>related</a:t>
            </a:r>
            <a:r>
              <a:rPr lang="fr-CA" dirty="0"/>
              <a:t> </a:t>
            </a:r>
            <a:r>
              <a:rPr lang="fr-CA" dirty="0" err="1"/>
              <a:t>grammar</a:t>
            </a:r>
            <a:r>
              <a:rPr lang="fr-CA" dirty="0"/>
              <a:t>)</a:t>
            </a:r>
          </a:p>
        </p:txBody>
      </p:sp>
      <p:sp>
        <p:nvSpPr>
          <p:cNvPr id="4" name="ZoneTexte 3">
            <a:extLst>
              <a:ext uri="{FF2B5EF4-FFF2-40B4-BE49-F238E27FC236}">
                <a16:creationId xmlns:a16="http://schemas.microsoft.com/office/drawing/2014/main" id="{921AF02C-01C1-457D-A8CF-DD046F6DFDA7}"/>
              </a:ext>
            </a:extLst>
          </p:cNvPr>
          <p:cNvSpPr txBox="1"/>
          <p:nvPr/>
        </p:nvSpPr>
        <p:spPr>
          <a:xfrm>
            <a:off x="1544749" y="3429000"/>
            <a:ext cx="4676876" cy="1754326"/>
          </a:xfrm>
          <a:prstGeom prst="rect">
            <a:avLst/>
          </a:prstGeom>
          <a:noFill/>
        </p:spPr>
        <p:txBody>
          <a:bodyPr wrap="square" rtlCol="0">
            <a:spAutoFit/>
          </a:bodyPr>
          <a:lstStyle/>
          <a:p>
            <a:pPr marL="285750" indent="-285750">
              <a:buFont typeface="Wingdings" panose="05000000000000000000" pitchFamily="2" charset="2"/>
              <a:buChar char="v"/>
            </a:pPr>
            <a:r>
              <a:rPr lang="fr-CA" dirty="0" err="1"/>
              <a:t>Verb</a:t>
            </a:r>
            <a:r>
              <a:rPr lang="fr-CA" dirty="0"/>
              <a:t> </a:t>
            </a:r>
            <a:r>
              <a:rPr lang="fr-CA" dirty="0" err="1"/>
              <a:t>tenses</a:t>
            </a:r>
            <a:r>
              <a:rPr lang="fr-CA" dirty="0"/>
              <a:t>							</a:t>
            </a:r>
          </a:p>
          <a:p>
            <a:pPr marL="285750" indent="-285750">
              <a:buFont typeface="Wingdings" panose="05000000000000000000" pitchFamily="2" charset="2"/>
              <a:buChar char="v"/>
            </a:pPr>
            <a:r>
              <a:rPr lang="fr-CA" dirty="0"/>
              <a:t>Adjectives (comparatives)				</a:t>
            </a:r>
          </a:p>
          <a:p>
            <a:pPr marL="285750" indent="-285750">
              <a:buFont typeface="Wingdings" panose="05000000000000000000" pitchFamily="2" charset="2"/>
              <a:buChar char="v"/>
            </a:pPr>
            <a:r>
              <a:rPr lang="fr-CA" dirty="0" err="1"/>
              <a:t>Adverbs</a:t>
            </a:r>
            <a:r>
              <a:rPr lang="fr-CA" dirty="0"/>
              <a:t>							</a:t>
            </a:r>
          </a:p>
          <a:p>
            <a:pPr marL="285750" indent="-285750">
              <a:buFont typeface="Wingdings" panose="05000000000000000000" pitchFamily="2" charset="2"/>
              <a:buChar char="v"/>
            </a:pPr>
            <a:r>
              <a:rPr lang="fr-CA" dirty="0" err="1"/>
              <a:t>Nouns</a:t>
            </a:r>
            <a:r>
              <a:rPr lang="fr-CA" dirty="0"/>
              <a:t>							</a:t>
            </a:r>
          </a:p>
          <a:p>
            <a:pPr marL="285750" indent="-285750">
              <a:buFont typeface="Wingdings" panose="05000000000000000000" pitchFamily="2" charset="2"/>
              <a:buChar char="v"/>
            </a:pPr>
            <a:r>
              <a:rPr lang="fr-CA" dirty="0" err="1"/>
              <a:t>Gerunds</a:t>
            </a:r>
            <a:endParaRPr lang="fr-CA" dirty="0"/>
          </a:p>
          <a:p>
            <a:endParaRPr lang="fr-CA" dirty="0"/>
          </a:p>
        </p:txBody>
      </p:sp>
      <p:sp>
        <p:nvSpPr>
          <p:cNvPr id="5" name="ZoneTexte 4">
            <a:extLst>
              <a:ext uri="{FF2B5EF4-FFF2-40B4-BE49-F238E27FC236}">
                <a16:creationId xmlns:a16="http://schemas.microsoft.com/office/drawing/2014/main" id="{57C75966-E3ED-45E4-8D49-FBEBECB13130}"/>
              </a:ext>
            </a:extLst>
          </p:cNvPr>
          <p:cNvSpPr txBox="1"/>
          <p:nvPr/>
        </p:nvSpPr>
        <p:spPr>
          <a:xfrm>
            <a:off x="4620853" y="4658893"/>
            <a:ext cx="4676876" cy="1754326"/>
          </a:xfrm>
          <a:prstGeom prst="rect">
            <a:avLst/>
          </a:prstGeom>
          <a:noFill/>
        </p:spPr>
        <p:txBody>
          <a:bodyPr wrap="square" rtlCol="0">
            <a:spAutoFit/>
          </a:bodyPr>
          <a:lstStyle/>
          <a:p>
            <a:pPr marL="285750" indent="-285750">
              <a:buFont typeface="Wingdings" panose="05000000000000000000" pitchFamily="2" charset="2"/>
              <a:buChar char="v"/>
            </a:pPr>
            <a:r>
              <a:rPr lang="fr-CA" dirty="0" err="1"/>
              <a:t>Phrasal</a:t>
            </a:r>
            <a:r>
              <a:rPr lang="fr-CA" dirty="0"/>
              <a:t> </a:t>
            </a:r>
            <a:r>
              <a:rPr lang="fr-CA" dirty="0" err="1"/>
              <a:t>verbs</a:t>
            </a:r>
            <a:r>
              <a:rPr lang="fr-CA" dirty="0"/>
              <a:t>						</a:t>
            </a:r>
          </a:p>
          <a:p>
            <a:pPr marL="285750" indent="-285750">
              <a:buFont typeface="Wingdings" panose="05000000000000000000" pitchFamily="2" charset="2"/>
              <a:buChar char="v"/>
            </a:pPr>
            <a:r>
              <a:rPr lang="fr-CA" dirty="0" err="1"/>
              <a:t>Transitional</a:t>
            </a:r>
            <a:r>
              <a:rPr lang="fr-CA" dirty="0"/>
              <a:t> </a:t>
            </a:r>
            <a:r>
              <a:rPr lang="fr-CA" dirty="0" err="1"/>
              <a:t>words</a:t>
            </a:r>
            <a:r>
              <a:rPr lang="fr-CA" dirty="0"/>
              <a:t>			</a:t>
            </a:r>
          </a:p>
          <a:p>
            <a:pPr marL="285750" indent="-285750">
              <a:buFont typeface="Wingdings" panose="05000000000000000000" pitchFamily="2" charset="2"/>
              <a:buChar char="v"/>
            </a:pPr>
            <a:r>
              <a:rPr lang="fr-CA" dirty="0" err="1"/>
              <a:t>Prepositions</a:t>
            </a:r>
            <a:r>
              <a:rPr lang="fr-CA" dirty="0"/>
              <a:t>						</a:t>
            </a:r>
          </a:p>
          <a:p>
            <a:pPr marL="285750" indent="-285750">
              <a:buFont typeface="Wingdings" panose="05000000000000000000" pitchFamily="2" charset="2"/>
              <a:buChar char="v"/>
            </a:pPr>
            <a:r>
              <a:rPr lang="fr-CA" dirty="0"/>
              <a:t>Passive </a:t>
            </a:r>
            <a:r>
              <a:rPr lang="fr-CA" dirty="0" err="1"/>
              <a:t>voice</a:t>
            </a:r>
            <a:r>
              <a:rPr lang="fr-CA" dirty="0"/>
              <a:t>							</a:t>
            </a:r>
          </a:p>
          <a:p>
            <a:endParaRPr lang="fr-CA" dirty="0"/>
          </a:p>
        </p:txBody>
      </p:sp>
      <p:pic>
        <p:nvPicPr>
          <p:cNvPr id="7" name="Image 6">
            <a:extLst>
              <a:ext uri="{FF2B5EF4-FFF2-40B4-BE49-F238E27FC236}">
                <a16:creationId xmlns:a16="http://schemas.microsoft.com/office/drawing/2014/main" id="{01C53480-E2B5-4FAB-AF07-6ECED96A7BAF}"/>
              </a:ext>
            </a:extLst>
          </p:cNvPr>
          <p:cNvPicPr>
            <a:picLocks noChangeAspect="1"/>
          </p:cNvPicPr>
          <p:nvPr/>
        </p:nvPicPr>
        <p:blipFill>
          <a:blip r:embed="rId2"/>
          <a:stretch>
            <a:fillRect/>
          </a:stretch>
        </p:blipFill>
        <p:spPr>
          <a:xfrm rot="20522962">
            <a:off x="7013875" y="2863437"/>
            <a:ext cx="3788258" cy="2361019"/>
          </a:xfrm>
          <a:prstGeom prst="rect">
            <a:avLst/>
          </a:prstGeom>
        </p:spPr>
      </p:pic>
    </p:spTree>
    <p:extLst>
      <p:ext uri="{BB962C8B-B14F-4D97-AF65-F5344CB8AC3E}">
        <p14:creationId xmlns:p14="http://schemas.microsoft.com/office/powerpoint/2010/main" val="116797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B04DF36-487B-42B4-A365-4C48673758EC}"/>
              </a:ext>
            </a:extLst>
          </p:cNvPr>
          <p:cNvPicPr>
            <a:picLocks noChangeAspect="1"/>
          </p:cNvPicPr>
          <p:nvPr/>
        </p:nvPicPr>
        <p:blipFill>
          <a:blip r:embed="rId2"/>
          <a:stretch>
            <a:fillRect/>
          </a:stretch>
        </p:blipFill>
        <p:spPr>
          <a:xfrm>
            <a:off x="1628482" y="804333"/>
            <a:ext cx="8935033" cy="5249331"/>
          </a:xfrm>
          <a:prstGeom prst="rect">
            <a:avLst/>
          </a:prstGeom>
        </p:spPr>
      </p:pic>
      <p:sp>
        <p:nvSpPr>
          <p:cNvPr id="4" name="ZoneTexte 3">
            <a:extLst>
              <a:ext uri="{FF2B5EF4-FFF2-40B4-BE49-F238E27FC236}">
                <a16:creationId xmlns:a16="http://schemas.microsoft.com/office/drawing/2014/main" id="{8AB449C0-EB46-4359-AE51-33140F8A3882}"/>
              </a:ext>
            </a:extLst>
          </p:cNvPr>
          <p:cNvSpPr txBox="1"/>
          <p:nvPr/>
        </p:nvSpPr>
        <p:spPr>
          <a:xfrm>
            <a:off x="9451911" y="5764767"/>
            <a:ext cx="1884784" cy="369332"/>
          </a:xfrm>
          <a:prstGeom prst="rect">
            <a:avLst/>
          </a:prstGeom>
          <a:noFill/>
        </p:spPr>
        <p:txBody>
          <a:bodyPr wrap="square" rtlCol="0">
            <a:spAutoFit/>
          </a:bodyPr>
          <a:lstStyle/>
          <a:p>
            <a:r>
              <a:rPr lang="fr-CA" dirty="0"/>
              <a:t>Version provisoire</a:t>
            </a:r>
          </a:p>
        </p:txBody>
      </p:sp>
    </p:spTree>
    <p:extLst>
      <p:ext uri="{BB962C8B-B14F-4D97-AF65-F5344CB8AC3E}">
        <p14:creationId xmlns:p14="http://schemas.microsoft.com/office/powerpoint/2010/main" val="406849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6A94D0-2BF4-453C-8034-7742BE49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8A115BBF-8011-4E68-A9C9-48D0792E72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11">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2">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590120" y="1105351"/>
            <a:ext cx="5477071" cy="3023981"/>
          </a:xfrm>
        </p:spPr>
        <p:txBody>
          <a:bodyPr vert="horz" lIns="91440" tIns="45720" rIns="91440" bIns="45720" rtlCol="0" anchor="b">
            <a:normAutofit/>
          </a:bodyPr>
          <a:lstStyle/>
          <a:p>
            <a:r>
              <a:rPr lang="en-US" sz="4400" spc="200">
                <a:solidFill>
                  <a:schemeClr val="bg1"/>
                </a:solidFill>
              </a:rPr>
              <a:t>ANG-5104-1</a:t>
            </a:r>
          </a:p>
        </p:txBody>
      </p:sp>
      <p:sp>
        <p:nvSpPr>
          <p:cNvPr id="3" name="Espace réservé du contenu 2"/>
          <p:cNvSpPr>
            <a:spLocks noGrp="1"/>
          </p:cNvSpPr>
          <p:nvPr>
            <p:ph idx="1"/>
          </p:nvPr>
        </p:nvSpPr>
        <p:spPr>
          <a:xfrm>
            <a:off x="5590120" y="4297556"/>
            <a:ext cx="5477071" cy="1431695"/>
          </a:xfrm>
        </p:spPr>
        <p:txBody>
          <a:bodyPr vert="horz" lIns="91440" tIns="45720" rIns="91440" bIns="45720" rtlCol="0" anchor="t">
            <a:normAutofit/>
          </a:bodyPr>
          <a:lstStyle/>
          <a:p>
            <a:pPr marL="0" indent="0">
              <a:lnSpc>
                <a:spcPct val="100000"/>
              </a:lnSpc>
              <a:spcBef>
                <a:spcPts val="0"/>
              </a:spcBef>
              <a:buNone/>
            </a:pPr>
            <a:r>
              <a:rPr lang="en-US" sz="1600" dirty="0">
                <a:solidFill>
                  <a:schemeClr val="bg1"/>
                </a:solidFill>
                <a:hlinkClick r:id="rId3">
                  <a:extLst>
                    <a:ext uri="{A12FA001-AC4F-418D-AE19-62706E023703}">
                      <ahyp:hlinkClr xmlns:ahyp="http://schemas.microsoft.com/office/drawing/2018/hyperlinkcolor" val="tx"/>
                    </a:ext>
                  </a:extLst>
                </a:hlinkClick>
              </a:rPr>
              <a:t>Situation </a:t>
            </a:r>
            <a:r>
              <a:rPr lang="en-US" sz="1600" dirty="0" err="1">
                <a:solidFill>
                  <a:schemeClr val="bg1"/>
                </a:solidFill>
                <a:hlinkClick r:id="rId3">
                  <a:extLst>
                    <a:ext uri="{A12FA001-AC4F-418D-AE19-62706E023703}">
                      <ahyp:hlinkClr xmlns:ahyp="http://schemas.microsoft.com/office/drawing/2018/hyperlinkcolor" val="tx"/>
                    </a:ext>
                  </a:extLst>
                </a:hlinkClick>
              </a:rPr>
              <a:t>d’évaluation</a:t>
            </a:r>
            <a:r>
              <a:rPr lang="en-US" sz="1600" dirty="0" err="1">
                <a:solidFill>
                  <a:schemeClr val="bg1"/>
                </a:solidFill>
              </a:rPr>
              <a:t>_Épreuve</a:t>
            </a:r>
            <a:r>
              <a:rPr lang="en-US" sz="1600" dirty="0">
                <a:solidFill>
                  <a:schemeClr val="bg1"/>
                </a:solidFill>
              </a:rPr>
              <a:t> locale</a:t>
            </a:r>
          </a:p>
        </p:txBody>
      </p:sp>
      <p:cxnSp>
        <p:nvCxnSpPr>
          <p:cNvPr id="13" name="Straight Connector 17">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76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solidFill>
            <a:schemeClr val="accent2"/>
          </a:solidFill>
        </p:spPr>
        <p:txBody>
          <a:bodyPr/>
          <a:lstStyle/>
          <a:p>
            <a:r>
              <a:rPr lang="fr-CA" dirty="0"/>
              <a:t>Ang-5105-1</a:t>
            </a:r>
          </a:p>
        </p:txBody>
      </p:sp>
      <p:sp>
        <p:nvSpPr>
          <p:cNvPr id="6" name="Espace réservé du contenu 5"/>
          <p:cNvSpPr>
            <a:spLocks noGrp="1"/>
          </p:cNvSpPr>
          <p:nvPr>
            <p:ph idx="1"/>
          </p:nvPr>
        </p:nvSpPr>
        <p:spPr/>
        <p:txBody>
          <a:bodyPr/>
          <a:lstStyle/>
          <a:p>
            <a:r>
              <a:rPr lang="fr-CA" dirty="0"/>
              <a:t>LES ATTENTES DE FIN DE COURS</a:t>
            </a:r>
          </a:p>
          <a:p>
            <a:pPr marL="0" indent="0">
              <a:buNone/>
            </a:pPr>
            <a:r>
              <a:rPr lang="fr-CA" dirty="0">
                <a:solidFill>
                  <a:schemeClr val="accent2">
                    <a:lumMod val="75000"/>
                  </a:schemeClr>
                </a:solidFill>
              </a:rPr>
              <a:t>Ceci est un court résumé. La lecture du programme est fortement recommandée.</a:t>
            </a:r>
          </a:p>
          <a:p>
            <a:pPr marL="0" indent="0">
              <a:buNone/>
            </a:pPr>
            <a:endParaRPr lang="fr-CA" dirty="0"/>
          </a:p>
          <a:p>
            <a:pPr>
              <a:lnSpc>
                <a:spcPct val="100000"/>
              </a:lnSpc>
              <a:spcBef>
                <a:spcPts val="0"/>
              </a:spcBef>
              <a:spcAft>
                <a:spcPts val="0"/>
              </a:spcAft>
              <a:buFont typeface="Wingdings" panose="05000000000000000000" pitchFamily="2" charset="2"/>
              <a:buChar char="v"/>
            </a:pPr>
            <a:r>
              <a:rPr lang="fr-CA" dirty="0"/>
              <a:t> Approfondir ses </a:t>
            </a:r>
            <a:r>
              <a:rPr lang="fr-CA" dirty="0">
                <a:solidFill>
                  <a:srgbClr val="C23EA6"/>
                </a:solidFill>
              </a:rPr>
              <a:t>connaissances </a:t>
            </a:r>
            <a:r>
              <a:rPr lang="fr-CA" dirty="0"/>
              <a:t>des textes informatifs, expressifs et persuasifs</a:t>
            </a:r>
          </a:p>
          <a:p>
            <a:pPr marL="0" indent="0">
              <a:lnSpc>
                <a:spcPct val="100000"/>
              </a:lnSpc>
              <a:spcBef>
                <a:spcPts val="0"/>
              </a:spcBef>
              <a:spcAft>
                <a:spcPts val="0"/>
              </a:spcAft>
              <a:buNone/>
            </a:pPr>
            <a:endParaRPr lang="fr-CA" dirty="0"/>
          </a:p>
          <a:p>
            <a:pPr>
              <a:lnSpc>
                <a:spcPct val="100000"/>
              </a:lnSpc>
              <a:spcBef>
                <a:spcPts val="0"/>
              </a:spcBef>
              <a:spcAft>
                <a:spcPts val="0"/>
              </a:spcAft>
              <a:buFont typeface="Wingdings" panose="05000000000000000000" pitchFamily="2" charset="2"/>
              <a:buChar char="v"/>
            </a:pPr>
            <a:r>
              <a:rPr lang="fr-CA" dirty="0"/>
              <a:t> </a:t>
            </a:r>
            <a:r>
              <a:rPr lang="fr-CA" dirty="0">
                <a:solidFill>
                  <a:srgbClr val="C23EA6"/>
                </a:solidFill>
              </a:rPr>
              <a:t>Interpréter</a:t>
            </a:r>
            <a:r>
              <a:rPr lang="fr-CA" dirty="0"/>
              <a:t> l’information transmise dans des textes informatifs, expressifs et</a:t>
            </a:r>
          </a:p>
          <a:p>
            <a:pPr marL="0" indent="0">
              <a:lnSpc>
                <a:spcPct val="100000"/>
              </a:lnSpc>
              <a:spcBef>
                <a:spcPts val="0"/>
              </a:spcBef>
              <a:spcAft>
                <a:spcPts val="0"/>
              </a:spcAft>
              <a:buNone/>
            </a:pPr>
            <a:r>
              <a:rPr lang="fr-CA" dirty="0"/>
              <a:t>    persuasifs</a:t>
            </a:r>
          </a:p>
          <a:p>
            <a:pPr marL="0" indent="0">
              <a:lnSpc>
                <a:spcPct val="100000"/>
              </a:lnSpc>
              <a:spcBef>
                <a:spcPts val="0"/>
              </a:spcBef>
              <a:spcAft>
                <a:spcPts val="0"/>
              </a:spcAft>
              <a:buNone/>
            </a:pPr>
            <a:endParaRPr lang="fr-CA" dirty="0"/>
          </a:p>
          <a:p>
            <a:pPr>
              <a:lnSpc>
                <a:spcPct val="100000"/>
              </a:lnSpc>
              <a:spcBef>
                <a:spcPts val="0"/>
              </a:spcBef>
              <a:spcAft>
                <a:spcPts val="0"/>
              </a:spcAft>
              <a:buFont typeface="Wingdings" panose="05000000000000000000" pitchFamily="2" charset="2"/>
              <a:buChar char="v"/>
            </a:pPr>
            <a:r>
              <a:rPr lang="fr-CA" dirty="0"/>
              <a:t> </a:t>
            </a:r>
            <a:r>
              <a:rPr lang="fr-CA" dirty="0">
                <a:solidFill>
                  <a:srgbClr val="C23EA6"/>
                </a:solidFill>
              </a:rPr>
              <a:t>Rédiger</a:t>
            </a:r>
            <a:r>
              <a:rPr lang="fr-CA" dirty="0"/>
              <a:t> des textes ou </a:t>
            </a:r>
            <a:r>
              <a:rPr lang="fr-CA" dirty="0">
                <a:solidFill>
                  <a:srgbClr val="C23EA6"/>
                </a:solidFill>
              </a:rPr>
              <a:t>de courts essais </a:t>
            </a:r>
            <a:r>
              <a:rPr lang="fr-CA" dirty="0"/>
              <a:t>qui respectent les exigences de contextes</a:t>
            </a:r>
          </a:p>
          <a:p>
            <a:pPr marL="0" indent="0">
              <a:lnSpc>
                <a:spcPct val="100000"/>
              </a:lnSpc>
              <a:spcBef>
                <a:spcPts val="0"/>
              </a:spcBef>
              <a:spcAft>
                <a:spcPts val="0"/>
              </a:spcAft>
              <a:buNone/>
            </a:pPr>
            <a:r>
              <a:rPr lang="fr-CA" dirty="0"/>
              <a:t>    précis</a:t>
            </a:r>
          </a:p>
          <a:p>
            <a:endParaRPr lang="fr-CA" dirty="0"/>
          </a:p>
        </p:txBody>
      </p:sp>
    </p:spTree>
    <p:extLst>
      <p:ext uri="{BB962C8B-B14F-4D97-AF65-F5344CB8AC3E}">
        <p14:creationId xmlns:p14="http://schemas.microsoft.com/office/powerpoint/2010/main" val="427112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Ang-5105-1</a:t>
            </a:r>
          </a:p>
        </p:txBody>
      </p:sp>
      <p:sp>
        <p:nvSpPr>
          <p:cNvPr id="3" name="Espace réservé du contenu 2"/>
          <p:cNvSpPr>
            <a:spLocks noGrp="1"/>
          </p:cNvSpPr>
          <p:nvPr>
            <p:ph idx="1"/>
          </p:nvPr>
        </p:nvSpPr>
        <p:spPr/>
        <p:txBody>
          <a:bodyPr/>
          <a:lstStyle/>
          <a:p>
            <a:pPr marL="0" indent="0">
              <a:buNone/>
            </a:pPr>
            <a:r>
              <a:rPr lang="fr-CA" dirty="0"/>
              <a:t>LES ATTENTES DE FIN DE COURS</a:t>
            </a:r>
          </a:p>
          <a:p>
            <a:pPr marL="0" indent="0">
              <a:buNone/>
            </a:pPr>
            <a:endParaRPr lang="fr-CA" dirty="0"/>
          </a:p>
          <a:p>
            <a:pPr>
              <a:buFont typeface="Wingdings" panose="05000000000000000000" pitchFamily="2" charset="2"/>
              <a:buChar char="v"/>
            </a:pPr>
            <a:r>
              <a:rPr lang="fr-CA" dirty="0"/>
              <a:t> Définir le contexte, l’intention et l’auditoire</a:t>
            </a:r>
          </a:p>
          <a:p>
            <a:pPr>
              <a:buFont typeface="Wingdings" panose="05000000000000000000" pitchFamily="2" charset="2"/>
              <a:buChar char="v"/>
            </a:pPr>
            <a:r>
              <a:rPr lang="fr-CA" dirty="0"/>
              <a:t> Communiquer les renseignements pertinents</a:t>
            </a:r>
          </a:p>
          <a:p>
            <a:pPr>
              <a:buFont typeface="Wingdings" panose="05000000000000000000" pitchFamily="2" charset="2"/>
              <a:buChar char="v"/>
            </a:pPr>
            <a:r>
              <a:rPr lang="fr-CA" dirty="0"/>
              <a:t> Organiser, développer, rédiger des paragraphes</a:t>
            </a:r>
          </a:p>
          <a:p>
            <a:pPr>
              <a:buFont typeface="Wingdings" panose="05000000000000000000" pitchFamily="2" charset="2"/>
              <a:buChar char="v"/>
            </a:pPr>
            <a:r>
              <a:rPr lang="fr-CA" dirty="0"/>
              <a:t> Respecter les règles de grammaire appropriées</a:t>
            </a:r>
          </a:p>
          <a:p>
            <a:endParaRPr lang="fr-CA" dirty="0"/>
          </a:p>
        </p:txBody>
      </p:sp>
    </p:spTree>
    <p:extLst>
      <p:ext uri="{BB962C8B-B14F-4D97-AF65-F5344CB8AC3E}">
        <p14:creationId xmlns:p14="http://schemas.microsoft.com/office/powerpoint/2010/main" val="15112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Ang-5105-1</a:t>
            </a:r>
          </a:p>
        </p:txBody>
      </p:sp>
      <p:sp>
        <p:nvSpPr>
          <p:cNvPr id="3" name="Espace réservé du contenu 2"/>
          <p:cNvSpPr>
            <a:spLocks noGrp="1"/>
          </p:cNvSpPr>
          <p:nvPr>
            <p:ph idx="1"/>
          </p:nvPr>
        </p:nvSpPr>
        <p:spPr/>
        <p:txBody>
          <a:bodyPr/>
          <a:lstStyle/>
          <a:p>
            <a:r>
              <a:rPr lang="fr-CA" dirty="0"/>
              <a:t>DES EXEMPLES DE PRODUCTION</a:t>
            </a:r>
          </a:p>
          <a:p>
            <a:endParaRPr lang="fr-CA"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04056">
            <a:off x="3605100" y="4620293"/>
            <a:ext cx="2501088" cy="1662181"/>
          </a:xfrm>
          <a:prstGeom prst="rect">
            <a:avLst/>
          </a:prstGeom>
        </p:spPr>
      </p:pic>
      <p:pic>
        <p:nvPicPr>
          <p:cNvPr id="9" name="Image 8">
            <a:extLst>
              <a:ext uri="{FF2B5EF4-FFF2-40B4-BE49-F238E27FC236}">
                <a16:creationId xmlns:a16="http://schemas.microsoft.com/office/drawing/2014/main" id="{CABC9D4D-1903-4E20-933E-EF796C21EC60}"/>
              </a:ext>
            </a:extLst>
          </p:cNvPr>
          <p:cNvPicPr>
            <a:picLocks noChangeAspect="1"/>
          </p:cNvPicPr>
          <p:nvPr/>
        </p:nvPicPr>
        <p:blipFill>
          <a:blip r:embed="rId3"/>
          <a:stretch>
            <a:fillRect/>
          </a:stretch>
        </p:blipFill>
        <p:spPr>
          <a:xfrm>
            <a:off x="6163149" y="2581912"/>
            <a:ext cx="2220406" cy="1715768"/>
          </a:xfrm>
          <a:prstGeom prst="rect">
            <a:avLst/>
          </a:prstGeom>
        </p:spPr>
      </p:pic>
      <p:pic>
        <p:nvPicPr>
          <p:cNvPr id="15" name="Image 14">
            <a:extLst>
              <a:ext uri="{FF2B5EF4-FFF2-40B4-BE49-F238E27FC236}">
                <a16:creationId xmlns:a16="http://schemas.microsoft.com/office/drawing/2014/main" id="{FB9940FB-229A-4EB5-B33D-929EB1A37B49}"/>
              </a:ext>
            </a:extLst>
          </p:cNvPr>
          <p:cNvPicPr>
            <a:picLocks noChangeAspect="1"/>
          </p:cNvPicPr>
          <p:nvPr/>
        </p:nvPicPr>
        <p:blipFill>
          <a:blip r:embed="rId4"/>
          <a:stretch>
            <a:fillRect/>
          </a:stretch>
        </p:blipFill>
        <p:spPr>
          <a:xfrm>
            <a:off x="687977" y="2845994"/>
            <a:ext cx="2573652" cy="1715768"/>
          </a:xfrm>
          <a:prstGeom prst="rect">
            <a:avLst/>
          </a:prstGeom>
        </p:spPr>
      </p:pic>
      <p:pic>
        <p:nvPicPr>
          <p:cNvPr id="17" name="Image 16">
            <a:extLst>
              <a:ext uri="{FF2B5EF4-FFF2-40B4-BE49-F238E27FC236}">
                <a16:creationId xmlns:a16="http://schemas.microsoft.com/office/drawing/2014/main" id="{B7055C65-FC76-4FCD-BEC3-22D1C0F21F8D}"/>
              </a:ext>
            </a:extLst>
          </p:cNvPr>
          <p:cNvPicPr>
            <a:picLocks noChangeAspect="1"/>
          </p:cNvPicPr>
          <p:nvPr/>
        </p:nvPicPr>
        <p:blipFill>
          <a:blip r:embed="rId5"/>
          <a:stretch>
            <a:fillRect/>
          </a:stretch>
        </p:blipFill>
        <p:spPr>
          <a:xfrm rot="1285187">
            <a:off x="8879105" y="4561762"/>
            <a:ext cx="2201247" cy="1467498"/>
          </a:xfrm>
          <a:prstGeom prst="rect">
            <a:avLst/>
          </a:prstGeom>
        </p:spPr>
      </p:pic>
      <p:sp>
        <p:nvSpPr>
          <p:cNvPr id="10" name="ZoneTexte 9">
            <a:extLst>
              <a:ext uri="{FF2B5EF4-FFF2-40B4-BE49-F238E27FC236}">
                <a16:creationId xmlns:a16="http://schemas.microsoft.com/office/drawing/2014/main" id="{39F8E050-D77D-4EF9-9B5F-9F0D973F9073}"/>
              </a:ext>
            </a:extLst>
          </p:cNvPr>
          <p:cNvSpPr txBox="1"/>
          <p:nvPr/>
        </p:nvSpPr>
        <p:spPr>
          <a:xfrm rot="1270577">
            <a:off x="9288527" y="4264015"/>
            <a:ext cx="2066488" cy="369332"/>
          </a:xfrm>
          <a:prstGeom prst="rect">
            <a:avLst/>
          </a:prstGeom>
          <a:noFill/>
        </p:spPr>
        <p:txBody>
          <a:bodyPr wrap="square" rtlCol="0">
            <a:spAutoFit/>
          </a:bodyPr>
          <a:lstStyle/>
          <a:p>
            <a:r>
              <a:rPr lang="fr-CA" dirty="0" err="1"/>
              <a:t>Essays</a:t>
            </a:r>
            <a:endParaRPr lang="fr-CA" dirty="0"/>
          </a:p>
        </p:txBody>
      </p:sp>
      <p:sp>
        <p:nvSpPr>
          <p:cNvPr id="11" name="ZoneTexte 10">
            <a:extLst>
              <a:ext uri="{FF2B5EF4-FFF2-40B4-BE49-F238E27FC236}">
                <a16:creationId xmlns:a16="http://schemas.microsoft.com/office/drawing/2014/main" id="{3266F444-505A-4CB7-B2F4-45E7AFF3D955}"/>
              </a:ext>
            </a:extLst>
          </p:cNvPr>
          <p:cNvSpPr txBox="1"/>
          <p:nvPr/>
        </p:nvSpPr>
        <p:spPr>
          <a:xfrm>
            <a:off x="5826688" y="4190282"/>
            <a:ext cx="3464901" cy="369332"/>
          </a:xfrm>
          <a:prstGeom prst="rect">
            <a:avLst/>
          </a:prstGeom>
          <a:noFill/>
        </p:spPr>
        <p:txBody>
          <a:bodyPr wrap="square" rtlCol="0">
            <a:spAutoFit/>
          </a:bodyPr>
          <a:lstStyle/>
          <a:p>
            <a:r>
              <a:rPr lang="fr-CA" dirty="0" err="1"/>
              <a:t>Movie</a:t>
            </a:r>
            <a:r>
              <a:rPr lang="fr-CA" dirty="0"/>
              <a:t>, </a:t>
            </a:r>
            <a:r>
              <a:rPr lang="fr-CA" dirty="0" err="1"/>
              <a:t>hotel</a:t>
            </a:r>
            <a:r>
              <a:rPr lang="fr-CA" dirty="0"/>
              <a:t>, restaurant </a:t>
            </a:r>
            <a:r>
              <a:rPr lang="fr-CA" dirty="0" err="1"/>
              <a:t>reviews</a:t>
            </a:r>
            <a:endParaRPr lang="fr-CA" dirty="0"/>
          </a:p>
        </p:txBody>
      </p:sp>
      <p:sp>
        <p:nvSpPr>
          <p:cNvPr id="12" name="ZoneTexte 11">
            <a:extLst>
              <a:ext uri="{FF2B5EF4-FFF2-40B4-BE49-F238E27FC236}">
                <a16:creationId xmlns:a16="http://schemas.microsoft.com/office/drawing/2014/main" id="{380A0C71-D60C-4BDA-85F2-34AE3CCE55DE}"/>
              </a:ext>
            </a:extLst>
          </p:cNvPr>
          <p:cNvSpPr txBox="1"/>
          <p:nvPr/>
        </p:nvSpPr>
        <p:spPr>
          <a:xfrm rot="20592746">
            <a:off x="4253719" y="6099734"/>
            <a:ext cx="2066488" cy="369332"/>
          </a:xfrm>
          <a:prstGeom prst="rect">
            <a:avLst/>
          </a:prstGeom>
          <a:noFill/>
        </p:spPr>
        <p:txBody>
          <a:bodyPr wrap="square" rtlCol="0">
            <a:spAutoFit/>
          </a:bodyPr>
          <a:lstStyle/>
          <a:p>
            <a:r>
              <a:rPr lang="fr-CA" dirty="0"/>
              <a:t>Business </a:t>
            </a:r>
            <a:r>
              <a:rPr lang="fr-CA" dirty="0" err="1"/>
              <a:t>letters</a:t>
            </a:r>
            <a:endParaRPr lang="fr-CA" dirty="0"/>
          </a:p>
        </p:txBody>
      </p:sp>
      <p:sp>
        <p:nvSpPr>
          <p:cNvPr id="13" name="ZoneTexte 12">
            <a:extLst>
              <a:ext uri="{FF2B5EF4-FFF2-40B4-BE49-F238E27FC236}">
                <a16:creationId xmlns:a16="http://schemas.microsoft.com/office/drawing/2014/main" id="{284E6691-F2B2-4C2C-A4B2-3549A3E71201}"/>
              </a:ext>
            </a:extLst>
          </p:cNvPr>
          <p:cNvSpPr txBox="1"/>
          <p:nvPr/>
        </p:nvSpPr>
        <p:spPr>
          <a:xfrm>
            <a:off x="578672" y="4561762"/>
            <a:ext cx="2066488" cy="369332"/>
          </a:xfrm>
          <a:prstGeom prst="rect">
            <a:avLst/>
          </a:prstGeom>
          <a:noFill/>
        </p:spPr>
        <p:txBody>
          <a:bodyPr wrap="square" rtlCol="0">
            <a:spAutoFit/>
          </a:bodyPr>
          <a:lstStyle/>
          <a:p>
            <a:r>
              <a:rPr lang="fr-CA" dirty="0"/>
              <a:t>Reports</a:t>
            </a:r>
          </a:p>
        </p:txBody>
      </p:sp>
    </p:spTree>
    <p:extLst>
      <p:ext uri="{BB962C8B-B14F-4D97-AF65-F5344CB8AC3E}">
        <p14:creationId xmlns:p14="http://schemas.microsoft.com/office/powerpoint/2010/main" val="69970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3E21A-E0BB-47E2-B73B-7B170203F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024129" y="585216"/>
            <a:ext cx="3779085" cy="1499616"/>
          </a:xfrm>
        </p:spPr>
        <p:txBody>
          <a:bodyPr>
            <a:normAutofit/>
          </a:bodyPr>
          <a:lstStyle/>
          <a:p>
            <a:r>
              <a:rPr lang="fr-CA" dirty="0">
                <a:solidFill>
                  <a:srgbClr val="FFFFFF"/>
                </a:solidFill>
              </a:rPr>
              <a:t>APPEL DE PROJET</a:t>
            </a:r>
          </a:p>
        </p:txBody>
      </p:sp>
      <p:cxnSp>
        <p:nvCxnSpPr>
          <p:cNvPr id="14" name="Straight Connector 13">
            <a:extLst>
              <a:ext uri="{FF2B5EF4-FFF2-40B4-BE49-F238E27FC236}">
                <a16:creationId xmlns:a16="http://schemas.microsoft.com/office/drawing/2014/main" id="{B7487363-5661-4FE4-AE64-1549B5C9A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214604" y="2286000"/>
            <a:ext cx="4601237" cy="3986784"/>
          </a:xfrm>
        </p:spPr>
        <p:txBody>
          <a:bodyPr>
            <a:normAutofit/>
          </a:bodyPr>
          <a:lstStyle/>
          <a:p>
            <a:pPr marL="0" indent="0">
              <a:buNone/>
            </a:pPr>
            <a:endParaRPr lang="fr-CA" sz="2000" dirty="0">
              <a:solidFill>
                <a:srgbClr val="FFFFFF"/>
              </a:solidFill>
            </a:endParaRPr>
          </a:p>
          <a:p>
            <a:pPr>
              <a:lnSpc>
                <a:spcPct val="100000"/>
              </a:lnSpc>
              <a:spcBef>
                <a:spcPts val="0"/>
              </a:spcBef>
              <a:spcAft>
                <a:spcPts val="0"/>
              </a:spcAft>
              <a:buClr>
                <a:schemeClr val="tx1"/>
              </a:buClr>
              <a:buFont typeface="Wingdings" panose="05000000000000000000" pitchFamily="2" charset="2"/>
              <a:buChar char="v"/>
            </a:pPr>
            <a:r>
              <a:rPr lang="fr-CA" sz="2000" dirty="0">
                <a:solidFill>
                  <a:srgbClr val="FFFFFF"/>
                </a:solidFill>
              </a:rPr>
              <a:t>PRÉSENTATION DES ANIMATRICES</a:t>
            </a:r>
          </a:p>
          <a:p>
            <a:pPr marL="0" indent="0">
              <a:lnSpc>
                <a:spcPct val="100000"/>
              </a:lnSpc>
              <a:spcBef>
                <a:spcPts val="0"/>
              </a:spcBef>
              <a:spcAft>
                <a:spcPts val="0"/>
              </a:spcAft>
              <a:buClr>
                <a:schemeClr val="tx1"/>
              </a:buClr>
              <a:buNone/>
            </a:pPr>
            <a:endParaRPr lang="fr-CA" sz="2000" dirty="0">
              <a:solidFill>
                <a:srgbClr val="FFFFFF"/>
              </a:solidFill>
            </a:endParaRPr>
          </a:p>
          <a:p>
            <a:pPr>
              <a:lnSpc>
                <a:spcPct val="100000"/>
              </a:lnSpc>
              <a:spcBef>
                <a:spcPts val="0"/>
              </a:spcBef>
              <a:spcAft>
                <a:spcPts val="0"/>
              </a:spcAft>
              <a:buClr>
                <a:schemeClr val="tx1"/>
              </a:buClr>
              <a:buFont typeface="Wingdings" panose="05000000000000000000" pitchFamily="2" charset="2"/>
              <a:buChar char="v"/>
            </a:pPr>
            <a:r>
              <a:rPr lang="fr-CA" sz="2000" dirty="0">
                <a:solidFill>
                  <a:srgbClr val="FFFFFF"/>
                </a:solidFill>
              </a:rPr>
              <a:t>RECOMMANDATIONS ET</a:t>
            </a:r>
          </a:p>
          <a:p>
            <a:pPr marL="0" indent="0">
              <a:lnSpc>
                <a:spcPct val="100000"/>
              </a:lnSpc>
              <a:spcBef>
                <a:spcPts val="0"/>
              </a:spcBef>
              <a:spcAft>
                <a:spcPts val="0"/>
              </a:spcAft>
              <a:buClr>
                <a:schemeClr val="tx1"/>
              </a:buClr>
              <a:buNone/>
            </a:pPr>
            <a:r>
              <a:rPr lang="fr-CA" sz="2000" dirty="0">
                <a:solidFill>
                  <a:srgbClr val="FFFFFF"/>
                </a:solidFill>
              </a:rPr>
              <a:t>   COMMENTAIRES D’UTILISATION</a:t>
            </a:r>
            <a:endParaRPr lang="fr-CA" sz="1600" dirty="0">
              <a:solidFill>
                <a:srgbClr val="FFFFFF"/>
              </a:solidFill>
            </a:endParaRPr>
          </a:p>
          <a:p>
            <a:pPr marL="0" indent="0">
              <a:lnSpc>
                <a:spcPct val="100000"/>
              </a:lnSpc>
              <a:spcBef>
                <a:spcPts val="0"/>
              </a:spcBef>
              <a:spcAft>
                <a:spcPts val="0"/>
              </a:spcAft>
              <a:buClr>
                <a:srgbClr val="C23EA6"/>
              </a:buClr>
              <a:buNone/>
            </a:pPr>
            <a:endParaRPr lang="fr-CA" sz="2000" dirty="0">
              <a:solidFill>
                <a:srgbClr val="FFFFFF"/>
              </a:solidFill>
            </a:endParaRPr>
          </a:p>
          <a:p>
            <a:pPr>
              <a:lnSpc>
                <a:spcPct val="100000"/>
              </a:lnSpc>
              <a:spcBef>
                <a:spcPts val="0"/>
              </a:spcBef>
              <a:spcAft>
                <a:spcPts val="0"/>
              </a:spcAft>
              <a:buClr>
                <a:srgbClr val="92D050"/>
              </a:buClr>
              <a:buFont typeface="Wingdings" panose="05000000000000000000" pitchFamily="2" charset="2"/>
              <a:buChar char="v"/>
            </a:pPr>
            <a:r>
              <a:rPr lang="fr-CA" sz="2000" dirty="0">
                <a:solidFill>
                  <a:srgbClr val="FFFFFF"/>
                </a:solidFill>
              </a:rPr>
              <a:t>PROGRAMME ET SITUATIONS </a:t>
            </a:r>
          </a:p>
          <a:p>
            <a:pPr marL="0" indent="0">
              <a:lnSpc>
                <a:spcPct val="100000"/>
              </a:lnSpc>
              <a:spcBef>
                <a:spcPts val="0"/>
              </a:spcBef>
              <a:spcAft>
                <a:spcPts val="0"/>
              </a:spcAft>
              <a:buClr>
                <a:srgbClr val="C23EA6"/>
              </a:buClr>
              <a:buNone/>
            </a:pPr>
            <a:r>
              <a:rPr lang="fr-CA" sz="2000" dirty="0">
                <a:solidFill>
                  <a:srgbClr val="FFFFFF"/>
                </a:solidFill>
              </a:rPr>
              <a:t>   D’APPRENTISSAGE</a:t>
            </a:r>
          </a:p>
          <a:p>
            <a:pPr marL="0" indent="0">
              <a:lnSpc>
                <a:spcPct val="100000"/>
              </a:lnSpc>
              <a:spcBef>
                <a:spcPts val="0"/>
              </a:spcBef>
              <a:spcAft>
                <a:spcPts val="0"/>
              </a:spcAft>
              <a:buClr>
                <a:srgbClr val="C23EA6"/>
              </a:buClr>
              <a:buNone/>
            </a:pPr>
            <a:endParaRPr lang="fr-CA" sz="2000" dirty="0">
              <a:solidFill>
                <a:srgbClr val="FFFFFF"/>
              </a:solidFill>
            </a:endParaRPr>
          </a:p>
          <a:p>
            <a:pPr>
              <a:lnSpc>
                <a:spcPct val="100000"/>
              </a:lnSpc>
              <a:spcBef>
                <a:spcPts val="0"/>
              </a:spcBef>
              <a:spcAft>
                <a:spcPts val="0"/>
              </a:spcAft>
              <a:buClr>
                <a:schemeClr val="accent6">
                  <a:lumMod val="75000"/>
                </a:schemeClr>
              </a:buClr>
              <a:buFont typeface="Wingdings" panose="05000000000000000000" pitchFamily="2" charset="2"/>
              <a:buChar char="v"/>
            </a:pPr>
            <a:r>
              <a:rPr lang="fr-CA" sz="2000" dirty="0">
                <a:solidFill>
                  <a:srgbClr val="FFFFFF"/>
                </a:solidFill>
              </a:rPr>
              <a:t>SAVOIRS ESSENTIELS</a:t>
            </a:r>
          </a:p>
          <a:p>
            <a:pPr>
              <a:lnSpc>
                <a:spcPct val="100000"/>
              </a:lnSpc>
              <a:spcBef>
                <a:spcPts val="0"/>
              </a:spcBef>
              <a:spcAft>
                <a:spcPts val="0"/>
              </a:spcAft>
              <a:buClr>
                <a:srgbClr val="C23EA6"/>
              </a:buClr>
              <a:buFont typeface="Wingdings" panose="05000000000000000000" pitchFamily="2" charset="2"/>
              <a:buChar char="v"/>
            </a:pPr>
            <a:endParaRPr lang="fr-CA" sz="2000" dirty="0">
              <a:solidFill>
                <a:srgbClr val="FFFFFF"/>
              </a:solidFill>
            </a:endParaRPr>
          </a:p>
          <a:p>
            <a:pPr>
              <a:lnSpc>
                <a:spcPct val="100000"/>
              </a:lnSpc>
              <a:spcBef>
                <a:spcPts val="0"/>
              </a:spcBef>
              <a:spcAft>
                <a:spcPts val="0"/>
              </a:spcAft>
              <a:buClr>
                <a:srgbClr val="C23EA6"/>
              </a:buClr>
              <a:buFont typeface="Wingdings" panose="05000000000000000000" pitchFamily="2" charset="2"/>
              <a:buChar char="v"/>
            </a:pPr>
            <a:r>
              <a:rPr lang="fr-CA" sz="2000" dirty="0">
                <a:solidFill>
                  <a:srgbClr val="FFFFFF"/>
                </a:solidFill>
              </a:rPr>
              <a:t>SITUATIONS D’ÉVALUATION</a:t>
            </a:r>
          </a:p>
        </p:txBody>
      </p:sp>
      <p:pic>
        <p:nvPicPr>
          <p:cNvPr id="7" name="Image 6">
            <a:extLst>
              <a:ext uri="{FF2B5EF4-FFF2-40B4-BE49-F238E27FC236}">
                <a16:creationId xmlns:a16="http://schemas.microsoft.com/office/drawing/2014/main" id="{94AC55DC-5EE1-4B05-A43D-1CE641F6861F}"/>
              </a:ext>
            </a:extLst>
          </p:cNvPr>
          <p:cNvPicPr>
            <a:picLocks noChangeAspect="1"/>
          </p:cNvPicPr>
          <p:nvPr/>
        </p:nvPicPr>
        <p:blipFill>
          <a:blip r:embed="rId2"/>
          <a:stretch>
            <a:fillRect/>
          </a:stretch>
        </p:blipFill>
        <p:spPr>
          <a:xfrm>
            <a:off x="6340843" y="640080"/>
            <a:ext cx="4966234" cy="5577840"/>
          </a:xfrm>
          <a:prstGeom prst="rect">
            <a:avLst/>
          </a:prstGeom>
        </p:spPr>
      </p:pic>
    </p:spTree>
    <p:extLst>
      <p:ext uri="{BB962C8B-B14F-4D97-AF65-F5344CB8AC3E}">
        <p14:creationId xmlns:p14="http://schemas.microsoft.com/office/powerpoint/2010/main" val="71099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881" y="702831"/>
            <a:ext cx="9720072" cy="1499616"/>
          </a:xfrm>
          <a:solidFill>
            <a:schemeClr val="accent2"/>
          </a:solidFill>
        </p:spPr>
        <p:txBody>
          <a:bodyPr/>
          <a:lstStyle/>
          <a:p>
            <a:r>
              <a:rPr lang="fr-CA" dirty="0"/>
              <a:t>Ang-5105-1</a:t>
            </a:r>
          </a:p>
        </p:txBody>
      </p:sp>
      <p:sp>
        <p:nvSpPr>
          <p:cNvPr id="3" name="Espace réservé du contenu 2"/>
          <p:cNvSpPr>
            <a:spLocks noGrp="1"/>
          </p:cNvSpPr>
          <p:nvPr>
            <p:ph idx="1"/>
          </p:nvPr>
        </p:nvSpPr>
        <p:spPr>
          <a:xfrm>
            <a:off x="1024128" y="2285999"/>
            <a:ext cx="10108063" cy="4408415"/>
          </a:xfrm>
        </p:spPr>
        <p:txBody>
          <a:bodyPr/>
          <a:lstStyle/>
          <a:p>
            <a:r>
              <a:rPr lang="fr-CA" dirty="0"/>
              <a:t>TRAME DU COURS ET PRÉSENTATION DU MATÉRIEL</a:t>
            </a:r>
          </a:p>
        </p:txBody>
      </p:sp>
      <p:sp>
        <p:nvSpPr>
          <p:cNvPr id="8" name="Rectangle 7"/>
          <p:cNvSpPr/>
          <p:nvPr/>
        </p:nvSpPr>
        <p:spPr>
          <a:xfrm>
            <a:off x="9748189" y="6188245"/>
            <a:ext cx="2186391"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t>Final </a:t>
            </a:r>
            <a:r>
              <a:rPr lang="fr-CA" sz="1400" dirty="0" err="1"/>
              <a:t>Evaluation</a:t>
            </a:r>
            <a:r>
              <a:rPr lang="fr-CA" sz="1400" dirty="0"/>
              <a:t> (The </a:t>
            </a:r>
            <a:r>
              <a:rPr lang="fr-CA" sz="1400" dirty="0" err="1"/>
              <a:t>Company</a:t>
            </a:r>
            <a:r>
              <a:rPr lang="fr-CA" sz="1400" dirty="0"/>
              <a:t> </a:t>
            </a:r>
            <a:r>
              <a:rPr lang="fr-CA" sz="1400" dirty="0" err="1"/>
              <a:t>Woman</a:t>
            </a:r>
            <a:r>
              <a:rPr lang="fr-CA" sz="1400" dirty="0"/>
              <a:t>)</a:t>
            </a:r>
          </a:p>
        </p:txBody>
      </p:sp>
      <p:sp>
        <p:nvSpPr>
          <p:cNvPr id="26" name="Rectangle avec flèche vers la droite 25"/>
          <p:cNvSpPr/>
          <p:nvPr/>
        </p:nvSpPr>
        <p:spPr>
          <a:xfrm rot="5400000">
            <a:off x="5672277" y="773929"/>
            <a:ext cx="811763" cy="4695334"/>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CA" dirty="0"/>
              <a:t>Program-</a:t>
            </a:r>
            <a:r>
              <a:rPr lang="fr-CA" dirty="0" err="1"/>
              <a:t>related</a:t>
            </a:r>
            <a:r>
              <a:rPr lang="fr-CA" dirty="0"/>
              <a:t> </a:t>
            </a:r>
            <a:r>
              <a:rPr lang="fr-CA" dirty="0" err="1"/>
              <a:t>Grammar</a:t>
            </a:r>
            <a:endParaRPr lang="fr-CA" dirty="0"/>
          </a:p>
        </p:txBody>
      </p:sp>
      <p:sp>
        <p:nvSpPr>
          <p:cNvPr id="11" name="Rectangle 10">
            <a:extLst>
              <a:ext uri="{FF2B5EF4-FFF2-40B4-BE49-F238E27FC236}">
                <a16:creationId xmlns:a16="http://schemas.microsoft.com/office/drawing/2014/main" id="{0476DA3C-F77A-44F2-A0F6-78E33F0C2A76}"/>
              </a:ext>
            </a:extLst>
          </p:cNvPr>
          <p:cNvSpPr/>
          <p:nvPr/>
        </p:nvSpPr>
        <p:spPr>
          <a:xfrm>
            <a:off x="167743" y="3396261"/>
            <a:ext cx="2976667"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2">
                  <a:extLst>
                    <a:ext uri="{A12FA001-AC4F-418D-AE19-62706E023703}">
                      <ahyp:hlinkClr xmlns:ahyp="http://schemas.microsoft.com/office/drawing/2018/hyperlinkcolor" val="tx"/>
                    </a:ext>
                  </a:extLst>
                </a:hlinkClick>
              </a:rPr>
              <a:t>1-Written </a:t>
            </a:r>
            <a:r>
              <a:rPr lang="fr-CA" sz="1400" dirty="0" err="1">
                <a:solidFill>
                  <a:schemeClr val="bg1"/>
                </a:solidFill>
                <a:hlinkClick r:id="rId2">
                  <a:extLst>
                    <a:ext uri="{A12FA001-AC4F-418D-AE19-62706E023703}">
                      <ahyp:hlinkClr xmlns:ahyp="http://schemas.microsoft.com/office/drawing/2018/hyperlinkcolor" val="tx"/>
                    </a:ext>
                  </a:extLst>
                </a:hlinkClick>
              </a:rPr>
              <a:t>Text</a:t>
            </a:r>
            <a:r>
              <a:rPr lang="fr-CA" sz="1400" dirty="0">
                <a:solidFill>
                  <a:schemeClr val="bg1"/>
                </a:solidFill>
                <a:hlinkClick r:id="rId2">
                  <a:extLst>
                    <a:ext uri="{A12FA001-AC4F-418D-AE19-62706E023703}">
                      <ahyp:hlinkClr xmlns:ahyp="http://schemas.microsoft.com/office/drawing/2018/hyperlinkcolor" val="tx"/>
                    </a:ext>
                  </a:extLst>
                </a:hlinkClick>
              </a:rPr>
              <a:t> Guide-Cover </a:t>
            </a:r>
            <a:r>
              <a:rPr lang="fr-CA" sz="1400" dirty="0" err="1">
                <a:solidFill>
                  <a:schemeClr val="bg1"/>
                </a:solidFill>
                <a:hlinkClick r:id="rId2">
                  <a:extLst>
                    <a:ext uri="{A12FA001-AC4F-418D-AE19-62706E023703}">
                      <ahyp:hlinkClr xmlns:ahyp="http://schemas.microsoft.com/office/drawing/2018/hyperlinkcolor" val="tx"/>
                    </a:ext>
                  </a:extLst>
                </a:hlinkClick>
              </a:rPr>
              <a:t>Letters</a:t>
            </a:r>
            <a:endParaRPr lang="fr-CA" sz="1400" dirty="0">
              <a:solidFill>
                <a:schemeClr val="bg1"/>
              </a:solidFill>
            </a:endParaRPr>
          </a:p>
        </p:txBody>
      </p:sp>
      <p:cxnSp>
        <p:nvCxnSpPr>
          <p:cNvPr id="13" name="Connecteur droit avec flèche 12">
            <a:extLst>
              <a:ext uri="{FF2B5EF4-FFF2-40B4-BE49-F238E27FC236}">
                <a16:creationId xmlns:a16="http://schemas.microsoft.com/office/drawing/2014/main" id="{7ED7F9F9-312B-4461-B030-8A46C12CAEB3}"/>
              </a:ext>
            </a:extLst>
          </p:cNvPr>
          <p:cNvCxnSpPr>
            <a:cxnSpLocks/>
          </p:cNvCxnSpPr>
          <p:nvPr/>
        </p:nvCxnSpPr>
        <p:spPr>
          <a:xfrm flipH="1">
            <a:off x="1244332" y="3902154"/>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8A49F42E-CA1E-4B37-8136-0420C00CA7A7}"/>
              </a:ext>
            </a:extLst>
          </p:cNvPr>
          <p:cNvSpPr/>
          <p:nvPr/>
        </p:nvSpPr>
        <p:spPr>
          <a:xfrm>
            <a:off x="167743" y="4253444"/>
            <a:ext cx="2441067"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3">
                  <a:extLst>
                    <a:ext uri="{A12FA001-AC4F-418D-AE19-62706E023703}">
                      <ahyp:hlinkClr xmlns:ahyp="http://schemas.microsoft.com/office/drawing/2018/hyperlinkcolor" val="tx"/>
                    </a:ext>
                  </a:extLst>
                </a:hlinkClick>
              </a:rPr>
              <a:t>1- LES</a:t>
            </a:r>
            <a:r>
              <a:rPr lang="fr-CA" sz="1400" dirty="0">
                <a:solidFill>
                  <a:schemeClr val="bg1"/>
                </a:solidFill>
              </a:rPr>
              <a:t>-</a:t>
            </a:r>
            <a:r>
              <a:rPr lang="fr-CA" sz="1400" dirty="0" err="1">
                <a:solidFill>
                  <a:schemeClr val="bg1"/>
                </a:solidFill>
              </a:rPr>
              <a:t>Being</a:t>
            </a:r>
            <a:r>
              <a:rPr lang="fr-CA" sz="1400" dirty="0">
                <a:solidFill>
                  <a:schemeClr val="bg1"/>
                </a:solidFill>
              </a:rPr>
              <a:t> an </a:t>
            </a:r>
            <a:r>
              <a:rPr lang="fr-CA" sz="1400" dirty="0" err="1">
                <a:solidFill>
                  <a:schemeClr val="bg1"/>
                </a:solidFill>
              </a:rPr>
              <a:t>Aupair</a:t>
            </a:r>
            <a:endParaRPr lang="fr-CA" sz="1400" dirty="0">
              <a:solidFill>
                <a:schemeClr val="bg1"/>
              </a:solidFill>
            </a:endParaRPr>
          </a:p>
        </p:txBody>
      </p:sp>
      <p:sp>
        <p:nvSpPr>
          <p:cNvPr id="29" name="Rectangle 28">
            <a:extLst>
              <a:ext uri="{FF2B5EF4-FFF2-40B4-BE49-F238E27FC236}">
                <a16:creationId xmlns:a16="http://schemas.microsoft.com/office/drawing/2014/main" id="{1198E4A9-5FB8-47D3-9AA8-6956FBCFBF9D}"/>
              </a:ext>
            </a:extLst>
          </p:cNvPr>
          <p:cNvSpPr/>
          <p:nvPr/>
        </p:nvSpPr>
        <p:spPr>
          <a:xfrm>
            <a:off x="221739" y="6070610"/>
            <a:ext cx="2441067"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4">
                  <a:extLst>
                    <a:ext uri="{A12FA001-AC4F-418D-AE19-62706E023703}">
                      <ahyp:hlinkClr xmlns:ahyp="http://schemas.microsoft.com/office/drawing/2018/hyperlinkcolor" val="tx"/>
                    </a:ext>
                  </a:extLst>
                </a:hlinkClick>
              </a:rPr>
              <a:t>2- </a:t>
            </a:r>
            <a:r>
              <a:rPr lang="fr-CA" sz="1400" dirty="0" err="1">
                <a:solidFill>
                  <a:schemeClr val="bg1"/>
                </a:solidFill>
                <a:hlinkClick r:id="rId4">
                  <a:extLst>
                    <a:ext uri="{A12FA001-AC4F-418D-AE19-62706E023703}">
                      <ahyp:hlinkClr xmlns:ahyp="http://schemas.microsoft.com/office/drawing/2018/hyperlinkcolor" val="tx"/>
                    </a:ext>
                  </a:extLst>
                </a:hlinkClick>
              </a:rPr>
              <a:t>LESAu</a:t>
            </a:r>
            <a:r>
              <a:rPr lang="fr-CA" sz="1400" dirty="0">
                <a:solidFill>
                  <a:schemeClr val="bg1"/>
                </a:solidFill>
                <a:hlinkClick r:id="rId4">
                  <a:extLst>
                    <a:ext uri="{A12FA001-AC4F-418D-AE19-62706E023703}">
                      <ahyp:hlinkClr xmlns:ahyp="http://schemas.microsoft.com/office/drawing/2018/hyperlinkcolor" val="tx"/>
                    </a:ext>
                  </a:extLst>
                </a:hlinkClick>
              </a:rPr>
              <a:t> Pair Cover </a:t>
            </a:r>
            <a:r>
              <a:rPr lang="fr-CA" sz="1400" dirty="0" err="1">
                <a:solidFill>
                  <a:schemeClr val="bg1"/>
                </a:solidFill>
                <a:hlinkClick r:id="rId4">
                  <a:extLst>
                    <a:ext uri="{A12FA001-AC4F-418D-AE19-62706E023703}">
                      <ahyp:hlinkClr xmlns:ahyp="http://schemas.microsoft.com/office/drawing/2018/hyperlinkcolor" val="tx"/>
                    </a:ext>
                  </a:extLst>
                </a:hlinkClick>
              </a:rPr>
              <a:t>Letter</a:t>
            </a:r>
            <a:endParaRPr lang="fr-CA" sz="1400" dirty="0">
              <a:solidFill>
                <a:schemeClr val="bg1"/>
              </a:solidFill>
            </a:endParaRPr>
          </a:p>
        </p:txBody>
      </p:sp>
      <p:sp>
        <p:nvSpPr>
          <p:cNvPr id="31" name="Rectangle 30">
            <a:extLst>
              <a:ext uri="{FF2B5EF4-FFF2-40B4-BE49-F238E27FC236}">
                <a16:creationId xmlns:a16="http://schemas.microsoft.com/office/drawing/2014/main" id="{308BF86F-C337-46B5-9A28-90680F6D7030}"/>
              </a:ext>
            </a:extLst>
          </p:cNvPr>
          <p:cNvSpPr/>
          <p:nvPr/>
        </p:nvSpPr>
        <p:spPr>
          <a:xfrm>
            <a:off x="3700086" y="6066602"/>
            <a:ext cx="2441067"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5">
                  <a:extLst>
                    <a:ext uri="{A12FA001-AC4F-418D-AE19-62706E023703}">
                      <ahyp:hlinkClr xmlns:ahyp="http://schemas.microsoft.com/office/drawing/2018/hyperlinkcolor" val="tx"/>
                    </a:ext>
                  </a:extLst>
                </a:hlinkClick>
              </a:rPr>
              <a:t>3-LES </a:t>
            </a:r>
            <a:r>
              <a:rPr lang="fr-CA" sz="1400" dirty="0" err="1">
                <a:solidFill>
                  <a:schemeClr val="bg1"/>
                </a:solidFill>
                <a:hlinkClick r:id="rId5">
                  <a:extLst>
                    <a:ext uri="{A12FA001-AC4F-418D-AE19-62706E023703}">
                      <ahyp:hlinkClr xmlns:ahyp="http://schemas.microsoft.com/office/drawing/2018/hyperlinkcolor" val="tx"/>
                    </a:ext>
                  </a:extLst>
                </a:hlinkClick>
              </a:rPr>
              <a:t>Applying</a:t>
            </a:r>
            <a:r>
              <a:rPr lang="fr-CA" sz="1400" dirty="0">
                <a:solidFill>
                  <a:schemeClr val="bg1"/>
                </a:solidFill>
                <a:hlinkClick r:id="rId5">
                  <a:extLst>
                    <a:ext uri="{A12FA001-AC4F-418D-AE19-62706E023703}">
                      <ahyp:hlinkClr xmlns:ahyp="http://schemas.microsoft.com/office/drawing/2018/hyperlinkcolor" val="tx"/>
                    </a:ext>
                  </a:extLst>
                </a:hlinkClick>
              </a:rPr>
              <a:t> for a J-1Visa</a:t>
            </a:r>
            <a:endParaRPr lang="fr-CA" sz="1400" dirty="0">
              <a:solidFill>
                <a:schemeClr val="bg1"/>
              </a:solidFill>
            </a:endParaRPr>
          </a:p>
        </p:txBody>
      </p:sp>
      <p:sp>
        <p:nvSpPr>
          <p:cNvPr id="32" name="Rectangle 31">
            <a:extLst>
              <a:ext uri="{FF2B5EF4-FFF2-40B4-BE49-F238E27FC236}">
                <a16:creationId xmlns:a16="http://schemas.microsoft.com/office/drawing/2014/main" id="{F3C4E293-0518-4D5D-8BEB-160D36E56AB6}"/>
              </a:ext>
            </a:extLst>
          </p:cNvPr>
          <p:cNvSpPr/>
          <p:nvPr/>
        </p:nvSpPr>
        <p:spPr>
          <a:xfrm>
            <a:off x="7288460" y="5277097"/>
            <a:ext cx="2441067"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t>5-LS </a:t>
            </a:r>
            <a:r>
              <a:rPr lang="fr-CA" sz="1400" dirty="0" err="1"/>
              <a:t>Writing</a:t>
            </a:r>
            <a:r>
              <a:rPr lang="fr-CA" sz="1400" dirty="0"/>
              <a:t> </a:t>
            </a:r>
            <a:r>
              <a:rPr lang="fr-CA" sz="1400" dirty="0" err="1"/>
              <a:t>Essays</a:t>
            </a:r>
            <a:r>
              <a:rPr lang="fr-CA" sz="1400" dirty="0"/>
              <a:t> (The </a:t>
            </a:r>
            <a:r>
              <a:rPr lang="fr-CA" sz="1400" dirty="0" err="1"/>
              <a:t>Company</a:t>
            </a:r>
            <a:r>
              <a:rPr lang="fr-CA" sz="1400" dirty="0"/>
              <a:t> Man)</a:t>
            </a:r>
          </a:p>
        </p:txBody>
      </p:sp>
      <p:sp>
        <p:nvSpPr>
          <p:cNvPr id="33" name="Rectangle 32">
            <a:extLst>
              <a:ext uri="{FF2B5EF4-FFF2-40B4-BE49-F238E27FC236}">
                <a16:creationId xmlns:a16="http://schemas.microsoft.com/office/drawing/2014/main" id="{D6C6990A-77D0-4918-914D-97BBDE8F3AFC}"/>
              </a:ext>
            </a:extLst>
          </p:cNvPr>
          <p:cNvSpPr/>
          <p:nvPr/>
        </p:nvSpPr>
        <p:spPr>
          <a:xfrm>
            <a:off x="3654933" y="3952066"/>
            <a:ext cx="2441067"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6">
                  <a:extLst>
                    <a:ext uri="{A12FA001-AC4F-418D-AE19-62706E023703}">
                      <ahyp:hlinkClr xmlns:ahyp="http://schemas.microsoft.com/office/drawing/2018/hyperlinkcolor" val="tx"/>
                    </a:ext>
                  </a:extLst>
                </a:hlinkClick>
              </a:rPr>
              <a:t>2b- LES </a:t>
            </a:r>
            <a:r>
              <a:rPr lang="fr-CA" sz="1400" dirty="0" err="1">
                <a:solidFill>
                  <a:schemeClr val="bg1"/>
                </a:solidFill>
                <a:hlinkClick r:id="rId6">
                  <a:extLst>
                    <a:ext uri="{A12FA001-AC4F-418D-AE19-62706E023703}">
                      <ahyp:hlinkClr xmlns:ahyp="http://schemas.microsoft.com/office/drawing/2018/hyperlinkcolor" val="tx"/>
                    </a:ext>
                  </a:extLst>
                </a:hlinkClick>
              </a:rPr>
              <a:t>Witness</a:t>
            </a:r>
            <a:r>
              <a:rPr lang="fr-CA" sz="1400" dirty="0">
                <a:solidFill>
                  <a:schemeClr val="bg1"/>
                </a:solidFill>
                <a:hlinkClick r:id="rId6">
                  <a:extLst>
                    <a:ext uri="{A12FA001-AC4F-418D-AE19-62706E023703}">
                      <ahyp:hlinkClr xmlns:ahyp="http://schemas.microsoft.com/office/drawing/2018/hyperlinkcolor" val="tx"/>
                    </a:ext>
                  </a:extLst>
                </a:hlinkClick>
              </a:rPr>
              <a:t> Report</a:t>
            </a:r>
            <a:endParaRPr lang="fr-CA" sz="1400" dirty="0">
              <a:solidFill>
                <a:schemeClr val="bg1"/>
              </a:solidFill>
            </a:endParaRPr>
          </a:p>
        </p:txBody>
      </p:sp>
      <p:cxnSp>
        <p:nvCxnSpPr>
          <p:cNvPr id="14" name="Connecteur droit avec flèche 13">
            <a:extLst>
              <a:ext uri="{FF2B5EF4-FFF2-40B4-BE49-F238E27FC236}">
                <a16:creationId xmlns:a16="http://schemas.microsoft.com/office/drawing/2014/main" id="{76627DAD-9E78-4AD7-8293-2AD90AD422D4}"/>
              </a:ext>
            </a:extLst>
          </p:cNvPr>
          <p:cNvCxnSpPr>
            <a:cxnSpLocks/>
          </p:cNvCxnSpPr>
          <p:nvPr/>
        </p:nvCxnSpPr>
        <p:spPr>
          <a:xfrm flipH="1">
            <a:off x="1244331" y="4737722"/>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A5CD7CAE-BFD3-4EF5-850E-54ADBC2AFABE}"/>
              </a:ext>
            </a:extLst>
          </p:cNvPr>
          <p:cNvSpPr/>
          <p:nvPr/>
        </p:nvSpPr>
        <p:spPr>
          <a:xfrm>
            <a:off x="167743" y="5198341"/>
            <a:ext cx="2976667"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7">
                  <a:extLst>
                    <a:ext uri="{A12FA001-AC4F-418D-AE19-62706E023703}">
                      <ahyp:hlinkClr xmlns:ahyp="http://schemas.microsoft.com/office/drawing/2018/hyperlinkcolor" val="tx"/>
                    </a:ext>
                  </a:extLst>
                </a:hlinkClick>
              </a:rPr>
              <a:t>2- </a:t>
            </a:r>
            <a:r>
              <a:rPr lang="fr-CA" sz="1400" dirty="0" err="1">
                <a:solidFill>
                  <a:schemeClr val="bg1"/>
                </a:solidFill>
                <a:hlinkClick r:id="rId7">
                  <a:extLst>
                    <a:ext uri="{A12FA001-AC4F-418D-AE19-62706E023703}">
                      <ahyp:hlinkClr xmlns:ahyp="http://schemas.microsoft.com/office/drawing/2018/hyperlinkcolor" val="tx"/>
                    </a:ext>
                  </a:extLst>
                </a:hlinkClick>
              </a:rPr>
              <a:t>Written</a:t>
            </a:r>
            <a:r>
              <a:rPr lang="fr-CA" sz="1400" dirty="0">
                <a:solidFill>
                  <a:schemeClr val="bg1"/>
                </a:solidFill>
                <a:hlinkClick r:id="rId7">
                  <a:extLst>
                    <a:ext uri="{A12FA001-AC4F-418D-AE19-62706E023703}">
                      <ahyp:hlinkClr xmlns:ahyp="http://schemas.microsoft.com/office/drawing/2018/hyperlinkcolor" val="tx"/>
                    </a:ext>
                  </a:extLst>
                </a:hlinkClick>
              </a:rPr>
              <a:t> </a:t>
            </a:r>
            <a:r>
              <a:rPr lang="fr-CA" sz="1400" dirty="0" err="1">
                <a:solidFill>
                  <a:schemeClr val="bg1"/>
                </a:solidFill>
                <a:hlinkClick r:id="rId7">
                  <a:extLst>
                    <a:ext uri="{A12FA001-AC4F-418D-AE19-62706E023703}">
                      <ahyp:hlinkClr xmlns:ahyp="http://schemas.microsoft.com/office/drawing/2018/hyperlinkcolor" val="tx"/>
                    </a:ext>
                  </a:extLst>
                </a:hlinkClick>
              </a:rPr>
              <a:t>Text</a:t>
            </a:r>
            <a:r>
              <a:rPr lang="fr-CA" sz="1400" dirty="0">
                <a:solidFill>
                  <a:schemeClr val="bg1"/>
                </a:solidFill>
                <a:hlinkClick r:id="rId7">
                  <a:extLst>
                    <a:ext uri="{A12FA001-AC4F-418D-AE19-62706E023703}">
                      <ahyp:hlinkClr xmlns:ahyp="http://schemas.microsoft.com/office/drawing/2018/hyperlinkcolor" val="tx"/>
                    </a:ext>
                  </a:extLst>
                </a:hlinkClick>
              </a:rPr>
              <a:t> Guide-Reports</a:t>
            </a:r>
            <a:endParaRPr lang="fr-CA" sz="1400" dirty="0">
              <a:solidFill>
                <a:schemeClr val="bg1"/>
              </a:solidFill>
            </a:endParaRPr>
          </a:p>
        </p:txBody>
      </p:sp>
      <p:cxnSp>
        <p:nvCxnSpPr>
          <p:cNvPr id="16" name="Connecteur droit avec flèche 15">
            <a:extLst>
              <a:ext uri="{FF2B5EF4-FFF2-40B4-BE49-F238E27FC236}">
                <a16:creationId xmlns:a16="http://schemas.microsoft.com/office/drawing/2014/main" id="{D516140F-2461-4DD3-92D4-F6F84E878B69}"/>
              </a:ext>
            </a:extLst>
          </p:cNvPr>
          <p:cNvCxnSpPr>
            <a:cxnSpLocks/>
          </p:cNvCxnSpPr>
          <p:nvPr/>
        </p:nvCxnSpPr>
        <p:spPr>
          <a:xfrm flipH="1">
            <a:off x="1245879" y="5662103"/>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a:extLst>
              <a:ext uri="{FF2B5EF4-FFF2-40B4-BE49-F238E27FC236}">
                <a16:creationId xmlns:a16="http://schemas.microsoft.com/office/drawing/2014/main" id="{B7922ED4-FDB1-4C45-8E6A-A6269CA13BBE}"/>
              </a:ext>
            </a:extLst>
          </p:cNvPr>
          <p:cNvSpPr/>
          <p:nvPr/>
        </p:nvSpPr>
        <p:spPr>
          <a:xfrm>
            <a:off x="3490398" y="4996347"/>
            <a:ext cx="2976667"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8">
                  <a:extLst>
                    <a:ext uri="{A12FA001-AC4F-418D-AE19-62706E023703}">
                      <ahyp:hlinkClr xmlns:ahyp="http://schemas.microsoft.com/office/drawing/2018/hyperlinkcolor" val="tx"/>
                    </a:ext>
                  </a:extLst>
                </a:hlinkClick>
              </a:rPr>
              <a:t>3-Written </a:t>
            </a:r>
            <a:r>
              <a:rPr lang="fr-CA" sz="1400" dirty="0" err="1">
                <a:solidFill>
                  <a:schemeClr val="bg1"/>
                </a:solidFill>
                <a:hlinkClick r:id="rId8">
                  <a:extLst>
                    <a:ext uri="{A12FA001-AC4F-418D-AE19-62706E023703}">
                      <ahyp:hlinkClr xmlns:ahyp="http://schemas.microsoft.com/office/drawing/2018/hyperlinkcolor" val="tx"/>
                    </a:ext>
                  </a:extLst>
                </a:hlinkClick>
              </a:rPr>
              <a:t>Text</a:t>
            </a:r>
            <a:r>
              <a:rPr lang="fr-CA" sz="1400" dirty="0">
                <a:solidFill>
                  <a:schemeClr val="bg1"/>
                </a:solidFill>
                <a:hlinkClick r:id="rId8">
                  <a:extLst>
                    <a:ext uri="{A12FA001-AC4F-418D-AE19-62706E023703}">
                      <ahyp:hlinkClr xmlns:ahyp="http://schemas.microsoft.com/office/drawing/2018/hyperlinkcolor" val="tx"/>
                    </a:ext>
                  </a:extLst>
                </a:hlinkClick>
              </a:rPr>
              <a:t> Guide C: Instructions</a:t>
            </a:r>
            <a:endParaRPr lang="fr-CA" sz="1400" dirty="0">
              <a:solidFill>
                <a:schemeClr val="bg1"/>
              </a:solidFill>
            </a:endParaRPr>
          </a:p>
        </p:txBody>
      </p:sp>
      <p:cxnSp>
        <p:nvCxnSpPr>
          <p:cNvPr id="18" name="Connecteur droit avec flèche 17">
            <a:extLst>
              <a:ext uri="{FF2B5EF4-FFF2-40B4-BE49-F238E27FC236}">
                <a16:creationId xmlns:a16="http://schemas.microsoft.com/office/drawing/2014/main" id="{6F8BB10E-6A39-42BC-97CB-2F7B8F9B6FB1}"/>
              </a:ext>
            </a:extLst>
          </p:cNvPr>
          <p:cNvCxnSpPr>
            <a:cxnSpLocks/>
          </p:cNvCxnSpPr>
          <p:nvPr/>
        </p:nvCxnSpPr>
        <p:spPr>
          <a:xfrm flipH="1">
            <a:off x="4803611" y="5646529"/>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a:extLst>
              <a:ext uri="{FF2B5EF4-FFF2-40B4-BE49-F238E27FC236}">
                <a16:creationId xmlns:a16="http://schemas.microsoft.com/office/drawing/2014/main" id="{FBCF15E9-BB14-426F-8A33-4EB41C51AC04}"/>
              </a:ext>
            </a:extLst>
          </p:cNvPr>
          <p:cNvSpPr/>
          <p:nvPr/>
        </p:nvSpPr>
        <p:spPr>
          <a:xfrm>
            <a:off x="6937492" y="3711521"/>
            <a:ext cx="3344843" cy="403988"/>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t>4- </a:t>
            </a:r>
            <a:r>
              <a:rPr lang="fr-CA" sz="1400" dirty="0" err="1"/>
              <a:t>Written</a:t>
            </a:r>
            <a:r>
              <a:rPr lang="fr-CA" sz="1400" dirty="0"/>
              <a:t> </a:t>
            </a:r>
            <a:r>
              <a:rPr lang="fr-CA" sz="1400" dirty="0" err="1"/>
              <a:t>Text</a:t>
            </a:r>
            <a:r>
              <a:rPr lang="fr-CA" sz="1400" dirty="0"/>
              <a:t> Guide D: Narrative </a:t>
            </a:r>
            <a:r>
              <a:rPr lang="fr-CA" sz="1400" dirty="0" err="1"/>
              <a:t>Writing</a:t>
            </a:r>
            <a:endParaRPr lang="fr-CA" sz="1400" dirty="0"/>
          </a:p>
        </p:txBody>
      </p:sp>
      <p:sp>
        <p:nvSpPr>
          <p:cNvPr id="20" name="Rectangle 19">
            <a:extLst>
              <a:ext uri="{FF2B5EF4-FFF2-40B4-BE49-F238E27FC236}">
                <a16:creationId xmlns:a16="http://schemas.microsoft.com/office/drawing/2014/main" id="{AE7A499F-E559-42C7-BC18-D61C0289F0C1}"/>
              </a:ext>
            </a:extLst>
          </p:cNvPr>
          <p:cNvSpPr/>
          <p:nvPr/>
        </p:nvSpPr>
        <p:spPr>
          <a:xfrm>
            <a:off x="7266291" y="4551110"/>
            <a:ext cx="2441067" cy="373224"/>
          </a:xfrm>
          <a:prstGeom prst="rect">
            <a:avLst/>
          </a:prstGeom>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CA" sz="1400" dirty="0">
                <a:solidFill>
                  <a:schemeClr val="bg1"/>
                </a:solidFill>
                <a:hlinkClick r:id="rId9">
                  <a:extLst>
                    <a:ext uri="{A12FA001-AC4F-418D-AE19-62706E023703}">
                      <ahyp:hlinkClr xmlns:ahyp="http://schemas.microsoft.com/office/drawing/2018/hyperlinkcolor" val="tx"/>
                    </a:ext>
                  </a:extLst>
                </a:hlinkClick>
              </a:rPr>
              <a:t>4- LES </a:t>
            </a:r>
            <a:r>
              <a:rPr lang="fr-CA" sz="1400" dirty="0" err="1">
                <a:solidFill>
                  <a:schemeClr val="bg1"/>
                </a:solidFill>
                <a:hlinkClick r:id="rId9">
                  <a:extLst>
                    <a:ext uri="{A12FA001-AC4F-418D-AE19-62706E023703}">
                      <ahyp:hlinkClr xmlns:ahyp="http://schemas.microsoft.com/office/drawing/2018/hyperlinkcolor" val="tx"/>
                    </a:ext>
                  </a:extLst>
                </a:hlinkClick>
              </a:rPr>
              <a:t>Personal</a:t>
            </a:r>
            <a:r>
              <a:rPr lang="fr-CA" sz="1400" dirty="0">
                <a:solidFill>
                  <a:schemeClr val="bg1"/>
                </a:solidFill>
                <a:hlinkClick r:id="rId9">
                  <a:extLst>
                    <a:ext uri="{A12FA001-AC4F-418D-AE19-62706E023703}">
                      <ahyp:hlinkClr xmlns:ahyp="http://schemas.microsoft.com/office/drawing/2018/hyperlinkcolor" val="tx"/>
                    </a:ext>
                  </a:extLst>
                </a:hlinkClick>
              </a:rPr>
              <a:t> </a:t>
            </a:r>
            <a:r>
              <a:rPr lang="fr-CA" sz="1400" dirty="0" err="1">
                <a:solidFill>
                  <a:schemeClr val="bg1"/>
                </a:solidFill>
                <a:hlinkClick r:id="rId9">
                  <a:extLst>
                    <a:ext uri="{A12FA001-AC4F-418D-AE19-62706E023703}">
                      <ahyp:hlinkClr xmlns:ahyp="http://schemas.microsoft.com/office/drawing/2018/hyperlinkcolor" val="tx"/>
                    </a:ext>
                  </a:extLst>
                </a:hlinkClick>
              </a:rPr>
              <a:t>Experience</a:t>
            </a:r>
            <a:endParaRPr lang="fr-CA" sz="1400" dirty="0">
              <a:solidFill>
                <a:schemeClr val="bg1"/>
              </a:solidFill>
            </a:endParaRPr>
          </a:p>
        </p:txBody>
      </p:sp>
      <p:cxnSp>
        <p:nvCxnSpPr>
          <p:cNvPr id="21" name="Connecteur droit avec flèche 20">
            <a:extLst>
              <a:ext uri="{FF2B5EF4-FFF2-40B4-BE49-F238E27FC236}">
                <a16:creationId xmlns:a16="http://schemas.microsoft.com/office/drawing/2014/main" id="{3BA1A675-A0F8-489D-8AE6-F3E451FC54C4}"/>
              </a:ext>
            </a:extLst>
          </p:cNvPr>
          <p:cNvCxnSpPr>
            <a:cxnSpLocks/>
          </p:cNvCxnSpPr>
          <p:nvPr/>
        </p:nvCxnSpPr>
        <p:spPr>
          <a:xfrm flipH="1">
            <a:off x="8356594" y="4239876"/>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necteur droit avec flèche 21">
            <a:extLst>
              <a:ext uri="{FF2B5EF4-FFF2-40B4-BE49-F238E27FC236}">
                <a16:creationId xmlns:a16="http://schemas.microsoft.com/office/drawing/2014/main" id="{55FB940E-CB09-4CAC-88C8-C40959C0E80A}"/>
              </a:ext>
            </a:extLst>
          </p:cNvPr>
          <p:cNvCxnSpPr>
            <a:cxnSpLocks/>
          </p:cNvCxnSpPr>
          <p:nvPr/>
        </p:nvCxnSpPr>
        <p:spPr>
          <a:xfrm flipH="1">
            <a:off x="8356593" y="4967100"/>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Connecteur droit avec flèche 22">
            <a:extLst>
              <a:ext uri="{FF2B5EF4-FFF2-40B4-BE49-F238E27FC236}">
                <a16:creationId xmlns:a16="http://schemas.microsoft.com/office/drawing/2014/main" id="{238B1FBD-4F28-45A1-B369-399FD2A8CA9C}"/>
              </a:ext>
            </a:extLst>
          </p:cNvPr>
          <p:cNvCxnSpPr>
            <a:cxnSpLocks/>
          </p:cNvCxnSpPr>
          <p:nvPr/>
        </p:nvCxnSpPr>
        <p:spPr>
          <a:xfrm flipH="1">
            <a:off x="4537954" y="4549342"/>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5540C7FC-A6BF-4A1A-9632-6478EFE4EFA2}"/>
              </a:ext>
            </a:extLst>
          </p:cNvPr>
          <p:cNvCxnSpPr>
            <a:cxnSpLocks/>
          </p:cNvCxnSpPr>
          <p:nvPr/>
        </p:nvCxnSpPr>
        <p:spPr>
          <a:xfrm>
            <a:off x="8651188" y="5919020"/>
            <a:ext cx="589224" cy="5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Phylactère : pensées 26">
            <a:extLst>
              <a:ext uri="{FF2B5EF4-FFF2-40B4-BE49-F238E27FC236}">
                <a16:creationId xmlns:a16="http://schemas.microsoft.com/office/drawing/2014/main" id="{D9992E8F-3CE9-4960-A4EB-FA08A2E1EC52}"/>
              </a:ext>
            </a:extLst>
          </p:cNvPr>
          <p:cNvSpPr/>
          <p:nvPr/>
        </p:nvSpPr>
        <p:spPr>
          <a:xfrm>
            <a:off x="7930931" y="801194"/>
            <a:ext cx="3934437" cy="2197566"/>
          </a:xfrm>
          <a:prstGeom prst="cloudCallout">
            <a:avLst>
              <a:gd name="adj1" fmla="val -65182"/>
              <a:gd name="adj2" fmla="val -37135"/>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CA" i="1" dirty="0"/>
              <a:t>Le cours a été pensé dans un ordre logique. Cependant, les SA pourraient être utilisées indépendamment l’une de l’autre.</a:t>
            </a:r>
          </a:p>
        </p:txBody>
      </p:sp>
      <p:sp>
        <p:nvSpPr>
          <p:cNvPr id="4" name="Rectangle 3">
            <a:extLst>
              <a:ext uri="{FF2B5EF4-FFF2-40B4-BE49-F238E27FC236}">
                <a16:creationId xmlns:a16="http://schemas.microsoft.com/office/drawing/2014/main" id="{253FCAAD-E454-417D-9421-EC310B4E612F}"/>
              </a:ext>
            </a:extLst>
          </p:cNvPr>
          <p:cNvSpPr/>
          <p:nvPr/>
        </p:nvSpPr>
        <p:spPr>
          <a:xfrm>
            <a:off x="8425826" y="1309400"/>
            <a:ext cx="3220049" cy="738664"/>
          </a:xfrm>
          <a:prstGeom prst="rect">
            <a:avLst/>
          </a:prstGeom>
        </p:spPr>
        <p:txBody>
          <a:bodyPr wrap="square">
            <a:spAutoFit/>
          </a:bodyPr>
          <a:lstStyle/>
          <a:p>
            <a:r>
              <a:rPr lang="fr-CA" sz="1400" i="1" dirty="0"/>
              <a:t>Le cours a été pensé dans un ordre logique. </a:t>
            </a:r>
          </a:p>
          <a:p>
            <a:r>
              <a:rPr lang="fr-CA" sz="1400" i="1" dirty="0"/>
              <a:t>Cependant, les SA pourraient être utilisées </a:t>
            </a:r>
          </a:p>
          <a:p>
            <a:r>
              <a:rPr lang="fr-CA" sz="1400" i="1" dirty="0"/>
              <a:t>indépendamment l’une de l’autre.</a:t>
            </a:r>
          </a:p>
        </p:txBody>
      </p:sp>
      <p:cxnSp>
        <p:nvCxnSpPr>
          <p:cNvPr id="28" name="Connecteur droit avec flèche 27">
            <a:extLst>
              <a:ext uri="{FF2B5EF4-FFF2-40B4-BE49-F238E27FC236}">
                <a16:creationId xmlns:a16="http://schemas.microsoft.com/office/drawing/2014/main" id="{81FC9FAF-2312-4055-98A8-B004D606063A}"/>
              </a:ext>
            </a:extLst>
          </p:cNvPr>
          <p:cNvCxnSpPr>
            <a:cxnSpLocks/>
          </p:cNvCxnSpPr>
          <p:nvPr/>
        </p:nvCxnSpPr>
        <p:spPr>
          <a:xfrm flipH="1">
            <a:off x="4521048" y="3527243"/>
            <a:ext cx="1" cy="267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162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ANG-5105-1</a:t>
            </a:r>
          </a:p>
        </p:txBody>
      </p:sp>
      <p:sp>
        <p:nvSpPr>
          <p:cNvPr id="3" name="Espace réservé du contenu 2"/>
          <p:cNvSpPr>
            <a:spLocks noGrp="1"/>
          </p:cNvSpPr>
          <p:nvPr>
            <p:ph idx="1"/>
          </p:nvPr>
        </p:nvSpPr>
        <p:spPr/>
        <p:txBody>
          <a:bodyPr/>
          <a:lstStyle/>
          <a:p>
            <a:r>
              <a:rPr lang="fr-CA" dirty="0"/>
              <a:t>Grilles d’évaluation</a:t>
            </a:r>
          </a:p>
        </p:txBody>
      </p:sp>
      <p:pic>
        <p:nvPicPr>
          <p:cNvPr id="9" name="Image 8">
            <a:extLst>
              <a:ext uri="{FF2B5EF4-FFF2-40B4-BE49-F238E27FC236}">
                <a16:creationId xmlns:a16="http://schemas.microsoft.com/office/drawing/2014/main" id="{5A7DF523-4D8B-4F3C-8E1C-5BAC691F32EB}"/>
              </a:ext>
            </a:extLst>
          </p:cNvPr>
          <p:cNvPicPr>
            <a:picLocks noChangeAspect="1"/>
          </p:cNvPicPr>
          <p:nvPr/>
        </p:nvPicPr>
        <p:blipFill>
          <a:blip r:embed="rId2"/>
          <a:stretch>
            <a:fillRect/>
          </a:stretch>
        </p:blipFill>
        <p:spPr>
          <a:xfrm>
            <a:off x="674353" y="2784830"/>
            <a:ext cx="5110917" cy="3684615"/>
          </a:xfrm>
          <a:prstGeom prst="rect">
            <a:avLst/>
          </a:prstGeom>
        </p:spPr>
      </p:pic>
      <p:pic>
        <p:nvPicPr>
          <p:cNvPr id="11" name="Image 10">
            <a:extLst>
              <a:ext uri="{FF2B5EF4-FFF2-40B4-BE49-F238E27FC236}">
                <a16:creationId xmlns:a16="http://schemas.microsoft.com/office/drawing/2014/main" id="{8F591F1A-EEA4-4605-A975-BF468A52E105}"/>
              </a:ext>
            </a:extLst>
          </p:cNvPr>
          <p:cNvPicPr>
            <a:picLocks noChangeAspect="1"/>
          </p:cNvPicPr>
          <p:nvPr/>
        </p:nvPicPr>
        <p:blipFill>
          <a:blip r:embed="rId3"/>
          <a:stretch>
            <a:fillRect/>
          </a:stretch>
        </p:blipFill>
        <p:spPr>
          <a:xfrm>
            <a:off x="6096000" y="2825912"/>
            <a:ext cx="5533615" cy="3643533"/>
          </a:xfrm>
          <a:prstGeom prst="rect">
            <a:avLst/>
          </a:prstGeom>
        </p:spPr>
      </p:pic>
    </p:spTree>
    <p:extLst>
      <p:ext uri="{BB962C8B-B14F-4D97-AF65-F5344CB8AC3E}">
        <p14:creationId xmlns:p14="http://schemas.microsoft.com/office/powerpoint/2010/main" val="336540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t>ANG-5105-1</a:t>
            </a:r>
          </a:p>
        </p:txBody>
      </p:sp>
      <p:sp>
        <p:nvSpPr>
          <p:cNvPr id="3" name="Espace réservé du contenu 2"/>
          <p:cNvSpPr>
            <a:spLocks noGrp="1"/>
          </p:cNvSpPr>
          <p:nvPr>
            <p:ph idx="1"/>
          </p:nvPr>
        </p:nvSpPr>
        <p:spPr/>
        <p:txBody>
          <a:bodyPr/>
          <a:lstStyle/>
          <a:p>
            <a:r>
              <a:rPr lang="fr-CA" dirty="0"/>
              <a:t>Contenu des </a:t>
            </a:r>
            <a:r>
              <a:rPr lang="fr-CA" dirty="0" err="1"/>
              <a:t>powerpoints</a:t>
            </a:r>
            <a:r>
              <a:rPr lang="fr-CA" dirty="0"/>
              <a:t> (Program-</a:t>
            </a:r>
            <a:r>
              <a:rPr lang="fr-CA" dirty="0" err="1"/>
              <a:t>related</a:t>
            </a:r>
            <a:r>
              <a:rPr lang="fr-CA" dirty="0"/>
              <a:t> </a:t>
            </a:r>
            <a:r>
              <a:rPr lang="fr-CA" dirty="0" err="1"/>
              <a:t>grammar</a:t>
            </a:r>
            <a:r>
              <a:rPr lang="fr-CA" dirty="0"/>
              <a:t>)</a:t>
            </a:r>
          </a:p>
        </p:txBody>
      </p:sp>
      <p:sp>
        <p:nvSpPr>
          <p:cNvPr id="4" name="ZoneTexte 3">
            <a:extLst>
              <a:ext uri="{FF2B5EF4-FFF2-40B4-BE49-F238E27FC236}">
                <a16:creationId xmlns:a16="http://schemas.microsoft.com/office/drawing/2014/main" id="{921AF02C-01C1-457D-A8CF-DD046F6DFDA7}"/>
              </a:ext>
            </a:extLst>
          </p:cNvPr>
          <p:cNvSpPr txBox="1"/>
          <p:nvPr/>
        </p:nvSpPr>
        <p:spPr>
          <a:xfrm>
            <a:off x="1544749" y="3429000"/>
            <a:ext cx="4676876" cy="1754326"/>
          </a:xfrm>
          <a:prstGeom prst="rect">
            <a:avLst/>
          </a:prstGeom>
          <a:noFill/>
        </p:spPr>
        <p:txBody>
          <a:bodyPr wrap="square" rtlCol="0">
            <a:spAutoFit/>
          </a:bodyPr>
          <a:lstStyle/>
          <a:p>
            <a:pPr marL="285750" indent="-285750">
              <a:buFont typeface="Wingdings" panose="05000000000000000000" pitchFamily="2" charset="2"/>
              <a:buChar char="v"/>
            </a:pPr>
            <a:r>
              <a:rPr lang="fr-CA" dirty="0" err="1"/>
              <a:t>Verb</a:t>
            </a:r>
            <a:r>
              <a:rPr lang="fr-CA" dirty="0"/>
              <a:t> </a:t>
            </a:r>
            <a:r>
              <a:rPr lang="fr-CA" dirty="0" err="1"/>
              <a:t>tenses</a:t>
            </a:r>
            <a:r>
              <a:rPr lang="fr-CA" dirty="0"/>
              <a:t>							</a:t>
            </a:r>
          </a:p>
          <a:p>
            <a:pPr marL="285750" indent="-285750">
              <a:buFont typeface="Wingdings" panose="05000000000000000000" pitchFamily="2" charset="2"/>
              <a:buChar char="v"/>
            </a:pPr>
            <a:r>
              <a:rPr lang="fr-CA" dirty="0"/>
              <a:t>Adjectives (comparatives)				</a:t>
            </a:r>
          </a:p>
          <a:p>
            <a:pPr marL="285750" indent="-285750">
              <a:buFont typeface="Wingdings" panose="05000000000000000000" pitchFamily="2" charset="2"/>
              <a:buChar char="v"/>
            </a:pPr>
            <a:r>
              <a:rPr lang="fr-CA" dirty="0" err="1"/>
              <a:t>Parallel</a:t>
            </a:r>
            <a:r>
              <a:rPr lang="fr-CA" dirty="0"/>
              <a:t> Structures				</a:t>
            </a:r>
          </a:p>
          <a:p>
            <a:pPr marL="285750" indent="-285750">
              <a:buFont typeface="Wingdings" panose="05000000000000000000" pitchFamily="2" charset="2"/>
              <a:buChar char="v"/>
            </a:pPr>
            <a:r>
              <a:rPr lang="fr-CA" dirty="0"/>
              <a:t>Parts of Speech						</a:t>
            </a:r>
          </a:p>
          <a:p>
            <a:pPr marL="285750" indent="-285750">
              <a:buFont typeface="Wingdings" panose="05000000000000000000" pitchFamily="2" charset="2"/>
              <a:buChar char="v"/>
            </a:pPr>
            <a:r>
              <a:rPr lang="fr-CA" dirty="0" err="1"/>
              <a:t>Punctuation</a:t>
            </a:r>
            <a:endParaRPr lang="fr-CA" dirty="0"/>
          </a:p>
          <a:p>
            <a:endParaRPr lang="fr-CA" dirty="0"/>
          </a:p>
        </p:txBody>
      </p:sp>
      <p:sp>
        <p:nvSpPr>
          <p:cNvPr id="5" name="ZoneTexte 4">
            <a:extLst>
              <a:ext uri="{FF2B5EF4-FFF2-40B4-BE49-F238E27FC236}">
                <a16:creationId xmlns:a16="http://schemas.microsoft.com/office/drawing/2014/main" id="{57C75966-E3ED-45E4-8D49-FBEBECB13130}"/>
              </a:ext>
            </a:extLst>
          </p:cNvPr>
          <p:cNvSpPr txBox="1"/>
          <p:nvPr/>
        </p:nvSpPr>
        <p:spPr>
          <a:xfrm>
            <a:off x="4620853" y="4658893"/>
            <a:ext cx="4676876" cy="1754326"/>
          </a:xfrm>
          <a:prstGeom prst="rect">
            <a:avLst/>
          </a:prstGeom>
          <a:noFill/>
        </p:spPr>
        <p:txBody>
          <a:bodyPr wrap="square" rtlCol="0">
            <a:spAutoFit/>
          </a:bodyPr>
          <a:lstStyle/>
          <a:p>
            <a:pPr marL="285750" indent="-285750">
              <a:buFont typeface="Wingdings" panose="05000000000000000000" pitchFamily="2" charset="2"/>
              <a:buChar char="v"/>
            </a:pPr>
            <a:r>
              <a:rPr lang="fr-CA" dirty="0" err="1"/>
              <a:t>Phrasal</a:t>
            </a:r>
            <a:r>
              <a:rPr lang="fr-CA" dirty="0"/>
              <a:t> </a:t>
            </a:r>
            <a:r>
              <a:rPr lang="fr-CA" dirty="0" err="1"/>
              <a:t>verbs</a:t>
            </a:r>
            <a:r>
              <a:rPr lang="fr-CA" dirty="0"/>
              <a:t>						</a:t>
            </a:r>
          </a:p>
          <a:p>
            <a:pPr marL="285750" indent="-285750">
              <a:buFont typeface="Wingdings" panose="05000000000000000000" pitchFamily="2" charset="2"/>
              <a:buChar char="v"/>
            </a:pPr>
            <a:r>
              <a:rPr lang="fr-CA" dirty="0"/>
              <a:t>Compound </a:t>
            </a:r>
            <a:r>
              <a:rPr lang="fr-CA" dirty="0" err="1"/>
              <a:t>words</a:t>
            </a:r>
            <a:r>
              <a:rPr lang="fr-CA" dirty="0"/>
              <a:t>			</a:t>
            </a:r>
          </a:p>
          <a:p>
            <a:pPr marL="285750" indent="-285750">
              <a:buFont typeface="Wingdings" panose="05000000000000000000" pitchFamily="2" charset="2"/>
              <a:buChar char="v"/>
            </a:pPr>
            <a:r>
              <a:rPr lang="fr-CA" dirty="0" err="1"/>
              <a:t>prepositions</a:t>
            </a:r>
            <a:r>
              <a:rPr lang="fr-CA" dirty="0"/>
              <a:t>						</a:t>
            </a:r>
          </a:p>
          <a:p>
            <a:pPr marL="285750" indent="-285750">
              <a:buFont typeface="Wingdings" panose="05000000000000000000" pitchFamily="2" charset="2"/>
              <a:buChar char="v"/>
            </a:pPr>
            <a:r>
              <a:rPr lang="fr-CA" dirty="0" err="1"/>
              <a:t>Paragraph</a:t>
            </a:r>
            <a:r>
              <a:rPr lang="fr-CA" dirty="0"/>
              <a:t> building						</a:t>
            </a:r>
          </a:p>
          <a:p>
            <a:endParaRPr lang="fr-CA" dirty="0"/>
          </a:p>
        </p:txBody>
      </p:sp>
      <p:pic>
        <p:nvPicPr>
          <p:cNvPr id="7" name="Image 6">
            <a:extLst>
              <a:ext uri="{FF2B5EF4-FFF2-40B4-BE49-F238E27FC236}">
                <a16:creationId xmlns:a16="http://schemas.microsoft.com/office/drawing/2014/main" id="{01C53480-E2B5-4FAB-AF07-6ECED96A7BAF}"/>
              </a:ext>
            </a:extLst>
          </p:cNvPr>
          <p:cNvPicPr>
            <a:picLocks noChangeAspect="1"/>
          </p:cNvPicPr>
          <p:nvPr/>
        </p:nvPicPr>
        <p:blipFill>
          <a:blip r:embed="rId2"/>
          <a:stretch>
            <a:fillRect/>
          </a:stretch>
        </p:blipFill>
        <p:spPr>
          <a:xfrm>
            <a:off x="7379614" y="1875079"/>
            <a:ext cx="3788258" cy="2361019"/>
          </a:xfrm>
          <a:prstGeom prst="rect">
            <a:avLst/>
          </a:prstGeom>
        </p:spPr>
      </p:pic>
    </p:spTree>
    <p:extLst>
      <p:ext uri="{BB962C8B-B14F-4D97-AF65-F5344CB8AC3E}">
        <p14:creationId xmlns:p14="http://schemas.microsoft.com/office/powerpoint/2010/main" val="248776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B04DF36-487B-42B4-A365-4C48673758EC}"/>
              </a:ext>
            </a:extLst>
          </p:cNvPr>
          <p:cNvPicPr>
            <a:picLocks noChangeAspect="1"/>
          </p:cNvPicPr>
          <p:nvPr/>
        </p:nvPicPr>
        <p:blipFill>
          <a:blip r:embed="rId2"/>
          <a:stretch>
            <a:fillRect/>
          </a:stretch>
        </p:blipFill>
        <p:spPr>
          <a:xfrm>
            <a:off x="1628482" y="804333"/>
            <a:ext cx="8935033" cy="5249331"/>
          </a:xfrm>
          <a:prstGeom prst="rect">
            <a:avLst/>
          </a:prstGeom>
        </p:spPr>
      </p:pic>
      <p:sp>
        <p:nvSpPr>
          <p:cNvPr id="5" name="ZoneTexte 4">
            <a:extLst>
              <a:ext uri="{FF2B5EF4-FFF2-40B4-BE49-F238E27FC236}">
                <a16:creationId xmlns:a16="http://schemas.microsoft.com/office/drawing/2014/main" id="{136FA2D7-A90A-4C85-B8F1-697BC2717997}"/>
              </a:ext>
            </a:extLst>
          </p:cNvPr>
          <p:cNvSpPr txBox="1"/>
          <p:nvPr/>
        </p:nvSpPr>
        <p:spPr>
          <a:xfrm>
            <a:off x="9442580" y="5740970"/>
            <a:ext cx="1884784" cy="369332"/>
          </a:xfrm>
          <a:prstGeom prst="rect">
            <a:avLst/>
          </a:prstGeom>
          <a:noFill/>
        </p:spPr>
        <p:txBody>
          <a:bodyPr wrap="square" rtlCol="0">
            <a:spAutoFit/>
          </a:bodyPr>
          <a:lstStyle/>
          <a:p>
            <a:r>
              <a:rPr lang="fr-CA" dirty="0"/>
              <a:t>Version provisoire</a:t>
            </a:r>
          </a:p>
        </p:txBody>
      </p:sp>
    </p:spTree>
    <p:extLst>
      <p:ext uri="{BB962C8B-B14F-4D97-AF65-F5344CB8AC3E}">
        <p14:creationId xmlns:p14="http://schemas.microsoft.com/office/powerpoint/2010/main" val="3322403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6A94D0-2BF4-453C-8034-7742BE49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8A115BBF-8011-4E68-A9C9-48D0792E72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11">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2">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590120" y="1105351"/>
            <a:ext cx="5477071" cy="3023981"/>
          </a:xfrm>
        </p:spPr>
        <p:txBody>
          <a:bodyPr vert="horz" lIns="91440" tIns="45720" rIns="91440" bIns="45720" rtlCol="0" anchor="b">
            <a:normAutofit/>
          </a:bodyPr>
          <a:lstStyle/>
          <a:p>
            <a:r>
              <a:rPr lang="en-US" sz="4400" spc="200" dirty="0">
                <a:solidFill>
                  <a:schemeClr val="bg1"/>
                </a:solidFill>
              </a:rPr>
              <a:t>ANG-5104-1</a:t>
            </a:r>
          </a:p>
        </p:txBody>
      </p:sp>
      <p:sp>
        <p:nvSpPr>
          <p:cNvPr id="3" name="Espace réservé du contenu 2"/>
          <p:cNvSpPr>
            <a:spLocks noGrp="1"/>
          </p:cNvSpPr>
          <p:nvPr>
            <p:ph idx="1"/>
          </p:nvPr>
        </p:nvSpPr>
        <p:spPr>
          <a:xfrm>
            <a:off x="5590120" y="4297556"/>
            <a:ext cx="5477071" cy="1431695"/>
          </a:xfrm>
        </p:spPr>
        <p:txBody>
          <a:bodyPr vert="horz" lIns="91440" tIns="45720" rIns="91440" bIns="45720" rtlCol="0" anchor="t">
            <a:normAutofit/>
          </a:bodyPr>
          <a:lstStyle/>
          <a:p>
            <a:pPr marL="0" indent="0">
              <a:lnSpc>
                <a:spcPct val="100000"/>
              </a:lnSpc>
              <a:spcBef>
                <a:spcPts val="0"/>
              </a:spcBef>
              <a:buNone/>
            </a:pPr>
            <a:r>
              <a:rPr lang="en-US" sz="1600" dirty="0">
                <a:solidFill>
                  <a:schemeClr val="bg1"/>
                </a:solidFill>
              </a:rPr>
              <a:t>Situation </a:t>
            </a:r>
            <a:r>
              <a:rPr lang="en-US" sz="1600" dirty="0" err="1">
                <a:solidFill>
                  <a:schemeClr val="bg1"/>
                </a:solidFill>
              </a:rPr>
              <a:t>d’évaluation_Épreuve</a:t>
            </a:r>
            <a:r>
              <a:rPr lang="en-US" sz="1600" dirty="0">
                <a:solidFill>
                  <a:schemeClr val="bg1"/>
                </a:solidFill>
              </a:rPr>
              <a:t> locale</a:t>
            </a:r>
          </a:p>
        </p:txBody>
      </p:sp>
      <p:cxnSp>
        <p:nvCxnSpPr>
          <p:cNvPr id="13" name="Straight Connector 17">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4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DAF2E9-3D88-4759-B4FC-7688C7B98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ADA00DF-825B-4D57-98D5-5A221ED9DF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726B7E5-72EE-4020-A625-10AC5521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E1AEB1-4AE9-41B7-8B3B-6DF6C3E3B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57200" y="640080"/>
            <a:ext cx="3185917" cy="3034857"/>
          </a:xfrm>
        </p:spPr>
        <p:txBody>
          <a:bodyPr vert="horz" lIns="91440" tIns="45720" rIns="91440" bIns="45720" rtlCol="0" anchor="b">
            <a:normAutofit/>
          </a:bodyPr>
          <a:lstStyle/>
          <a:p>
            <a:pPr algn="r"/>
            <a:r>
              <a:rPr lang="en-US" sz="4400" spc="200" dirty="0">
                <a:solidFill>
                  <a:srgbClr val="FFFFFF"/>
                </a:solidFill>
              </a:rPr>
              <a:t>ANG-5105-1</a:t>
            </a:r>
          </a:p>
        </p:txBody>
      </p:sp>
      <p:sp>
        <p:nvSpPr>
          <p:cNvPr id="3" name="Espace réservé du contenu 2"/>
          <p:cNvSpPr>
            <a:spLocks noGrp="1"/>
          </p:cNvSpPr>
          <p:nvPr>
            <p:ph idx="1"/>
          </p:nvPr>
        </p:nvSpPr>
        <p:spPr>
          <a:xfrm>
            <a:off x="638921" y="3849539"/>
            <a:ext cx="3004195"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Situation d’évaluation</a:t>
            </a:r>
          </a:p>
        </p:txBody>
      </p:sp>
      <p:cxnSp>
        <p:nvCxnSpPr>
          <p:cNvPr id="20" name="Straight Connector 19">
            <a:extLst>
              <a:ext uri="{FF2B5EF4-FFF2-40B4-BE49-F238E27FC236}">
                <a16:creationId xmlns:a16="http://schemas.microsoft.com/office/drawing/2014/main" id="{639A1C41-2381-4ABE-96E9-14BDF440C0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AB6BF6-B991-43B1-8F9D-2E9159EFEF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194820F-3043-4A40-BB85-B94C66064524}"/>
              </a:ext>
            </a:extLst>
          </p:cNvPr>
          <p:cNvSpPr txBox="1"/>
          <p:nvPr/>
        </p:nvSpPr>
        <p:spPr>
          <a:xfrm>
            <a:off x="8671391" y="891217"/>
            <a:ext cx="3257752" cy="707886"/>
          </a:xfrm>
          <a:prstGeom prst="rect">
            <a:avLst/>
          </a:prstGeom>
          <a:noFill/>
        </p:spPr>
        <p:txBody>
          <a:bodyPr wrap="square" rtlCol="0">
            <a:spAutoFit/>
          </a:bodyPr>
          <a:lstStyle/>
          <a:p>
            <a:r>
              <a:rPr lang="fr-CA" sz="2000" dirty="0"/>
              <a:t>N’oubliez pas l’évaluation de l’atelier! Merci!</a:t>
            </a:r>
          </a:p>
        </p:txBody>
      </p:sp>
      <p:pic>
        <p:nvPicPr>
          <p:cNvPr id="6" name="Image 5">
            <a:extLst>
              <a:ext uri="{FF2B5EF4-FFF2-40B4-BE49-F238E27FC236}">
                <a16:creationId xmlns:a16="http://schemas.microsoft.com/office/drawing/2014/main" id="{4C68CA94-255C-4534-AF9E-7F6DED80CD00}"/>
              </a:ext>
            </a:extLst>
          </p:cNvPr>
          <p:cNvPicPr>
            <a:picLocks noChangeAspect="1"/>
          </p:cNvPicPr>
          <p:nvPr/>
        </p:nvPicPr>
        <p:blipFill>
          <a:blip r:embed="rId3"/>
          <a:stretch>
            <a:fillRect/>
          </a:stretch>
        </p:blipFill>
        <p:spPr>
          <a:xfrm>
            <a:off x="8774364" y="1774549"/>
            <a:ext cx="2589935" cy="3086636"/>
          </a:xfrm>
          <a:prstGeom prst="rect">
            <a:avLst/>
          </a:prstGeom>
        </p:spPr>
      </p:pic>
      <p:sp>
        <p:nvSpPr>
          <p:cNvPr id="7" name="ZoneTexte 6">
            <a:extLst>
              <a:ext uri="{FF2B5EF4-FFF2-40B4-BE49-F238E27FC236}">
                <a16:creationId xmlns:a16="http://schemas.microsoft.com/office/drawing/2014/main" id="{1D16BCCC-00FA-4211-ABC7-0BFFDA32DF5D}"/>
              </a:ext>
            </a:extLst>
          </p:cNvPr>
          <p:cNvSpPr txBox="1"/>
          <p:nvPr/>
        </p:nvSpPr>
        <p:spPr>
          <a:xfrm>
            <a:off x="4423334" y="1703270"/>
            <a:ext cx="3526604" cy="3447098"/>
          </a:xfrm>
          <a:prstGeom prst="rect">
            <a:avLst/>
          </a:prstGeom>
          <a:noFill/>
        </p:spPr>
        <p:txBody>
          <a:bodyPr wrap="square" rtlCol="0">
            <a:spAutoFit/>
          </a:bodyPr>
          <a:lstStyle/>
          <a:p>
            <a:r>
              <a:rPr lang="fr-CA" sz="4000" b="1" dirty="0">
                <a:solidFill>
                  <a:srgbClr val="92D050"/>
                </a:solidFill>
              </a:rPr>
              <a:t>Questions?</a:t>
            </a:r>
          </a:p>
          <a:p>
            <a:endParaRPr lang="fr-CA" sz="4000" dirty="0"/>
          </a:p>
          <a:p>
            <a:r>
              <a:rPr lang="fr-CA" sz="4000" b="1" dirty="0">
                <a:solidFill>
                  <a:schemeClr val="bg1">
                    <a:lumMod val="65000"/>
                  </a:schemeClr>
                </a:solidFill>
              </a:rPr>
              <a:t>Commentaires?</a:t>
            </a:r>
          </a:p>
          <a:p>
            <a:endParaRPr lang="fr-CA" sz="4000" dirty="0"/>
          </a:p>
          <a:p>
            <a:r>
              <a:rPr lang="fr-CA" sz="4000" b="1" dirty="0">
                <a:solidFill>
                  <a:srgbClr val="C23EA6"/>
                </a:solidFill>
              </a:rPr>
              <a:t>Suggestions?</a:t>
            </a:r>
          </a:p>
          <a:p>
            <a:endParaRPr lang="fr-CA" dirty="0"/>
          </a:p>
        </p:txBody>
      </p:sp>
    </p:spTree>
    <p:extLst>
      <p:ext uri="{BB962C8B-B14F-4D97-AF65-F5344CB8AC3E}">
        <p14:creationId xmlns:p14="http://schemas.microsoft.com/office/powerpoint/2010/main" val="311656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466966A-B29C-472E-8766-C251F8C60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6401A0-1B5A-4833-A617-7697A6CC0D98}"/>
              </a:ext>
            </a:extLst>
          </p:cNvPr>
          <p:cNvSpPr>
            <a:spLocks noGrp="1"/>
          </p:cNvSpPr>
          <p:nvPr>
            <p:ph type="title"/>
          </p:nvPr>
        </p:nvSpPr>
        <p:spPr>
          <a:xfrm>
            <a:off x="1024129" y="585216"/>
            <a:ext cx="3779085" cy="1499616"/>
          </a:xfrm>
        </p:spPr>
        <p:txBody>
          <a:bodyPr>
            <a:normAutofit/>
          </a:bodyPr>
          <a:lstStyle/>
          <a:p>
            <a:r>
              <a:rPr lang="fr-CA" sz="4300">
                <a:solidFill>
                  <a:srgbClr val="FFFFFF"/>
                </a:solidFill>
              </a:rPr>
              <a:t>Mon organisation de classe</a:t>
            </a:r>
          </a:p>
        </p:txBody>
      </p:sp>
      <p:cxnSp>
        <p:nvCxnSpPr>
          <p:cNvPr id="31" name="Straight Connector 30">
            <a:extLst>
              <a:ext uri="{FF2B5EF4-FFF2-40B4-BE49-F238E27FC236}">
                <a16:creationId xmlns:a16="http://schemas.microsoft.com/office/drawing/2014/main" id="{C494309E-C447-4523-90CD-6ED3EF7927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4500A63D-65E4-43AC-A6A0-100B458CBF5D}"/>
              </a:ext>
            </a:extLst>
          </p:cNvPr>
          <p:cNvSpPr>
            <a:spLocks noGrp="1"/>
          </p:cNvSpPr>
          <p:nvPr>
            <p:ph idx="1"/>
          </p:nvPr>
        </p:nvSpPr>
        <p:spPr>
          <a:xfrm>
            <a:off x="755553" y="2278866"/>
            <a:ext cx="4284988" cy="3368351"/>
          </a:xfrm>
        </p:spPr>
        <p:txBody>
          <a:bodyPr>
            <a:normAutofit/>
          </a:bodyPr>
          <a:lstStyle/>
          <a:p>
            <a:pPr>
              <a:buClrTx/>
              <a:buFont typeface="Wingdings" panose="05000000000000000000" pitchFamily="2" charset="2"/>
              <a:buChar char="v"/>
            </a:pPr>
            <a:r>
              <a:rPr lang="en-US" dirty="0">
                <a:solidFill>
                  <a:srgbClr val="FFFFFF"/>
                </a:solidFill>
              </a:rPr>
              <a:t> Coin lecture</a:t>
            </a:r>
          </a:p>
          <a:p>
            <a:pPr>
              <a:buClrTx/>
              <a:buFont typeface="Wingdings" panose="05000000000000000000" pitchFamily="2" charset="2"/>
              <a:buChar char="v"/>
            </a:pPr>
            <a:r>
              <a:rPr lang="en-US" dirty="0">
                <a:solidFill>
                  <a:srgbClr val="FFFFFF"/>
                </a:solidFill>
              </a:rPr>
              <a:t> Reading Apprenticeship</a:t>
            </a:r>
          </a:p>
          <a:p>
            <a:pPr>
              <a:buClrTx/>
              <a:buFont typeface="Wingdings" panose="05000000000000000000" pitchFamily="2" charset="2"/>
              <a:buChar char="v"/>
            </a:pPr>
            <a:r>
              <a:rPr lang="en-US" dirty="0">
                <a:solidFill>
                  <a:srgbClr val="FFFFFF"/>
                </a:solidFill>
              </a:rPr>
              <a:t> </a:t>
            </a:r>
            <a:r>
              <a:rPr lang="en-US" dirty="0" err="1">
                <a:solidFill>
                  <a:srgbClr val="FFFFFF"/>
                </a:solidFill>
              </a:rPr>
              <a:t>Enseignement</a:t>
            </a:r>
            <a:r>
              <a:rPr lang="en-US" dirty="0">
                <a:solidFill>
                  <a:srgbClr val="FFFFFF"/>
                </a:solidFill>
              </a:rPr>
              <a:t> </a:t>
            </a:r>
            <a:r>
              <a:rPr lang="en-US" dirty="0" err="1">
                <a:solidFill>
                  <a:srgbClr val="FFFFFF"/>
                </a:solidFill>
              </a:rPr>
              <a:t>Explicite</a:t>
            </a:r>
            <a:r>
              <a:rPr lang="en-US" dirty="0">
                <a:solidFill>
                  <a:srgbClr val="FFFFFF"/>
                </a:solidFill>
              </a:rPr>
              <a:t> des  </a:t>
            </a:r>
            <a:r>
              <a:rPr lang="en-US" dirty="0" err="1">
                <a:solidFill>
                  <a:srgbClr val="FFFFFF"/>
                </a:solidFill>
              </a:rPr>
              <a:t>stratégies</a:t>
            </a:r>
            <a:r>
              <a:rPr lang="en-US" dirty="0">
                <a:solidFill>
                  <a:srgbClr val="FFFFFF"/>
                </a:solidFill>
              </a:rPr>
              <a:t> et de la </a:t>
            </a:r>
            <a:r>
              <a:rPr lang="en-US" dirty="0" err="1">
                <a:solidFill>
                  <a:srgbClr val="FFFFFF"/>
                </a:solidFill>
              </a:rPr>
              <a:t>grammaire</a:t>
            </a:r>
            <a:endParaRPr lang="en-US" dirty="0">
              <a:solidFill>
                <a:srgbClr val="FFFFFF"/>
              </a:solidFill>
            </a:endParaRPr>
          </a:p>
          <a:p>
            <a:pPr>
              <a:buClrTx/>
              <a:buFont typeface="Wingdings" panose="05000000000000000000" pitchFamily="2" charset="2"/>
              <a:buChar char="v"/>
            </a:pPr>
            <a:r>
              <a:rPr lang="en-US" dirty="0">
                <a:solidFill>
                  <a:srgbClr val="FFFFFF"/>
                </a:solidFill>
              </a:rPr>
              <a:t> </a:t>
            </a:r>
            <a:r>
              <a:rPr lang="en-US" dirty="0" err="1">
                <a:solidFill>
                  <a:srgbClr val="FFFFFF"/>
                </a:solidFill>
              </a:rPr>
              <a:t>Certificat</a:t>
            </a:r>
            <a:r>
              <a:rPr lang="en-US" dirty="0">
                <a:solidFill>
                  <a:srgbClr val="FFFFFF"/>
                </a:solidFill>
              </a:rPr>
              <a:t> de </a:t>
            </a:r>
            <a:r>
              <a:rPr lang="en-US" dirty="0" err="1">
                <a:solidFill>
                  <a:srgbClr val="FFFFFF"/>
                </a:solidFill>
              </a:rPr>
              <a:t>réussite</a:t>
            </a:r>
            <a:endParaRPr lang="en-US" dirty="0">
              <a:solidFill>
                <a:srgbClr val="FFFFFF"/>
              </a:solidFill>
            </a:endParaRPr>
          </a:p>
          <a:p>
            <a:pPr marL="0" indent="0">
              <a:buClrTx/>
              <a:buNone/>
            </a:pPr>
            <a:endParaRPr lang="en-US" dirty="0">
              <a:solidFill>
                <a:srgbClr val="FFFFFF"/>
              </a:solidFill>
            </a:endParaRPr>
          </a:p>
        </p:txBody>
      </p:sp>
      <p:pic>
        <p:nvPicPr>
          <p:cNvPr id="24" name="Espace réservé du contenu 14">
            <a:extLst>
              <a:ext uri="{FF2B5EF4-FFF2-40B4-BE49-F238E27FC236}">
                <a16:creationId xmlns:a16="http://schemas.microsoft.com/office/drawing/2014/main" id="{A6D75E2B-97CF-420B-97A9-02A7DFFA7C39}"/>
              </a:ext>
            </a:extLst>
          </p:cNvPr>
          <p:cNvPicPr>
            <a:picLocks noChangeAspect="1"/>
          </p:cNvPicPr>
          <p:nvPr/>
        </p:nvPicPr>
        <p:blipFill rotWithShape="1">
          <a:blip r:embed="rId2"/>
          <a:srcRect l="5507" r="16972" b="-4"/>
          <a:stretch/>
        </p:blipFill>
        <p:spPr>
          <a:xfrm>
            <a:off x="5737124" y="397932"/>
            <a:ext cx="3262351" cy="3156364"/>
          </a:xfrm>
          <a:prstGeom prst="rect">
            <a:avLst/>
          </a:prstGeom>
          <a:ln w="88900" cap="sq" cmpd="thickThin">
            <a:solidFill>
              <a:srgbClr val="92D050"/>
            </a:solidFill>
            <a:prstDash val="solid"/>
            <a:miter lim="800000"/>
          </a:ln>
          <a:effectLst>
            <a:innerShdw blurRad="76200">
              <a:srgbClr val="000000"/>
            </a:innerShdw>
          </a:effectLst>
        </p:spPr>
      </p:pic>
      <p:sp>
        <p:nvSpPr>
          <p:cNvPr id="33" name="Rectangle 32">
            <a:extLst>
              <a:ext uri="{FF2B5EF4-FFF2-40B4-BE49-F238E27FC236}">
                <a16:creationId xmlns:a16="http://schemas.microsoft.com/office/drawing/2014/main" id="{3B221C4C-E973-4C7F-969B-FC5C2D37A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3281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854AEEE4-9196-478A-9733-C962F077F897}"/>
              </a:ext>
            </a:extLst>
          </p:cNvPr>
          <p:cNvPicPr>
            <a:picLocks noChangeAspect="1"/>
          </p:cNvPicPr>
          <p:nvPr/>
        </p:nvPicPr>
        <p:blipFill rotWithShape="1">
          <a:blip r:embed="rId3"/>
          <a:srcRect l="37239" r="-4" b="-4"/>
          <a:stretch/>
        </p:blipFill>
        <p:spPr>
          <a:xfrm>
            <a:off x="9948444" y="4157448"/>
            <a:ext cx="1766654" cy="2111105"/>
          </a:xfrm>
          <a:prstGeom prst="rect">
            <a:avLst/>
          </a:prstGeom>
          <a:ln w="88900" cap="sq" cmpd="thickThin">
            <a:solidFill>
              <a:schemeClr val="bg1">
                <a:lumMod val="65000"/>
              </a:schemeClr>
            </a:solidFill>
            <a:prstDash val="solid"/>
            <a:miter lim="800000"/>
          </a:ln>
          <a:effectLst>
            <a:innerShdw blurRad="76200">
              <a:srgbClr val="000000"/>
            </a:innerShdw>
          </a:effectLst>
        </p:spPr>
      </p:pic>
      <p:sp>
        <p:nvSpPr>
          <p:cNvPr id="35" name="Rectangle 34">
            <a:extLst>
              <a:ext uri="{FF2B5EF4-FFF2-40B4-BE49-F238E27FC236}">
                <a16:creationId xmlns:a16="http://schemas.microsoft.com/office/drawing/2014/main" id="{92EA513B-1003-4CDE-A3F5-91985BB10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a16="http://schemas.microsoft.com/office/drawing/2014/main" id="{21F300AA-03D4-4847-8B0E-FC82A7998704}"/>
              </a:ext>
            </a:extLst>
          </p:cNvPr>
          <p:cNvPicPr>
            <a:picLocks noChangeAspect="1"/>
          </p:cNvPicPr>
          <p:nvPr/>
        </p:nvPicPr>
        <p:blipFill rotWithShape="1">
          <a:blip r:embed="rId4"/>
          <a:srcRect t="19168" r="4" b="4"/>
          <a:stretch/>
        </p:blipFill>
        <p:spPr>
          <a:xfrm>
            <a:off x="5699116" y="4157448"/>
            <a:ext cx="3653663" cy="2214970"/>
          </a:xfrm>
          <a:prstGeom prst="rect">
            <a:avLst/>
          </a:prstGeom>
          <a:ln w="88900" cap="sq" cmpd="thickThin">
            <a:solidFill>
              <a:srgbClr val="7030A0"/>
            </a:solidFill>
            <a:prstDash val="solid"/>
            <a:miter lim="800000"/>
          </a:ln>
          <a:effectLst>
            <a:innerShdw blurRad="76200">
              <a:srgbClr val="000000"/>
            </a:innerShdw>
          </a:effectLst>
        </p:spPr>
      </p:pic>
      <p:pic>
        <p:nvPicPr>
          <p:cNvPr id="17" name="Image 16">
            <a:extLst>
              <a:ext uri="{FF2B5EF4-FFF2-40B4-BE49-F238E27FC236}">
                <a16:creationId xmlns:a16="http://schemas.microsoft.com/office/drawing/2014/main" id="{D5E9E772-8ABF-4897-B7CF-C8BCFDDA119E}"/>
              </a:ext>
            </a:extLst>
          </p:cNvPr>
          <p:cNvPicPr>
            <a:picLocks noChangeAspect="1"/>
          </p:cNvPicPr>
          <p:nvPr/>
        </p:nvPicPr>
        <p:blipFill rotWithShape="1">
          <a:blip r:embed="rId5"/>
          <a:srcRect l="10659" r="36565" b="3"/>
          <a:stretch/>
        </p:blipFill>
        <p:spPr>
          <a:xfrm>
            <a:off x="9583348" y="321732"/>
            <a:ext cx="2379922" cy="3381957"/>
          </a:xfrm>
          <a:prstGeom prst="rect">
            <a:avLst/>
          </a:prstGeom>
          <a:ln w="889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val="291328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8A85E-72AB-48ED-B618-8E6BAA61DB34}"/>
              </a:ext>
            </a:extLst>
          </p:cNvPr>
          <p:cNvSpPr>
            <a:spLocks noGrp="1"/>
          </p:cNvSpPr>
          <p:nvPr>
            <p:ph type="title"/>
          </p:nvPr>
        </p:nvSpPr>
        <p:spPr/>
        <p:txBody>
          <a:bodyPr/>
          <a:lstStyle/>
          <a:p>
            <a:r>
              <a:rPr lang="fr-CA" dirty="0"/>
              <a:t>RECOMMANDATIONS ET COMMENTAIRES</a:t>
            </a:r>
          </a:p>
        </p:txBody>
      </p:sp>
      <p:pic>
        <p:nvPicPr>
          <p:cNvPr id="8" name="Espace réservé du contenu 7" descr="Synchronisation avec le cloud ">
            <a:extLst>
              <a:ext uri="{FF2B5EF4-FFF2-40B4-BE49-F238E27FC236}">
                <a16:creationId xmlns:a16="http://schemas.microsoft.com/office/drawing/2014/main" id="{E510F7D1-F9E6-446C-BB2C-D8361EB5CDD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24127" y="2669427"/>
            <a:ext cx="523223" cy="523223"/>
          </a:xfrm>
        </p:spPr>
      </p:pic>
      <p:sp>
        <p:nvSpPr>
          <p:cNvPr id="6" name="Titre 3">
            <a:extLst>
              <a:ext uri="{FF2B5EF4-FFF2-40B4-BE49-F238E27FC236}">
                <a16:creationId xmlns:a16="http://schemas.microsoft.com/office/drawing/2014/main" id="{41E1F1A4-37C2-47FC-BCA3-B4ED2BCDBB18}"/>
              </a:ext>
            </a:extLst>
          </p:cNvPr>
          <p:cNvSpPr txBox="1">
            <a:spLocks/>
          </p:cNvSpPr>
          <p:nvPr/>
        </p:nvSpPr>
        <p:spPr>
          <a:xfrm>
            <a:off x="918971" y="538563"/>
            <a:ext cx="9720072" cy="1499616"/>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CA" dirty="0">
                <a:solidFill>
                  <a:schemeClr val="accent4">
                    <a:lumMod val="75000"/>
                  </a:schemeClr>
                </a:solidFill>
              </a:rPr>
              <a:t>Recommandations et commentaires</a:t>
            </a:r>
            <a:endParaRPr lang="fr-CA" dirty="0">
              <a:solidFill>
                <a:srgbClr val="7030A0"/>
              </a:solidFill>
            </a:endParaRPr>
          </a:p>
        </p:txBody>
      </p:sp>
      <p:sp>
        <p:nvSpPr>
          <p:cNvPr id="9" name="ZoneTexte 8">
            <a:extLst>
              <a:ext uri="{FF2B5EF4-FFF2-40B4-BE49-F238E27FC236}">
                <a16:creationId xmlns:a16="http://schemas.microsoft.com/office/drawing/2014/main" id="{7E51280D-D0F6-47BD-941F-C57E4DEE820B}"/>
              </a:ext>
            </a:extLst>
          </p:cNvPr>
          <p:cNvSpPr txBox="1"/>
          <p:nvPr/>
        </p:nvSpPr>
        <p:spPr>
          <a:xfrm>
            <a:off x="1890790" y="2731801"/>
            <a:ext cx="8853407" cy="1200329"/>
          </a:xfrm>
          <a:prstGeom prst="rect">
            <a:avLst/>
          </a:prstGeom>
          <a:noFill/>
        </p:spPr>
        <p:txBody>
          <a:bodyPr wrap="square" rtlCol="0">
            <a:spAutoFit/>
          </a:bodyPr>
          <a:lstStyle/>
          <a:p>
            <a:r>
              <a:rPr lang="fr-CA" dirty="0"/>
              <a:t>L’ordre des diapos 11 et 19 est une suggestion. Le matériel créé (</a:t>
            </a:r>
            <a:r>
              <a:rPr lang="fr-CA" dirty="0" err="1"/>
              <a:t>learning</a:t>
            </a:r>
            <a:r>
              <a:rPr lang="fr-CA" dirty="0"/>
              <a:t> situations, </a:t>
            </a:r>
            <a:r>
              <a:rPr lang="fr-CA" dirty="0" err="1"/>
              <a:t>learning</a:t>
            </a:r>
            <a:r>
              <a:rPr lang="fr-CA" dirty="0"/>
              <a:t> </a:t>
            </a:r>
            <a:r>
              <a:rPr lang="fr-CA" dirty="0" err="1"/>
              <a:t>evaluation</a:t>
            </a:r>
            <a:r>
              <a:rPr lang="fr-CA" dirty="0"/>
              <a:t> situations, </a:t>
            </a:r>
            <a:r>
              <a:rPr lang="fr-CA" dirty="0" err="1"/>
              <a:t>written</a:t>
            </a:r>
            <a:r>
              <a:rPr lang="fr-CA" dirty="0"/>
              <a:t> guides) couvre l’ensemble des compétences et des familles de situations prescrites dans le programme. L’enseignante utilise des présentations électroniques et du matériel fait maison pour couvrir l’ensemble des savoirs essentiels.</a:t>
            </a:r>
          </a:p>
        </p:txBody>
      </p:sp>
      <p:pic>
        <p:nvPicPr>
          <p:cNvPr id="10" name="Espace réservé du contenu 7" descr="Synchronisation avec le cloud ">
            <a:extLst>
              <a:ext uri="{FF2B5EF4-FFF2-40B4-BE49-F238E27FC236}">
                <a16:creationId xmlns:a16="http://schemas.microsoft.com/office/drawing/2014/main" id="{8095991C-9FA0-43DA-9A11-B8F5C7D0F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4" y="4018587"/>
            <a:ext cx="523223" cy="523223"/>
          </a:xfrm>
          <a:prstGeom prst="rect">
            <a:avLst/>
          </a:prstGeom>
        </p:spPr>
      </p:pic>
      <p:pic>
        <p:nvPicPr>
          <p:cNvPr id="11" name="Espace réservé du contenu 7" descr="Synchronisation avec le cloud ">
            <a:extLst>
              <a:ext uri="{FF2B5EF4-FFF2-40B4-BE49-F238E27FC236}">
                <a16:creationId xmlns:a16="http://schemas.microsoft.com/office/drawing/2014/main" id="{386A14C1-6CEB-408B-8232-5836756013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5" y="5239819"/>
            <a:ext cx="523223" cy="523223"/>
          </a:xfrm>
          <a:prstGeom prst="rect">
            <a:avLst/>
          </a:prstGeom>
        </p:spPr>
      </p:pic>
      <p:sp>
        <p:nvSpPr>
          <p:cNvPr id="12" name="ZoneTexte 11">
            <a:extLst>
              <a:ext uri="{FF2B5EF4-FFF2-40B4-BE49-F238E27FC236}">
                <a16:creationId xmlns:a16="http://schemas.microsoft.com/office/drawing/2014/main" id="{BFF3125C-2257-412A-B9E3-ED596A611382}"/>
              </a:ext>
            </a:extLst>
          </p:cNvPr>
          <p:cNvSpPr txBox="1"/>
          <p:nvPr/>
        </p:nvSpPr>
        <p:spPr>
          <a:xfrm>
            <a:off x="1890789" y="4080145"/>
            <a:ext cx="8853407" cy="923330"/>
          </a:xfrm>
          <a:prstGeom prst="rect">
            <a:avLst/>
          </a:prstGeom>
          <a:noFill/>
        </p:spPr>
        <p:txBody>
          <a:bodyPr wrap="square" rtlCol="0">
            <a:spAutoFit/>
          </a:bodyPr>
          <a:lstStyle/>
          <a:p>
            <a:r>
              <a:rPr lang="fr-CA" dirty="0"/>
              <a:t>Nous avons mis à votre disposition les fichiers PDF et les fichiers Word si jamais vous aviez besoin d’adapter le matériel, le bonifier ou le modifier. Notez que tous les documents ont une licence Creative Commons.</a:t>
            </a:r>
          </a:p>
        </p:txBody>
      </p:sp>
      <p:sp>
        <p:nvSpPr>
          <p:cNvPr id="13" name="ZoneTexte 12">
            <a:extLst>
              <a:ext uri="{FF2B5EF4-FFF2-40B4-BE49-F238E27FC236}">
                <a16:creationId xmlns:a16="http://schemas.microsoft.com/office/drawing/2014/main" id="{EE9D2DB8-5C66-4201-BC52-E39DA551E77A}"/>
              </a:ext>
            </a:extLst>
          </p:cNvPr>
          <p:cNvSpPr txBox="1"/>
          <p:nvPr/>
        </p:nvSpPr>
        <p:spPr>
          <a:xfrm>
            <a:off x="1890790" y="5239819"/>
            <a:ext cx="8853407" cy="646331"/>
          </a:xfrm>
          <a:prstGeom prst="rect">
            <a:avLst/>
          </a:prstGeom>
          <a:noFill/>
        </p:spPr>
        <p:txBody>
          <a:bodyPr wrap="square" rtlCol="0">
            <a:spAutoFit/>
          </a:bodyPr>
          <a:lstStyle/>
          <a:p>
            <a:r>
              <a:rPr lang="fr-CA" dirty="0"/>
              <a:t>Les documents n’avaient pas été soumis à une révision linguistique lors de leur diffusion. Si vous voyez des coquilles ou des erreurs, vous pouvez nous les transmettre.</a:t>
            </a:r>
          </a:p>
        </p:txBody>
      </p:sp>
    </p:spTree>
    <p:extLst>
      <p:ext uri="{BB962C8B-B14F-4D97-AF65-F5344CB8AC3E}">
        <p14:creationId xmlns:p14="http://schemas.microsoft.com/office/powerpoint/2010/main" val="367301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8A85E-72AB-48ED-B618-8E6BAA61DB34}"/>
              </a:ext>
            </a:extLst>
          </p:cNvPr>
          <p:cNvSpPr>
            <a:spLocks noGrp="1"/>
          </p:cNvSpPr>
          <p:nvPr>
            <p:ph type="title"/>
          </p:nvPr>
        </p:nvSpPr>
        <p:spPr/>
        <p:txBody>
          <a:bodyPr/>
          <a:lstStyle/>
          <a:p>
            <a:r>
              <a:rPr lang="fr-CA" dirty="0"/>
              <a:t>RECOMMANDATIONS ET COMMENTAIRES</a:t>
            </a:r>
          </a:p>
        </p:txBody>
      </p:sp>
      <p:pic>
        <p:nvPicPr>
          <p:cNvPr id="8" name="Espace réservé du contenu 7" descr="Synchronisation avec le cloud ">
            <a:extLst>
              <a:ext uri="{FF2B5EF4-FFF2-40B4-BE49-F238E27FC236}">
                <a16:creationId xmlns:a16="http://schemas.microsoft.com/office/drawing/2014/main" id="{E510F7D1-F9E6-446C-BB2C-D8361EB5CDD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24127" y="2669427"/>
            <a:ext cx="523223" cy="523223"/>
          </a:xfrm>
        </p:spPr>
      </p:pic>
      <p:sp>
        <p:nvSpPr>
          <p:cNvPr id="6" name="Titre 3">
            <a:extLst>
              <a:ext uri="{FF2B5EF4-FFF2-40B4-BE49-F238E27FC236}">
                <a16:creationId xmlns:a16="http://schemas.microsoft.com/office/drawing/2014/main" id="{41E1F1A4-37C2-47FC-BCA3-B4ED2BCDBB18}"/>
              </a:ext>
            </a:extLst>
          </p:cNvPr>
          <p:cNvSpPr txBox="1">
            <a:spLocks/>
          </p:cNvSpPr>
          <p:nvPr/>
        </p:nvSpPr>
        <p:spPr>
          <a:xfrm>
            <a:off x="918971" y="538563"/>
            <a:ext cx="9720072" cy="1499616"/>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CA" dirty="0">
                <a:solidFill>
                  <a:schemeClr val="accent4">
                    <a:lumMod val="75000"/>
                  </a:schemeClr>
                </a:solidFill>
              </a:rPr>
              <a:t>Recommandations et commentaires</a:t>
            </a:r>
            <a:endParaRPr lang="fr-CA" dirty="0">
              <a:solidFill>
                <a:srgbClr val="7030A0"/>
              </a:solidFill>
            </a:endParaRPr>
          </a:p>
        </p:txBody>
      </p:sp>
      <p:sp>
        <p:nvSpPr>
          <p:cNvPr id="9" name="ZoneTexte 8">
            <a:extLst>
              <a:ext uri="{FF2B5EF4-FFF2-40B4-BE49-F238E27FC236}">
                <a16:creationId xmlns:a16="http://schemas.microsoft.com/office/drawing/2014/main" id="{7E51280D-D0F6-47BD-941F-C57E4DEE820B}"/>
              </a:ext>
            </a:extLst>
          </p:cNvPr>
          <p:cNvSpPr txBox="1"/>
          <p:nvPr/>
        </p:nvSpPr>
        <p:spPr>
          <a:xfrm>
            <a:off x="1890793" y="2669427"/>
            <a:ext cx="8853407" cy="646331"/>
          </a:xfrm>
          <a:prstGeom prst="rect">
            <a:avLst/>
          </a:prstGeom>
          <a:noFill/>
        </p:spPr>
        <p:txBody>
          <a:bodyPr wrap="square" rtlCol="0">
            <a:spAutoFit/>
          </a:bodyPr>
          <a:lstStyle/>
          <a:p>
            <a:r>
              <a:rPr lang="fr-CA" dirty="0"/>
              <a:t>Le cours ANG-5105 est conçu de la façon suivante: pour chaque type d’écriture, l’élève a un « </a:t>
            </a:r>
            <a:r>
              <a:rPr lang="fr-CA" dirty="0" err="1"/>
              <a:t>written</a:t>
            </a:r>
            <a:r>
              <a:rPr lang="fr-CA" dirty="0"/>
              <a:t> guide » accompagné d’une tâche d’écriture plus complexe (LES). </a:t>
            </a:r>
          </a:p>
        </p:txBody>
      </p:sp>
      <p:pic>
        <p:nvPicPr>
          <p:cNvPr id="10" name="Espace réservé du contenu 7" descr="Synchronisation avec le cloud ">
            <a:extLst>
              <a:ext uri="{FF2B5EF4-FFF2-40B4-BE49-F238E27FC236}">
                <a16:creationId xmlns:a16="http://schemas.microsoft.com/office/drawing/2014/main" id="{8095991C-9FA0-43DA-9A11-B8F5C7D0F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6" y="3439019"/>
            <a:ext cx="523223" cy="523223"/>
          </a:xfrm>
          <a:prstGeom prst="rect">
            <a:avLst/>
          </a:prstGeom>
        </p:spPr>
      </p:pic>
      <p:pic>
        <p:nvPicPr>
          <p:cNvPr id="11" name="Espace réservé du contenu 7" descr="Synchronisation avec le cloud ">
            <a:extLst>
              <a:ext uri="{FF2B5EF4-FFF2-40B4-BE49-F238E27FC236}">
                <a16:creationId xmlns:a16="http://schemas.microsoft.com/office/drawing/2014/main" id="{386A14C1-6CEB-408B-8232-5836756013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6" y="4331878"/>
            <a:ext cx="523223" cy="523223"/>
          </a:xfrm>
          <a:prstGeom prst="rect">
            <a:avLst/>
          </a:prstGeom>
        </p:spPr>
      </p:pic>
      <p:sp>
        <p:nvSpPr>
          <p:cNvPr id="12" name="ZoneTexte 11">
            <a:extLst>
              <a:ext uri="{FF2B5EF4-FFF2-40B4-BE49-F238E27FC236}">
                <a16:creationId xmlns:a16="http://schemas.microsoft.com/office/drawing/2014/main" id="{BFF3125C-2257-412A-B9E3-ED596A611382}"/>
              </a:ext>
            </a:extLst>
          </p:cNvPr>
          <p:cNvSpPr txBox="1"/>
          <p:nvPr/>
        </p:nvSpPr>
        <p:spPr>
          <a:xfrm>
            <a:off x="1890793" y="3376672"/>
            <a:ext cx="8853407" cy="923330"/>
          </a:xfrm>
          <a:prstGeom prst="rect">
            <a:avLst/>
          </a:prstGeom>
          <a:noFill/>
        </p:spPr>
        <p:txBody>
          <a:bodyPr wrap="square" rtlCol="0">
            <a:spAutoFit/>
          </a:bodyPr>
          <a:lstStyle/>
          <a:p>
            <a:r>
              <a:rPr lang="fr-CA" dirty="0"/>
              <a:t>LS= Learning Situation (incluant de la théorie, des modèles explicites, des étapes, etc.) </a:t>
            </a:r>
          </a:p>
          <a:p>
            <a:r>
              <a:rPr lang="fr-CA" dirty="0"/>
              <a:t>LES=Learning </a:t>
            </a:r>
            <a:r>
              <a:rPr lang="fr-CA"/>
              <a:t>Evaluation</a:t>
            </a:r>
            <a:r>
              <a:rPr lang="fr-CA" dirty="0"/>
              <a:t> Situation (tâche d’écriture plus complexe à faire de façon plus autonome)</a:t>
            </a:r>
          </a:p>
        </p:txBody>
      </p:sp>
      <p:sp>
        <p:nvSpPr>
          <p:cNvPr id="13" name="ZoneTexte 12">
            <a:extLst>
              <a:ext uri="{FF2B5EF4-FFF2-40B4-BE49-F238E27FC236}">
                <a16:creationId xmlns:a16="http://schemas.microsoft.com/office/drawing/2014/main" id="{EE9D2DB8-5C66-4201-BC52-E39DA551E77A}"/>
              </a:ext>
            </a:extLst>
          </p:cNvPr>
          <p:cNvSpPr txBox="1"/>
          <p:nvPr/>
        </p:nvSpPr>
        <p:spPr>
          <a:xfrm>
            <a:off x="1890793" y="4331878"/>
            <a:ext cx="8853407" cy="646331"/>
          </a:xfrm>
          <a:prstGeom prst="rect">
            <a:avLst/>
          </a:prstGeom>
          <a:noFill/>
        </p:spPr>
        <p:txBody>
          <a:bodyPr wrap="square" rtlCol="0">
            <a:spAutoFit/>
          </a:bodyPr>
          <a:lstStyle/>
          <a:p>
            <a:r>
              <a:rPr lang="fr-CA" dirty="0"/>
              <a:t>Les power points incluent des exercices grammaticaux ou des liens menant vers des exercices. Ils peuvent être utilisés en magistral ou en individualisé.</a:t>
            </a:r>
          </a:p>
        </p:txBody>
      </p:sp>
      <p:sp>
        <p:nvSpPr>
          <p:cNvPr id="14" name="ZoneTexte 13">
            <a:extLst>
              <a:ext uri="{FF2B5EF4-FFF2-40B4-BE49-F238E27FC236}">
                <a16:creationId xmlns:a16="http://schemas.microsoft.com/office/drawing/2014/main" id="{E382564D-FC80-44AF-9F31-A92EFC311A12}"/>
              </a:ext>
            </a:extLst>
          </p:cNvPr>
          <p:cNvSpPr txBox="1"/>
          <p:nvPr/>
        </p:nvSpPr>
        <p:spPr>
          <a:xfrm>
            <a:off x="1669296" y="5131763"/>
            <a:ext cx="8853407" cy="1754326"/>
          </a:xfrm>
          <a:prstGeom prst="rect">
            <a:avLst/>
          </a:prstGeom>
          <a:noFill/>
        </p:spPr>
        <p:txBody>
          <a:bodyPr wrap="square" rtlCol="0">
            <a:spAutoFit/>
          </a:bodyPr>
          <a:lstStyle/>
          <a:p>
            <a:r>
              <a:rPr lang="fr-CA" b="1" i="1" dirty="0">
                <a:solidFill>
                  <a:schemeClr val="accent2"/>
                </a:solidFill>
              </a:rPr>
              <a:t>Nous n’offrirons pas de corrigés. Pour transmettre votre rétroaction, pour toute question, vous pouvez communiquez avec:</a:t>
            </a:r>
          </a:p>
          <a:p>
            <a:r>
              <a:rPr lang="fr-CA" b="1" i="1" dirty="0">
                <a:solidFill>
                  <a:schemeClr val="accent2"/>
                </a:solidFill>
              </a:rPr>
              <a:t>						</a:t>
            </a:r>
          </a:p>
          <a:p>
            <a:r>
              <a:rPr lang="fr-CA" b="1" i="1" dirty="0">
                <a:solidFill>
                  <a:schemeClr val="accent2"/>
                </a:solidFill>
              </a:rPr>
              <a:t>						mylaine.goulet@cssh.qc.ca</a:t>
            </a:r>
          </a:p>
          <a:p>
            <a:endParaRPr lang="fr-CA" b="1" i="1" dirty="0">
              <a:solidFill>
                <a:schemeClr val="accent2"/>
              </a:solidFill>
            </a:endParaRPr>
          </a:p>
          <a:p>
            <a:endParaRPr lang="fr-CA" b="1" i="1" dirty="0">
              <a:solidFill>
                <a:schemeClr val="accent2"/>
              </a:solidFill>
            </a:endParaRPr>
          </a:p>
        </p:txBody>
      </p:sp>
      <p:pic>
        <p:nvPicPr>
          <p:cNvPr id="16" name="Graphique 15" descr="E-mail">
            <a:extLst>
              <a:ext uri="{FF2B5EF4-FFF2-40B4-BE49-F238E27FC236}">
                <a16:creationId xmlns:a16="http://schemas.microsoft.com/office/drawing/2014/main" id="{A287EEB1-C20B-409E-AFEA-6D8E7B1600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0500" y="5815584"/>
            <a:ext cx="457200" cy="457200"/>
          </a:xfrm>
          <a:prstGeom prst="rect">
            <a:avLst/>
          </a:prstGeom>
        </p:spPr>
      </p:pic>
    </p:spTree>
    <p:extLst>
      <p:ext uri="{BB962C8B-B14F-4D97-AF65-F5344CB8AC3E}">
        <p14:creationId xmlns:p14="http://schemas.microsoft.com/office/powerpoint/2010/main" val="258275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8971" y="538563"/>
            <a:ext cx="9720072" cy="1499616"/>
          </a:xfrm>
          <a:solidFill>
            <a:schemeClr val="accent2"/>
          </a:solidFill>
        </p:spPr>
        <p:txBody>
          <a:bodyPr/>
          <a:lstStyle/>
          <a:p>
            <a:r>
              <a:rPr lang="fr-CA" dirty="0">
                <a:solidFill>
                  <a:schemeClr val="accent4">
                    <a:lumMod val="75000"/>
                  </a:schemeClr>
                </a:solidFill>
              </a:rPr>
              <a:t>Ang-5104-1</a:t>
            </a:r>
            <a:r>
              <a:rPr lang="fr-CA" dirty="0"/>
              <a:t> et </a:t>
            </a:r>
            <a:r>
              <a:rPr lang="fr-CA" dirty="0">
                <a:solidFill>
                  <a:srgbClr val="7030A0"/>
                </a:solidFill>
              </a:rPr>
              <a:t>ANG-5105-1</a:t>
            </a:r>
          </a:p>
        </p:txBody>
      </p:sp>
      <p:sp>
        <p:nvSpPr>
          <p:cNvPr id="5" name="Espace réservé du contenu 4"/>
          <p:cNvSpPr>
            <a:spLocks noGrp="1"/>
          </p:cNvSpPr>
          <p:nvPr>
            <p:ph sz="half" idx="1"/>
          </p:nvPr>
        </p:nvSpPr>
        <p:spPr/>
        <p:txBody>
          <a:bodyPr/>
          <a:lstStyle/>
          <a:p>
            <a:r>
              <a:rPr lang="fr-CA" dirty="0"/>
              <a:t>COMPÉTENCES</a:t>
            </a:r>
          </a:p>
          <a:p>
            <a:endParaRPr lang="fr-CA" dirty="0"/>
          </a:p>
          <a:p>
            <a:r>
              <a:rPr lang="fr-CA" dirty="0"/>
              <a:t>		</a:t>
            </a:r>
          </a:p>
        </p:txBody>
      </p:sp>
      <p:sp>
        <p:nvSpPr>
          <p:cNvPr id="6" name="Espace réservé du contenu 5"/>
          <p:cNvSpPr>
            <a:spLocks noGrp="1"/>
          </p:cNvSpPr>
          <p:nvPr>
            <p:ph sz="half" idx="2"/>
          </p:nvPr>
        </p:nvSpPr>
        <p:spPr/>
        <p:txBody>
          <a:bodyPr/>
          <a:lstStyle/>
          <a:p>
            <a:r>
              <a:rPr lang="fr-CA" dirty="0"/>
              <a:t>Compétences transversales</a:t>
            </a:r>
          </a:p>
          <a:p>
            <a:endParaRPr lang="fr-CA" dirty="0"/>
          </a:p>
        </p:txBody>
      </p:sp>
      <p:graphicFrame>
        <p:nvGraphicFramePr>
          <p:cNvPr id="7" name="Diagramme 6"/>
          <p:cNvGraphicFramePr/>
          <p:nvPr>
            <p:extLst>
              <p:ext uri="{D42A27DB-BD31-4B8C-83A1-F6EECF244321}">
                <p14:modId xmlns:p14="http://schemas.microsoft.com/office/powerpoint/2010/main" val="2990475288"/>
              </p:ext>
            </p:extLst>
          </p:nvPr>
        </p:nvGraphicFramePr>
        <p:xfrm>
          <a:off x="184539" y="2585789"/>
          <a:ext cx="4881984" cy="4132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au 12">
            <a:extLst>
              <a:ext uri="{FF2B5EF4-FFF2-40B4-BE49-F238E27FC236}">
                <a16:creationId xmlns:a16="http://schemas.microsoft.com/office/drawing/2014/main" id="{504189FE-D8E9-4CFC-8F7A-29BF42038597}"/>
              </a:ext>
            </a:extLst>
          </p:cNvPr>
          <p:cNvGraphicFramePr>
            <a:graphicFrameLocks noGrp="1"/>
          </p:cNvGraphicFramePr>
          <p:nvPr>
            <p:extLst>
              <p:ext uri="{D42A27DB-BD31-4B8C-83A1-F6EECF244321}">
                <p14:modId xmlns:p14="http://schemas.microsoft.com/office/powerpoint/2010/main" val="608509019"/>
              </p:ext>
            </p:extLst>
          </p:nvPr>
        </p:nvGraphicFramePr>
        <p:xfrm>
          <a:off x="5779007" y="2824550"/>
          <a:ext cx="4646916" cy="2946259"/>
        </p:xfrm>
        <a:graphic>
          <a:graphicData uri="http://schemas.openxmlformats.org/drawingml/2006/table">
            <a:tbl>
              <a:tblPr firstRow="1" bandRow="1">
                <a:tableStyleId>{5C22544A-7EE6-4342-B048-85BDC9FD1C3A}</a:tableStyleId>
              </a:tblPr>
              <a:tblGrid>
                <a:gridCol w="774486">
                  <a:extLst>
                    <a:ext uri="{9D8B030D-6E8A-4147-A177-3AD203B41FA5}">
                      <a16:colId xmlns:a16="http://schemas.microsoft.com/office/drawing/2014/main" val="3642946083"/>
                    </a:ext>
                  </a:extLst>
                </a:gridCol>
                <a:gridCol w="774486">
                  <a:extLst>
                    <a:ext uri="{9D8B030D-6E8A-4147-A177-3AD203B41FA5}">
                      <a16:colId xmlns:a16="http://schemas.microsoft.com/office/drawing/2014/main" val="3991611690"/>
                    </a:ext>
                  </a:extLst>
                </a:gridCol>
                <a:gridCol w="774486">
                  <a:extLst>
                    <a:ext uri="{9D8B030D-6E8A-4147-A177-3AD203B41FA5}">
                      <a16:colId xmlns:a16="http://schemas.microsoft.com/office/drawing/2014/main" val="2929800167"/>
                    </a:ext>
                  </a:extLst>
                </a:gridCol>
                <a:gridCol w="774486">
                  <a:extLst>
                    <a:ext uri="{9D8B030D-6E8A-4147-A177-3AD203B41FA5}">
                      <a16:colId xmlns:a16="http://schemas.microsoft.com/office/drawing/2014/main" val="3949612286"/>
                    </a:ext>
                  </a:extLst>
                </a:gridCol>
                <a:gridCol w="774486">
                  <a:extLst>
                    <a:ext uri="{9D8B030D-6E8A-4147-A177-3AD203B41FA5}">
                      <a16:colId xmlns:a16="http://schemas.microsoft.com/office/drawing/2014/main" val="131062746"/>
                    </a:ext>
                  </a:extLst>
                </a:gridCol>
                <a:gridCol w="774486">
                  <a:extLst>
                    <a:ext uri="{9D8B030D-6E8A-4147-A177-3AD203B41FA5}">
                      <a16:colId xmlns:a16="http://schemas.microsoft.com/office/drawing/2014/main" val="215858587"/>
                    </a:ext>
                  </a:extLst>
                </a:gridCol>
              </a:tblGrid>
              <a:tr h="2946259">
                <a:tc>
                  <a:txBody>
                    <a:bodyPr/>
                    <a:lstStyle/>
                    <a:p>
                      <a:r>
                        <a:rPr lang="fr-CA" dirty="0">
                          <a:solidFill>
                            <a:schemeClr val="bg1">
                              <a:lumMod val="50000"/>
                            </a:schemeClr>
                          </a:solidFill>
                        </a:rPr>
                        <a:t>Exploiter</a:t>
                      </a:r>
                      <a:r>
                        <a:rPr lang="fr-CA" baseline="0" dirty="0">
                          <a:solidFill>
                            <a:schemeClr val="bg1">
                              <a:lumMod val="50000"/>
                            </a:schemeClr>
                          </a:solidFill>
                        </a:rPr>
                        <a:t> de </a:t>
                      </a:r>
                      <a:r>
                        <a:rPr lang="fr-CA" baseline="0" dirty="0">
                          <a:solidFill>
                            <a:srgbClr val="7030A0"/>
                          </a:solidFill>
                        </a:rPr>
                        <a:t>l’information</a:t>
                      </a:r>
                      <a:endParaRPr lang="fr-CA" dirty="0">
                        <a:solidFill>
                          <a:srgbClr val="7030A0"/>
                        </a:solidFill>
                      </a:endParaRPr>
                    </a:p>
                  </a:txBody>
                  <a:tcPr vert="vert270">
                    <a:solidFill>
                      <a:schemeClr val="accent2">
                        <a:lumMod val="40000"/>
                        <a:lumOff val="60000"/>
                      </a:schemeClr>
                    </a:solidFill>
                  </a:tcPr>
                </a:tc>
                <a:tc>
                  <a:txBody>
                    <a:bodyPr/>
                    <a:lstStyle/>
                    <a:p>
                      <a:r>
                        <a:rPr lang="fr-CA" dirty="0">
                          <a:solidFill>
                            <a:srgbClr val="7030A0"/>
                          </a:solidFill>
                        </a:rPr>
                        <a:t>Mettre en œuvre la pensée créatrice</a:t>
                      </a:r>
                    </a:p>
                  </a:txBody>
                  <a:tcPr vert="vert270">
                    <a:solidFill>
                      <a:schemeClr val="accent2">
                        <a:lumMod val="40000"/>
                        <a:lumOff val="60000"/>
                      </a:schemeClr>
                    </a:solidFill>
                  </a:tcPr>
                </a:tc>
                <a:tc>
                  <a:txBody>
                    <a:bodyPr/>
                    <a:lstStyle/>
                    <a:p>
                      <a:r>
                        <a:rPr lang="fr-CA" dirty="0">
                          <a:solidFill>
                            <a:srgbClr val="7030A0"/>
                          </a:solidFill>
                        </a:rPr>
                        <a:t>Actualiser son plein potentiel</a:t>
                      </a:r>
                    </a:p>
                  </a:txBody>
                  <a:tcPr vert="vert270">
                    <a:solidFill>
                      <a:schemeClr val="accent2">
                        <a:lumMod val="40000"/>
                        <a:lumOff val="60000"/>
                      </a:schemeClr>
                    </a:solidFill>
                  </a:tcPr>
                </a:tc>
                <a:tc>
                  <a:txBody>
                    <a:bodyPr/>
                    <a:lstStyle/>
                    <a:p>
                      <a:r>
                        <a:rPr lang="fr-CA" dirty="0">
                          <a:solidFill>
                            <a:schemeClr val="bg1">
                              <a:lumMod val="50000"/>
                            </a:schemeClr>
                          </a:solidFill>
                        </a:rPr>
                        <a:t>Résoudre des </a:t>
                      </a:r>
                      <a:r>
                        <a:rPr lang="fr-CA" dirty="0">
                          <a:solidFill>
                            <a:srgbClr val="7030A0"/>
                          </a:solidFill>
                        </a:rPr>
                        <a:t>problèmes</a:t>
                      </a:r>
                    </a:p>
                  </a:txBody>
                  <a:tcPr vert="vert270">
                    <a:solidFill>
                      <a:schemeClr val="accent2">
                        <a:lumMod val="40000"/>
                        <a:lumOff val="60000"/>
                      </a:schemeClr>
                    </a:solidFill>
                  </a:tcPr>
                </a:tc>
                <a:tc>
                  <a:txBody>
                    <a:bodyPr/>
                    <a:lstStyle/>
                    <a:p>
                      <a:r>
                        <a:rPr lang="fr-CA" dirty="0">
                          <a:solidFill>
                            <a:schemeClr val="bg1">
                              <a:lumMod val="50000"/>
                            </a:schemeClr>
                          </a:solidFill>
                        </a:rPr>
                        <a:t>Se donner des </a:t>
                      </a:r>
                      <a:r>
                        <a:rPr lang="fr-CA" dirty="0">
                          <a:solidFill>
                            <a:srgbClr val="7030A0"/>
                          </a:solidFill>
                        </a:rPr>
                        <a:t>méthodes de travail</a:t>
                      </a:r>
                    </a:p>
                  </a:txBody>
                  <a:tcPr vert="vert270">
                    <a:solidFill>
                      <a:schemeClr val="accent2">
                        <a:lumMod val="40000"/>
                        <a:lumOff val="60000"/>
                      </a:schemeClr>
                    </a:solidFill>
                  </a:tcPr>
                </a:tc>
                <a:tc>
                  <a:txBody>
                    <a:bodyPr/>
                    <a:lstStyle/>
                    <a:p>
                      <a:r>
                        <a:rPr lang="fr-CA" dirty="0">
                          <a:solidFill>
                            <a:srgbClr val="7030A0"/>
                          </a:solidFill>
                        </a:rPr>
                        <a:t>Communiquer</a:t>
                      </a:r>
                      <a:r>
                        <a:rPr lang="fr-CA" dirty="0">
                          <a:solidFill>
                            <a:schemeClr val="bg1">
                              <a:lumMod val="50000"/>
                            </a:schemeClr>
                          </a:solidFill>
                        </a:rPr>
                        <a:t> de façon appropriée</a:t>
                      </a:r>
                    </a:p>
                  </a:txBody>
                  <a:tcPr vert="vert270">
                    <a:solidFill>
                      <a:schemeClr val="accent2">
                        <a:lumMod val="40000"/>
                        <a:lumOff val="60000"/>
                      </a:schemeClr>
                    </a:solidFill>
                  </a:tcPr>
                </a:tc>
                <a:extLst>
                  <a:ext uri="{0D108BD9-81ED-4DB2-BD59-A6C34878D82A}">
                    <a16:rowId xmlns:a16="http://schemas.microsoft.com/office/drawing/2014/main" val="4008240514"/>
                  </a:ext>
                </a:extLst>
              </a:tr>
            </a:tbl>
          </a:graphicData>
        </a:graphic>
      </p:graphicFrame>
      <p:sp>
        <p:nvSpPr>
          <p:cNvPr id="2" name="ZoneTexte 1">
            <a:extLst>
              <a:ext uri="{FF2B5EF4-FFF2-40B4-BE49-F238E27FC236}">
                <a16:creationId xmlns:a16="http://schemas.microsoft.com/office/drawing/2014/main" id="{D34CDF98-BCF3-4C61-B6CD-C390173949B9}"/>
              </a:ext>
            </a:extLst>
          </p:cNvPr>
          <p:cNvSpPr txBox="1"/>
          <p:nvPr/>
        </p:nvSpPr>
        <p:spPr>
          <a:xfrm>
            <a:off x="8520419" y="5737253"/>
            <a:ext cx="1905504" cy="261610"/>
          </a:xfrm>
          <a:prstGeom prst="rect">
            <a:avLst/>
          </a:prstGeom>
          <a:noFill/>
        </p:spPr>
        <p:txBody>
          <a:bodyPr wrap="square" rtlCol="0">
            <a:spAutoFit/>
          </a:bodyPr>
          <a:lstStyle/>
          <a:p>
            <a:r>
              <a:rPr lang="fr-CA" sz="1100" dirty="0" err="1"/>
              <a:t>Suggested</a:t>
            </a:r>
            <a:r>
              <a:rPr lang="fr-CA" sz="1100" dirty="0"/>
              <a:t> but not </a:t>
            </a:r>
            <a:r>
              <a:rPr lang="fr-CA" sz="1100" dirty="0" err="1"/>
              <a:t>compulsory</a:t>
            </a:r>
            <a:endParaRPr lang="fr-CA" sz="1100" dirty="0"/>
          </a:p>
        </p:txBody>
      </p:sp>
    </p:spTree>
    <p:extLst>
      <p:ext uri="{BB962C8B-B14F-4D97-AF65-F5344CB8AC3E}">
        <p14:creationId xmlns:p14="http://schemas.microsoft.com/office/powerpoint/2010/main" val="227658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CA" dirty="0">
                <a:solidFill>
                  <a:schemeClr val="accent4">
                    <a:lumMod val="75000"/>
                  </a:schemeClr>
                </a:solidFill>
              </a:rPr>
              <a:t>Ang-5104-1</a:t>
            </a:r>
            <a:r>
              <a:rPr lang="fr-CA" dirty="0"/>
              <a:t> et </a:t>
            </a:r>
            <a:r>
              <a:rPr lang="fr-CA" dirty="0">
                <a:solidFill>
                  <a:srgbClr val="7030A0"/>
                </a:solidFill>
              </a:rPr>
              <a:t>ANG-5105-1</a:t>
            </a:r>
            <a:endParaRPr lang="fr-CA" dirty="0"/>
          </a:p>
        </p:txBody>
      </p:sp>
      <p:sp>
        <p:nvSpPr>
          <p:cNvPr id="3" name="Espace réservé du contenu 2"/>
          <p:cNvSpPr>
            <a:spLocks noGrp="1"/>
          </p:cNvSpPr>
          <p:nvPr>
            <p:ph sz="half" idx="1"/>
          </p:nvPr>
        </p:nvSpPr>
        <p:spPr>
          <a:xfrm>
            <a:off x="1024128" y="2286000"/>
            <a:ext cx="4754880" cy="4023360"/>
          </a:xfrm>
        </p:spPr>
        <p:txBody>
          <a:bodyPr/>
          <a:lstStyle/>
          <a:p>
            <a:r>
              <a:rPr lang="fr-CA" dirty="0"/>
              <a:t>Domaines généraux de formation</a:t>
            </a:r>
          </a:p>
          <a:p>
            <a:endParaRPr lang="fr-CA" dirty="0"/>
          </a:p>
          <a:p>
            <a:endParaRPr lang="fr-CA" dirty="0"/>
          </a:p>
        </p:txBody>
      </p:sp>
      <p:sp>
        <p:nvSpPr>
          <p:cNvPr id="4" name="Espace réservé du contenu 3"/>
          <p:cNvSpPr>
            <a:spLocks noGrp="1"/>
          </p:cNvSpPr>
          <p:nvPr>
            <p:ph sz="half" idx="2"/>
          </p:nvPr>
        </p:nvSpPr>
        <p:spPr/>
        <p:txBody>
          <a:bodyPr/>
          <a:lstStyle/>
          <a:p>
            <a:r>
              <a:rPr lang="fr-CA" dirty="0"/>
              <a:t>FAMILLES DE SITUATION</a:t>
            </a:r>
          </a:p>
        </p:txBody>
      </p:sp>
      <p:graphicFrame>
        <p:nvGraphicFramePr>
          <p:cNvPr id="6" name="Tableau 5"/>
          <p:cNvGraphicFramePr>
            <a:graphicFrameLocks noGrp="1"/>
          </p:cNvGraphicFramePr>
          <p:nvPr>
            <p:extLst>
              <p:ext uri="{D42A27DB-BD31-4B8C-83A1-F6EECF244321}">
                <p14:modId xmlns:p14="http://schemas.microsoft.com/office/powerpoint/2010/main" val="1425879899"/>
              </p:ext>
            </p:extLst>
          </p:nvPr>
        </p:nvGraphicFramePr>
        <p:xfrm>
          <a:off x="6128139" y="3294913"/>
          <a:ext cx="4139986" cy="2518656"/>
        </p:xfrm>
        <a:graphic>
          <a:graphicData uri="http://schemas.openxmlformats.org/drawingml/2006/table">
            <a:tbl>
              <a:tblPr firstRow="1" bandRow="1">
                <a:tableStyleId>{5C22544A-7EE6-4342-B048-85BDC9FD1C3A}</a:tableStyleId>
              </a:tblPr>
              <a:tblGrid>
                <a:gridCol w="4139986">
                  <a:extLst>
                    <a:ext uri="{9D8B030D-6E8A-4147-A177-3AD203B41FA5}">
                      <a16:colId xmlns:a16="http://schemas.microsoft.com/office/drawing/2014/main" val="588942884"/>
                    </a:ext>
                  </a:extLst>
                </a:gridCol>
              </a:tblGrid>
              <a:tr h="839552">
                <a:tc>
                  <a:txBody>
                    <a:bodyPr/>
                    <a:lstStyle/>
                    <a:p>
                      <a:r>
                        <a:rPr lang="fr-CA" dirty="0">
                          <a:solidFill>
                            <a:schemeClr val="bg1">
                              <a:lumMod val="50000"/>
                            </a:schemeClr>
                          </a:solidFill>
                        </a:rPr>
                        <a:t>S’informer ou informer</a:t>
                      </a:r>
                    </a:p>
                  </a:txBody>
                  <a:tcPr>
                    <a:solidFill>
                      <a:schemeClr val="accent2">
                        <a:lumMod val="40000"/>
                        <a:lumOff val="60000"/>
                      </a:schemeClr>
                    </a:solidFill>
                  </a:tcPr>
                </a:tc>
                <a:extLst>
                  <a:ext uri="{0D108BD9-81ED-4DB2-BD59-A6C34878D82A}">
                    <a16:rowId xmlns:a16="http://schemas.microsoft.com/office/drawing/2014/main" val="2860559715"/>
                  </a:ext>
                </a:extLst>
              </a:tr>
              <a:tr h="839552">
                <a:tc>
                  <a:txBody>
                    <a:bodyPr/>
                    <a:lstStyle/>
                    <a:p>
                      <a:r>
                        <a:rPr lang="fr-CA" b="1" dirty="0">
                          <a:solidFill>
                            <a:schemeClr val="bg1">
                              <a:lumMod val="50000"/>
                            </a:schemeClr>
                          </a:solidFill>
                        </a:rPr>
                        <a:t>S’exprimer ou exprimer</a:t>
                      </a:r>
                    </a:p>
                  </a:txBody>
                  <a:tcPr>
                    <a:solidFill>
                      <a:schemeClr val="accent2">
                        <a:lumMod val="40000"/>
                        <a:lumOff val="60000"/>
                      </a:schemeClr>
                    </a:solidFill>
                  </a:tcPr>
                </a:tc>
                <a:extLst>
                  <a:ext uri="{0D108BD9-81ED-4DB2-BD59-A6C34878D82A}">
                    <a16:rowId xmlns:a16="http://schemas.microsoft.com/office/drawing/2014/main" val="2611920668"/>
                  </a:ext>
                </a:extLst>
              </a:tr>
              <a:tr h="839552">
                <a:tc>
                  <a:txBody>
                    <a:bodyPr/>
                    <a:lstStyle/>
                    <a:p>
                      <a:r>
                        <a:rPr lang="fr-CA" b="1" dirty="0">
                          <a:solidFill>
                            <a:schemeClr val="bg1">
                              <a:lumMod val="50000"/>
                            </a:schemeClr>
                          </a:solidFill>
                        </a:rPr>
                        <a:t>Persuader</a:t>
                      </a:r>
                    </a:p>
                  </a:txBody>
                  <a:tcPr>
                    <a:solidFill>
                      <a:schemeClr val="accent2">
                        <a:lumMod val="40000"/>
                        <a:lumOff val="60000"/>
                      </a:schemeClr>
                    </a:solidFill>
                  </a:tcPr>
                </a:tc>
                <a:extLst>
                  <a:ext uri="{0D108BD9-81ED-4DB2-BD59-A6C34878D82A}">
                    <a16:rowId xmlns:a16="http://schemas.microsoft.com/office/drawing/2014/main" val="3350763305"/>
                  </a:ext>
                </a:extLst>
              </a:tr>
            </a:tbl>
          </a:graphicData>
        </a:graphic>
      </p:graphicFrame>
      <p:graphicFrame>
        <p:nvGraphicFramePr>
          <p:cNvPr id="7" name="Tableau 6">
            <a:extLst>
              <a:ext uri="{FF2B5EF4-FFF2-40B4-BE49-F238E27FC236}">
                <a16:creationId xmlns:a16="http://schemas.microsoft.com/office/drawing/2014/main" id="{71C7D979-673E-4B30-AA34-03D9251F37A9}"/>
              </a:ext>
            </a:extLst>
          </p:cNvPr>
          <p:cNvGraphicFramePr>
            <a:graphicFrameLocks noGrp="1"/>
          </p:cNvGraphicFramePr>
          <p:nvPr>
            <p:extLst>
              <p:ext uri="{D42A27DB-BD31-4B8C-83A1-F6EECF244321}">
                <p14:modId xmlns:p14="http://schemas.microsoft.com/office/powerpoint/2010/main" val="1161831467"/>
              </p:ext>
            </p:extLst>
          </p:nvPr>
        </p:nvGraphicFramePr>
        <p:xfrm>
          <a:off x="709428" y="3020542"/>
          <a:ext cx="4732930" cy="3067398"/>
        </p:xfrm>
        <a:graphic>
          <a:graphicData uri="http://schemas.openxmlformats.org/drawingml/2006/table">
            <a:tbl>
              <a:tblPr firstRow="1" bandRow="1">
                <a:tableStyleId>{5C22544A-7EE6-4342-B048-85BDC9FD1C3A}</a:tableStyleId>
              </a:tblPr>
              <a:tblGrid>
                <a:gridCol w="946586">
                  <a:extLst>
                    <a:ext uri="{9D8B030D-6E8A-4147-A177-3AD203B41FA5}">
                      <a16:colId xmlns:a16="http://schemas.microsoft.com/office/drawing/2014/main" val="3421863072"/>
                    </a:ext>
                  </a:extLst>
                </a:gridCol>
                <a:gridCol w="946586">
                  <a:extLst>
                    <a:ext uri="{9D8B030D-6E8A-4147-A177-3AD203B41FA5}">
                      <a16:colId xmlns:a16="http://schemas.microsoft.com/office/drawing/2014/main" val="1669127202"/>
                    </a:ext>
                  </a:extLst>
                </a:gridCol>
                <a:gridCol w="946586">
                  <a:extLst>
                    <a:ext uri="{9D8B030D-6E8A-4147-A177-3AD203B41FA5}">
                      <a16:colId xmlns:a16="http://schemas.microsoft.com/office/drawing/2014/main" val="1361348844"/>
                    </a:ext>
                  </a:extLst>
                </a:gridCol>
                <a:gridCol w="946586">
                  <a:extLst>
                    <a:ext uri="{9D8B030D-6E8A-4147-A177-3AD203B41FA5}">
                      <a16:colId xmlns:a16="http://schemas.microsoft.com/office/drawing/2014/main" val="3979811"/>
                    </a:ext>
                  </a:extLst>
                </a:gridCol>
                <a:gridCol w="946586">
                  <a:extLst>
                    <a:ext uri="{9D8B030D-6E8A-4147-A177-3AD203B41FA5}">
                      <a16:colId xmlns:a16="http://schemas.microsoft.com/office/drawing/2014/main" val="335761374"/>
                    </a:ext>
                  </a:extLst>
                </a:gridCol>
              </a:tblGrid>
              <a:tr h="3067398">
                <a:tc>
                  <a:txBody>
                    <a:bodyPr/>
                    <a:lstStyle/>
                    <a:p>
                      <a:r>
                        <a:rPr lang="fr-CA" sz="1800" dirty="0"/>
                        <a:t>Santé et bien-être</a:t>
                      </a:r>
                    </a:p>
                  </a:txBody>
                  <a:tcPr vert="vert270">
                    <a:solidFill>
                      <a:schemeClr val="accent2">
                        <a:lumMod val="40000"/>
                        <a:lumOff val="60000"/>
                      </a:schemeClr>
                    </a:solidFill>
                  </a:tcPr>
                </a:tc>
                <a:tc>
                  <a:txBody>
                    <a:bodyPr/>
                    <a:lstStyle/>
                    <a:p>
                      <a:r>
                        <a:rPr lang="fr-CA" sz="1800" dirty="0"/>
                        <a:t>Orientation et entreprenariat</a:t>
                      </a:r>
                    </a:p>
                  </a:txBody>
                  <a:tcPr vert="vert270">
                    <a:solidFill>
                      <a:schemeClr val="accent2">
                        <a:lumMod val="40000"/>
                        <a:lumOff val="60000"/>
                      </a:schemeClr>
                    </a:solidFill>
                  </a:tcPr>
                </a:tc>
                <a:tc>
                  <a:txBody>
                    <a:bodyPr/>
                    <a:lstStyle/>
                    <a:p>
                      <a:r>
                        <a:rPr lang="fr-CA" sz="1800" dirty="0"/>
                        <a:t>Environnement</a:t>
                      </a:r>
                      <a:r>
                        <a:rPr lang="fr-CA" sz="1800" baseline="0" dirty="0"/>
                        <a:t> et consommation</a:t>
                      </a:r>
                      <a:endParaRPr lang="fr-CA" sz="1800" dirty="0"/>
                    </a:p>
                  </a:txBody>
                  <a:tcPr vert="vert270">
                    <a:solidFill>
                      <a:schemeClr val="accent2">
                        <a:lumMod val="40000"/>
                        <a:lumOff val="60000"/>
                      </a:schemeClr>
                    </a:solidFill>
                  </a:tcPr>
                </a:tc>
                <a:tc>
                  <a:txBody>
                    <a:bodyPr/>
                    <a:lstStyle/>
                    <a:p>
                      <a:r>
                        <a:rPr lang="fr-CA" sz="1800" dirty="0"/>
                        <a:t>Médias</a:t>
                      </a:r>
                    </a:p>
                  </a:txBody>
                  <a:tcPr vert="vert270">
                    <a:solidFill>
                      <a:schemeClr val="accent2">
                        <a:lumMod val="40000"/>
                        <a:lumOff val="60000"/>
                      </a:schemeClr>
                    </a:solidFill>
                  </a:tcPr>
                </a:tc>
                <a:tc>
                  <a:txBody>
                    <a:bodyPr/>
                    <a:lstStyle/>
                    <a:p>
                      <a:r>
                        <a:rPr lang="fr-CA" sz="1800" dirty="0"/>
                        <a:t>Vivre</a:t>
                      </a:r>
                      <a:r>
                        <a:rPr lang="fr-CA" sz="1800" baseline="0" dirty="0"/>
                        <a:t>-ensemble et citoyenneté</a:t>
                      </a:r>
                      <a:endParaRPr lang="fr-CA" sz="1800" dirty="0"/>
                    </a:p>
                  </a:txBody>
                  <a:tcPr vert="vert270">
                    <a:solidFill>
                      <a:schemeClr val="accent2">
                        <a:lumMod val="40000"/>
                        <a:lumOff val="60000"/>
                      </a:schemeClr>
                    </a:solidFill>
                  </a:tcPr>
                </a:tc>
                <a:extLst>
                  <a:ext uri="{0D108BD9-81ED-4DB2-BD59-A6C34878D82A}">
                    <a16:rowId xmlns:a16="http://schemas.microsoft.com/office/drawing/2014/main" val="605263881"/>
                  </a:ext>
                </a:extLst>
              </a:tr>
            </a:tbl>
          </a:graphicData>
        </a:graphic>
      </p:graphicFrame>
      <p:sp>
        <p:nvSpPr>
          <p:cNvPr id="8" name="Ellipse 7">
            <a:extLst>
              <a:ext uri="{FF2B5EF4-FFF2-40B4-BE49-F238E27FC236}">
                <a16:creationId xmlns:a16="http://schemas.microsoft.com/office/drawing/2014/main" id="{6F60E5F7-0120-4F81-B958-B2A4FD7BA5B8}"/>
              </a:ext>
            </a:extLst>
          </p:cNvPr>
          <p:cNvSpPr/>
          <p:nvPr/>
        </p:nvSpPr>
        <p:spPr>
          <a:xfrm>
            <a:off x="1195873" y="5770566"/>
            <a:ext cx="251927" cy="270588"/>
          </a:xfrm>
          <a:prstGeom prst="ellipse">
            <a:avLst/>
          </a:prstGeom>
          <a:solidFill>
            <a:schemeClr val="bg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a:extLst>
              <a:ext uri="{FF2B5EF4-FFF2-40B4-BE49-F238E27FC236}">
                <a16:creationId xmlns:a16="http://schemas.microsoft.com/office/drawing/2014/main" id="{5EA7B5B1-B68A-40AB-A2E2-058BDB33B745}"/>
              </a:ext>
            </a:extLst>
          </p:cNvPr>
          <p:cNvSpPr/>
          <p:nvPr/>
        </p:nvSpPr>
        <p:spPr>
          <a:xfrm>
            <a:off x="2223113" y="5421596"/>
            <a:ext cx="251927" cy="270588"/>
          </a:xfrm>
          <a:prstGeom prst="ellipse">
            <a:avLst/>
          </a:prstGeom>
          <a:solidFill>
            <a:schemeClr val="bg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id="{9A9B15C8-C956-4FCE-9739-833A5E8E7B98}"/>
              </a:ext>
            </a:extLst>
          </p:cNvPr>
          <p:cNvSpPr/>
          <p:nvPr/>
        </p:nvSpPr>
        <p:spPr>
          <a:xfrm>
            <a:off x="2223113" y="5754768"/>
            <a:ext cx="251927" cy="270588"/>
          </a:xfrm>
          <a:prstGeom prst="ellipse">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6CB6B577-7506-4F50-ABA2-66004AECDC36}"/>
              </a:ext>
            </a:extLst>
          </p:cNvPr>
          <p:cNvSpPr/>
          <p:nvPr/>
        </p:nvSpPr>
        <p:spPr>
          <a:xfrm>
            <a:off x="4971715" y="5726390"/>
            <a:ext cx="251927" cy="270588"/>
          </a:xfrm>
          <a:prstGeom prst="ellipse">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a:extLst>
              <a:ext uri="{FF2B5EF4-FFF2-40B4-BE49-F238E27FC236}">
                <a16:creationId xmlns:a16="http://schemas.microsoft.com/office/drawing/2014/main" id="{7DCC5A05-7B47-44F6-A9F7-92B560482981}"/>
              </a:ext>
            </a:extLst>
          </p:cNvPr>
          <p:cNvSpPr txBox="1"/>
          <p:nvPr/>
        </p:nvSpPr>
        <p:spPr>
          <a:xfrm>
            <a:off x="3642010" y="6056165"/>
            <a:ext cx="1905504" cy="261610"/>
          </a:xfrm>
          <a:prstGeom prst="rect">
            <a:avLst/>
          </a:prstGeom>
          <a:noFill/>
        </p:spPr>
        <p:txBody>
          <a:bodyPr wrap="square" rtlCol="0">
            <a:spAutoFit/>
          </a:bodyPr>
          <a:lstStyle/>
          <a:p>
            <a:r>
              <a:rPr lang="fr-CA" sz="1100" dirty="0" err="1"/>
              <a:t>Suggested</a:t>
            </a:r>
            <a:r>
              <a:rPr lang="fr-CA" sz="1100" dirty="0"/>
              <a:t> but not </a:t>
            </a:r>
            <a:r>
              <a:rPr lang="fr-CA" sz="1100" dirty="0" err="1"/>
              <a:t>compulsory</a:t>
            </a:r>
            <a:endParaRPr lang="fr-CA" sz="1100" dirty="0"/>
          </a:p>
        </p:txBody>
      </p:sp>
      <p:sp>
        <p:nvSpPr>
          <p:cNvPr id="13" name="ZoneTexte 12">
            <a:extLst>
              <a:ext uri="{FF2B5EF4-FFF2-40B4-BE49-F238E27FC236}">
                <a16:creationId xmlns:a16="http://schemas.microsoft.com/office/drawing/2014/main" id="{6C1987A9-A675-43E9-8422-37F9D43627FE}"/>
              </a:ext>
            </a:extLst>
          </p:cNvPr>
          <p:cNvSpPr txBox="1"/>
          <p:nvPr/>
        </p:nvSpPr>
        <p:spPr>
          <a:xfrm>
            <a:off x="9353323" y="5799854"/>
            <a:ext cx="1053621" cy="261610"/>
          </a:xfrm>
          <a:prstGeom prst="rect">
            <a:avLst/>
          </a:prstGeom>
          <a:noFill/>
        </p:spPr>
        <p:txBody>
          <a:bodyPr wrap="square" rtlCol="0">
            <a:spAutoFit/>
          </a:bodyPr>
          <a:lstStyle/>
          <a:p>
            <a:r>
              <a:rPr lang="fr-CA" sz="1100" dirty="0" err="1"/>
              <a:t>Compulsory</a:t>
            </a:r>
            <a:endParaRPr lang="fr-CA" sz="1100" dirty="0"/>
          </a:p>
        </p:txBody>
      </p:sp>
    </p:spTree>
    <p:extLst>
      <p:ext uri="{BB962C8B-B14F-4D97-AF65-F5344CB8AC3E}">
        <p14:creationId xmlns:p14="http://schemas.microsoft.com/office/powerpoint/2010/main" val="405402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EA8636-2D3D-4BA0-B241-F8410BCB3200}"/>
              </a:ext>
            </a:extLst>
          </p:cNvPr>
          <p:cNvSpPr>
            <a:spLocks noGrp="1"/>
          </p:cNvSpPr>
          <p:nvPr>
            <p:ph sz="half" idx="1"/>
          </p:nvPr>
        </p:nvSpPr>
        <p:spPr>
          <a:xfrm>
            <a:off x="1024127" y="2286000"/>
            <a:ext cx="3187146" cy="4148356"/>
          </a:xfrm>
        </p:spPr>
        <p:txBody>
          <a:bodyPr>
            <a:normAutofit fontScale="40000" lnSpcReduction="20000"/>
          </a:bodyPr>
          <a:lstStyle/>
          <a:p>
            <a:r>
              <a:rPr lang="fr-CA" sz="4200" dirty="0"/>
              <a:t>ANG-5104</a:t>
            </a:r>
          </a:p>
          <a:p>
            <a:r>
              <a:rPr lang="fr-CA" sz="2900" b="1" dirty="0"/>
              <a:t>S’informer ou informer</a:t>
            </a:r>
          </a:p>
          <a:p>
            <a:pPr>
              <a:buFont typeface="Arial" panose="020B0604020202020204" pitchFamily="34" charset="0"/>
              <a:buChar char="•"/>
            </a:pPr>
            <a:r>
              <a:rPr lang="fr-CA" sz="2900" dirty="0"/>
              <a:t>Donner et comprendre des renseignements concrets sur des situations ou événements futurs</a:t>
            </a:r>
          </a:p>
          <a:p>
            <a:pPr>
              <a:buFont typeface="Arial" panose="020B0604020202020204" pitchFamily="34" charset="0"/>
              <a:buChar char="•"/>
            </a:pPr>
            <a:r>
              <a:rPr lang="fr-CA" sz="2900" dirty="0"/>
              <a:t>Fournir des renseignements concrets sur des incidents, situations ou événements passés et présents</a:t>
            </a:r>
          </a:p>
          <a:p>
            <a:r>
              <a:rPr lang="fr-CA" sz="2900" b="1" dirty="0"/>
              <a:t>S’exprimer ou exprimer</a:t>
            </a:r>
          </a:p>
          <a:p>
            <a:pPr>
              <a:buFont typeface="Arial" panose="020B0604020202020204" pitchFamily="34" charset="0"/>
              <a:buChar char="•"/>
            </a:pPr>
            <a:r>
              <a:rPr lang="fr-CA" sz="2900" dirty="0"/>
              <a:t>Faire connaître et décrire des sentiments en lien avec des incidents, des situations ou des événements</a:t>
            </a:r>
          </a:p>
          <a:p>
            <a:r>
              <a:rPr lang="fr-CA" sz="2900" b="1" dirty="0"/>
              <a:t>Persuader</a:t>
            </a:r>
          </a:p>
          <a:p>
            <a:pPr>
              <a:buFont typeface="Arial" panose="020B0604020202020204" pitchFamily="34" charset="0"/>
              <a:buChar char="•"/>
            </a:pPr>
            <a:r>
              <a:rPr lang="fr-CA" sz="2900" dirty="0"/>
              <a:t>Donner et comprendre des instructions </a:t>
            </a:r>
          </a:p>
          <a:p>
            <a:pPr>
              <a:buFont typeface="Arial" panose="020B0604020202020204" pitchFamily="34" charset="0"/>
              <a:buChar char="•"/>
            </a:pPr>
            <a:r>
              <a:rPr lang="fr-CA" sz="2900" dirty="0"/>
              <a:t>Justifier</a:t>
            </a:r>
          </a:p>
        </p:txBody>
      </p:sp>
      <p:sp>
        <p:nvSpPr>
          <p:cNvPr id="4" name="Espace réservé du contenu 3">
            <a:extLst>
              <a:ext uri="{FF2B5EF4-FFF2-40B4-BE49-F238E27FC236}">
                <a16:creationId xmlns:a16="http://schemas.microsoft.com/office/drawing/2014/main" id="{F18D8821-D613-4C79-88F9-3ACDAAF4ECAD}"/>
              </a:ext>
            </a:extLst>
          </p:cNvPr>
          <p:cNvSpPr>
            <a:spLocks noGrp="1"/>
          </p:cNvSpPr>
          <p:nvPr>
            <p:ph sz="half" idx="2"/>
          </p:nvPr>
        </p:nvSpPr>
        <p:spPr>
          <a:xfrm>
            <a:off x="4723421" y="2286000"/>
            <a:ext cx="6020779" cy="4391636"/>
          </a:xfrm>
        </p:spPr>
        <p:txBody>
          <a:bodyPr>
            <a:normAutofit fontScale="40000" lnSpcReduction="20000"/>
          </a:bodyPr>
          <a:lstStyle/>
          <a:p>
            <a:r>
              <a:rPr lang="fr-CA" sz="4200" dirty="0"/>
              <a:t>ANG-5105</a:t>
            </a:r>
          </a:p>
          <a:p>
            <a:r>
              <a:rPr lang="fr-CA" sz="3000" b="1" dirty="0"/>
              <a:t>S’informer ou informer</a:t>
            </a:r>
          </a:p>
          <a:p>
            <a:pPr>
              <a:buFont typeface="Arial" panose="020B0604020202020204" pitchFamily="34" charset="0"/>
              <a:buChar char="•"/>
            </a:pPr>
            <a:r>
              <a:rPr lang="fr-CA" sz="3000" dirty="0"/>
              <a:t>Comprendre, donner et demander des renseignements concrets en lien avec des besoins ou des champs d’intérêt commerciaux, éducatifs et personnels</a:t>
            </a:r>
          </a:p>
          <a:p>
            <a:pPr>
              <a:buFont typeface="Arial" panose="020B0604020202020204" pitchFamily="34" charset="0"/>
              <a:buChar char="•"/>
            </a:pPr>
            <a:r>
              <a:rPr lang="fr-CA" sz="3000" dirty="0"/>
              <a:t>S’informer sur la relation de cause à effet et logique entre des faits, des phénomènes et des événements et l’expliquer</a:t>
            </a:r>
          </a:p>
          <a:p>
            <a:pPr>
              <a:buFont typeface="Arial" panose="020B0604020202020204" pitchFamily="34" charset="0"/>
              <a:buChar char="•"/>
            </a:pPr>
            <a:r>
              <a:rPr lang="fr-CA" sz="3000" dirty="0"/>
              <a:t>Décrire des constatations et des conclusions</a:t>
            </a:r>
          </a:p>
          <a:p>
            <a:r>
              <a:rPr lang="fr-CA" sz="3000" b="1" dirty="0"/>
              <a:t>S’exprimer ou exprimer</a:t>
            </a:r>
          </a:p>
          <a:p>
            <a:pPr>
              <a:buFont typeface="Arial" panose="020B0604020202020204" pitchFamily="34" charset="0"/>
              <a:buChar char="•"/>
            </a:pPr>
            <a:r>
              <a:rPr lang="fr-CA" sz="3000" dirty="0"/>
              <a:t>Décrire des intentions, des plans, des souhaits, des opinions et des perceptions en lien avec des besoins ou des champs d’intérêt commerciaux, éducatifs et personnels</a:t>
            </a:r>
          </a:p>
          <a:p>
            <a:pPr>
              <a:buFont typeface="Arial" panose="020B0604020202020204" pitchFamily="34" charset="0"/>
              <a:buChar char="•"/>
            </a:pPr>
            <a:r>
              <a:rPr lang="fr-CA" sz="3000" dirty="0"/>
              <a:t>Donner des comptes rendus subjectifs d’expériences ou de situations</a:t>
            </a:r>
          </a:p>
          <a:p>
            <a:r>
              <a:rPr lang="fr-CA" sz="3000" b="1" dirty="0"/>
              <a:t>Persuader</a:t>
            </a:r>
          </a:p>
          <a:p>
            <a:pPr>
              <a:buFont typeface="Arial" panose="020B0604020202020204" pitchFamily="34" charset="0"/>
              <a:buChar char="•"/>
            </a:pPr>
            <a:r>
              <a:rPr lang="fr-CA" sz="3000" dirty="0"/>
              <a:t>Expliquer des capacités et des possibilités </a:t>
            </a:r>
          </a:p>
          <a:p>
            <a:pPr>
              <a:buFont typeface="Arial" panose="020B0604020202020204" pitchFamily="34" charset="0"/>
              <a:buChar char="•"/>
            </a:pPr>
            <a:r>
              <a:rPr lang="fr-CA" sz="3000" dirty="0"/>
              <a:t>Justifier</a:t>
            </a:r>
          </a:p>
          <a:p>
            <a:pPr>
              <a:buFont typeface="Arial" panose="020B0604020202020204" pitchFamily="34" charset="0"/>
              <a:buChar char="•"/>
            </a:pPr>
            <a:r>
              <a:rPr lang="fr-CA" sz="3000" dirty="0"/>
              <a:t>Influencer ou convaincre</a:t>
            </a:r>
          </a:p>
          <a:p>
            <a:pPr>
              <a:buFont typeface="Arial" panose="020B0604020202020204" pitchFamily="34" charset="0"/>
              <a:buChar char="•"/>
            </a:pPr>
            <a:r>
              <a:rPr lang="fr-CA" sz="3000" dirty="0"/>
              <a:t>Demander ou donner des instructions</a:t>
            </a:r>
          </a:p>
        </p:txBody>
      </p:sp>
      <p:sp>
        <p:nvSpPr>
          <p:cNvPr id="5" name="Titre 1">
            <a:extLst>
              <a:ext uri="{FF2B5EF4-FFF2-40B4-BE49-F238E27FC236}">
                <a16:creationId xmlns:a16="http://schemas.microsoft.com/office/drawing/2014/main" id="{A48FB566-5CDB-4467-94C2-D947FF6533C4}"/>
              </a:ext>
            </a:extLst>
          </p:cNvPr>
          <p:cNvSpPr txBox="1">
            <a:spLocks/>
          </p:cNvSpPr>
          <p:nvPr/>
        </p:nvSpPr>
        <p:spPr>
          <a:xfrm>
            <a:off x="1024128" y="585216"/>
            <a:ext cx="9720072" cy="1499616"/>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CA" dirty="0">
                <a:solidFill>
                  <a:schemeClr val="accent4">
                    <a:lumMod val="75000"/>
                  </a:schemeClr>
                </a:solidFill>
              </a:rPr>
              <a:t>Les différences entre les familles de situation</a:t>
            </a:r>
            <a:endParaRPr lang="fr-CA" dirty="0"/>
          </a:p>
        </p:txBody>
      </p:sp>
    </p:spTree>
    <p:extLst>
      <p:ext uri="{BB962C8B-B14F-4D97-AF65-F5344CB8AC3E}">
        <p14:creationId xmlns:p14="http://schemas.microsoft.com/office/powerpoint/2010/main" val="352429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solidFill>
            <a:schemeClr val="accent2"/>
          </a:solidFill>
        </p:spPr>
        <p:txBody>
          <a:bodyPr/>
          <a:lstStyle/>
          <a:p>
            <a:r>
              <a:rPr lang="fr-CA" dirty="0"/>
              <a:t>Ang-5104-1</a:t>
            </a:r>
          </a:p>
        </p:txBody>
      </p:sp>
      <p:sp>
        <p:nvSpPr>
          <p:cNvPr id="6" name="Espace réservé du contenu 5"/>
          <p:cNvSpPr>
            <a:spLocks noGrp="1"/>
          </p:cNvSpPr>
          <p:nvPr>
            <p:ph idx="1"/>
          </p:nvPr>
        </p:nvSpPr>
        <p:spPr/>
        <p:txBody>
          <a:bodyPr/>
          <a:lstStyle/>
          <a:p>
            <a:r>
              <a:rPr lang="fr-CA" dirty="0"/>
              <a:t>LES ATTENTES DE FIN DE COURS </a:t>
            </a:r>
          </a:p>
          <a:p>
            <a:r>
              <a:rPr lang="fr-CA" dirty="0">
                <a:solidFill>
                  <a:schemeClr val="accent2">
                    <a:lumMod val="75000"/>
                  </a:schemeClr>
                </a:solidFill>
              </a:rPr>
              <a:t>Ceci est un court résumé. La lecture du programme est fortement recommandée.</a:t>
            </a:r>
          </a:p>
          <a:p>
            <a:pPr marL="0" indent="0">
              <a:buNone/>
            </a:pPr>
            <a:endParaRPr lang="fr-CA" dirty="0"/>
          </a:p>
          <a:p>
            <a:pPr>
              <a:buFont typeface="Wingdings" panose="05000000000000000000" pitchFamily="2" charset="2"/>
              <a:buChar char="v"/>
            </a:pPr>
            <a:r>
              <a:rPr lang="fr-CA" dirty="0"/>
              <a:t> Approfondir ses </a:t>
            </a:r>
            <a:r>
              <a:rPr lang="fr-CA" dirty="0">
                <a:solidFill>
                  <a:srgbClr val="C23EA6"/>
                </a:solidFill>
              </a:rPr>
              <a:t>connaissances </a:t>
            </a:r>
            <a:r>
              <a:rPr lang="fr-CA" dirty="0"/>
              <a:t>des textes informatifs, expressifs et persuasifs</a:t>
            </a:r>
          </a:p>
          <a:p>
            <a:pPr>
              <a:lnSpc>
                <a:spcPct val="100000"/>
              </a:lnSpc>
              <a:spcBef>
                <a:spcPts val="0"/>
              </a:spcBef>
              <a:spcAft>
                <a:spcPts val="0"/>
              </a:spcAft>
              <a:buFont typeface="Wingdings" panose="05000000000000000000" pitchFamily="2" charset="2"/>
              <a:buChar char="v"/>
            </a:pPr>
            <a:r>
              <a:rPr lang="fr-CA" dirty="0"/>
              <a:t> </a:t>
            </a:r>
            <a:r>
              <a:rPr lang="fr-CA" dirty="0">
                <a:solidFill>
                  <a:srgbClr val="C23EA6"/>
                </a:solidFill>
              </a:rPr>
              <a:t>Interpréter</a:t>
            </a:r>
            <a:r>
              <a:rPr lang="fr-CA" dirty="0"/>
              <a:t> l’information transmise dans des textes informatifs, expressifs et</a:t>
            </a:r>
          </a:p>
          <a:p>
            <a:pPr marL="0" indent="0">
              <a:lnSpc>
                <a:spcPct val="100000"/>
              </a:lnSpc>
              <a:spcBef>
                <a:spcPts val="0"/>
              </a:spcBef>
              <a:spcAft>
                <a:spcPts val="0"/>
              </a:spcAft>
              <a:buNone/>
            </a:pPr>
            <a:r>
              <a:rPr lang="fr-CA" dirty="0"/>
              <a:t>    persuasifs</a:t>
            </a:r>
          </a:p>
          <a:p>
            <a:pPr>
              <a:buFont typeface="Wingdings" panose="05000000000000000000" pitchFamily="2" charset="2"/>
              <a:buChar char="v"/>
            </a:pPr>
            <a:r>
              <a:rPr lang="fr-CA" dirty="0"/>
              <a:t> </a:t>
            </a:r>
            <a:r>
              <a:rPr lang="fr-CA" dirty="0">
                <a:solidFill>
                  <a:srgbClr val="C23EA6"/>
                </a:solidFill>
              </a:rPr>
              <a:t>Rédiger</a:t>
            </a:r>
            <a:r>
              <a:rPr lang="fr-CA" dirty="0"/>
              <a:t> de courts paragraphes contenant des messages clairs (objets, gens, lieux, sentiments, situations ou événements)</a:t>
            </a:r>
          </a:p>
          <a:p>
            <a:pPr marL="0" indent="0">
              <a:buNone/>
            </a:pPr>
            <a:endParaRPr lang="fr-CA" dirty="0"/>
          </a:p>
          <a:p>
            <a:endParaRPr lang="fr-CA" dirty="0"/>
          </a:p>
        </p:txBody>
      </p:sp>
    </p:spTree>
    <p:extLst>
      <p:ext uri="{BB962C8B-B14F-4D97-AF65-F5344CB8AC3E}">
        <p14:creationId xmlns:p14="http://schemas.microsoft.com/office/powerpoint/2010/main" val="347545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79323F4B7EA4A93C414E1C43EF917" ma:contentTypeVersion="8" ma:contentTypeDescription="Crée un document." ma:contentTypeScope="" ma:versionID="582f9f980484d7d3bcb2818adbe6f892">
  <xsd:schema xmlns:xsd="http://www.w3.org/2001/XMLSchema" xmlns:xs="http://www.w3.org/2001/XMLSchema" xmlns:p="http://schemas.microsoft.com/office/2006/metadata/properties" xmlns:ns2="3bcf67bc-ebb2-4a2a-a26b-489236d7ae7b" targetNamespace="http://schemas.microsoft.com/office/2006/metadata/properties" ma:root="true" ma:fieldsID="182d0381ea3329cb80aac542149e9ec2" ns2:_="">
    <xsd:import namespace="3bcf67bc-ebb2-4a2a-a26b-489236d7a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f67bc-ebb2-4a2a-a26b-489236d7ae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EC67B1-1882-4082-9CB9-A5FA167A1C35}"/>
</file>

<file path=customXml/itemProps2.xml><?xml version="1.0" encoding="utf-8"?>
<ds:datastoreItem xmlns:ds="http://schemas.openxmlformats.org/officeDocument/2006/customXml" ds:itemID="{0E45DB27-633B-42A6-931D-FF4BD0796315}"/>
</file>

<file path=customXml/itemProps3.xml><?xml version="1.0" encoding="utf-8"?>
<ds:datastoreItem xmlns:ds="http://schemas.openxmlformats.org/officeDocument/2006/customXml" ds:itemID="{89642C9B-67A2-4631-9346-56B6DEDFC4F4}"/>
</file>

<file path=docProps/app.xml><?xml version="1.0" encoding="utf-8"?>
<Properties xmlns="http://schemas.openxmlformats.org/officeDocument/2006/extended-properties" xmlns:vt="http://schemas.openxmlformats.org/officeDocument/2006/docPropsVTypes">
  <TotalTime>172</TotalTime>
  <Words>997</Words>
  <Application>Microsoft Office PowerPoint</Application>
  <PresentationFormat>Grand écran</PresentationFormat>
  <Paragraphs>203</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Tw Cen MT</vt:lpstr>
      <vt:lpstr>Tw Cen MT Condensed</vt:lpstr>
      <vt:lpstr>Wingdings</vt:lpstr>
      <vt:lpstr>Wingdings 3</vt:lpstr>
      <vt:lpstr>Intégral</vt:lpstr>
      <vt:lpstr>ANG-5104-1 ANG-5105-1     </vt:lpstr>
      <vt:lpstr>APPEL DE PROJET</vt:lpstr>
      <vt:lpstr>Mon organisation de classe</vt:lpstr>
      <vt:lpstr>RECOMMANDATIONS ET COMMENTAIRES</vt:lpstr>
      <vt:lpstr>RECOMMANDATIONS ET COMMENTAIRES</vt:lpstr>
      <vt:lpstr>Ang-5104-1 et ANG-5105-1</vt:lpstr>
      <vt:lpstr>Ang-5104-1 et ANG-5105-1</vt:lpstr>
      <vt:lpstr>Présentation PowerPoint</vt:lpstr>
      <vt:lpstr>Ang-5104-1</vt:lpstr>
      <vt:lpstr>Ang-5104-1</vt:lpstr>
      <vt:lpstr>Ang-5104-1</vt:lpstr>
      <vt:lpstr>Ang-5104-1</vt:lpstr>
      <vt:lpstr>ANG-5104-1</vt:lpstr>
      <vt:lpstr>ANG-5104-1</vt:lpstr>
      <vt:lpstr>Présentation PowerPoint</vt:lpstr>
      <vt:lpstr>ANG-5104-1</vt:lpstr>
      <vt:lpstr>Ang-5105-1</vt:lpstr>
      <vt:lpstr>Ang-5105-1</vt:lpstr>
      <vt:lpstr>Ang-5105-1</vt:lpstr>
      <vt:lpstr>Ang-5105-1</vt:lpstr>
      <vt:lpstr>ANG-5105-1</vt:lpstr>
      <vt:lpstr>ANG-5105-1</vt:lpstr>
      <vt:lpstr>Présentation PowerPoint</vt:lpstr>
      <vt:lpstr>ANG-5104-1</vt:lpstr>
      <vt:lpstr>ANG-5105-1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ANG-5104-1 ANG-5105-1     </dc:title>
  <dc:creator>Goulet, Mylaine</dc:creator>
  <cp:lastModifiedBy>Goulet, Mylaine</cp:lastModifiedBy>
  <cp:revision>1</cp:revision>
  <dcterms:created xsi:type="dcterms:W3CDTF">2019-05-02T19:06:24Z</dcterms:created>
  <dcterms:modified xsi:type="dcterms:W3CDTF">2019-08-07T14:52:17Z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0x0101005E479323F4B7EA4A93C414E1C43EF917</vt:lpwstr>
  </property>
</Properties>
</file>