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27" r:id="rId3"/>
    <p:sldId id="307" r:id="rId4"/>
    <p:sldId id="258" r:id="rId5"/>
    <p:sldId id="265" r:id="rId6"/>
    <p:sldId id="328" r:id="rId7"/>
    <p:sldId id="280" r:id="rId8"/>
    <p:sldId id="298" r:id="rId9"/>
    <p:sldId id="257" r:id="rId10"/>
    <p:sldId id="299" r:id="rId11"/>
    <p:sldId id="309" r:id="rId12"/>
    <p:sldId id="301" r:id="rId13"/>
    <p:sldId id="304" r:id="rId14"/>
    <p:sldId id="312" r:id="rId15"/>
    <p:sldId id="313" r:id="rId16"/>
    <p:sldId id="302" r:id="rId17"/>
    <p:sldId id="303" r:id="rId18"/>
    <p:sldId id="306" r:id="rId19"/>
    <p:sldId id="314" r:id="rId20"/>
    <p:sldId id="315" r:id="rId21"/>
    <p:sldId id="316" r:id="rId22"/>
    <p:sldId id="317" r:id="rId23"/>
    <p:sldId id="318" r:id="rId24"/>
    <p:sldId id="319" r:id="rId25"/>
    <p:sldId id="325" r:id="rId26"/>
    <p:sldId id="324" r:id="rId27"/>
    <p:sldId id="323" r:id="rId28"/>
    <p:sldId id="326" r:id="rId29"/>
    <p:sldId id="321" r:id="rId30"/>
    <p:sldId id="320" r:id="rId31"/>
    <p:sldId id="322" r:id="rId32"/>
    <p:sldId id="31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140" autoAdjust="0"/>
  </p:normalViewPr>
  <p:slideViewPr>
    <p:cSldViewPr snapToGrid="0">
      <p:cViewPr varScale="1">
        <p:scale>
          <a:sx n="80" d="100"/>
          <a:sy n="80" d="100"/>
        </p:scale>
        <p:origin x="328" y="184"/>
      </p:cViewPr>
      <p:guideLst/>
    </p:cSldViewPr>
  </p:slideViewPr>
  <p:outlineViewPr>
    <p:cViewPr>
      <p:scale>
        <a:sx n="33" d="100"/>
        <a:sy n="33" d="100"/>
      </p:scale>
      <p:origin x="0" y="-2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Evaluation Scheme for DBE Science &amp; </a:t>
            </a:r>
            <a:r>
              <a:rPr lang="en-US" dirty="0" smtClean="0"/>
              <a:t>Technology</a:t>
            </a:r>
            <a:endParaRPr lang="en-US" dirty="0"/>
          </a:p>
        </c:rich>
      </c:tx>
      <c:layout>
        <c:manualLayout>
          <c:xMode val="edge"/>
          <c:yMode val="edge"/>
          <c:x val="0.139190540732776"/>
          <c:y val="0.0405934504272967"/>
        </c:manualLayout>
      </c:layout>
      <c:overlay val="0"/>
      <c:spPr>
        <a:noFill/>
        <a:ln>
          <a:noFill/>
        </a:ln>
        <a:effectLst/>
      </c:spPr>
    </c:title>
    <c:autoTitleDeleted val="0"/>
    <c:plotArea>
      <c:layout/>
      <c:pieChart>
        <c:varyColors val="1"/>
        <c:ser>
          <c:idx val="0"/>
          <c:order val="0"/>
          <c:tx>
            <c:strRef>
              <c:f>Sheet1!$B$1</c:f>
              <c:strCache>
                <c:ptCount val="1"/>
                <c:pt idx="0">
                  <c:v>Evaluation Scheme for DBE Science &amp; Technology</c:v>
                </c:pt>
              </c:strCache>
            </c:strRef>
          </c:tx>
          <c:dPt>
            <c:idx val="0"/>
            <c:bubble3D val="0"/>
            <c:spPr>
              <a:solidFill>
                <a:schemeClr val="accent4"/>
              </a:solidFill>
              <a:ln w="19050" cap="flat" cmpd="sng" algn="ctr">
                <a:solidFill>
                  <a:schemeClr val="lt1"/>
                </a:solidFill>
                <a:prstDash val="solid"/>
              </a:ln>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4"/>
              </a:solidFill>
              <a:ln w="19050" cap="flat" cmpd="sng" algn="ctr">
                <a:solidFill>
                  <a:schemeClr val="lt1"/>
                </a:solidFill>
                <a:prstDash val="solid"/>
              </a:ln>
              <a:effectLst/>
            </c:spPr>
          </c:dPt>
          <c:dLbls>
            <c:dLbl>
              <c:idx val="0"/>
              <c:tx>
                <c:rich>
                  <a:bodyPr/>
                  <a:lstStyle/>
                  <a:p>
                    <a:r>
                      <a:rPr lang="en-US" baseline="0" dirty="0" smtClean="0"/>
                      <a:t>Explicit Knowledge</a:t>
                    </a:r>
                  </a:p>
                  <a:p>
                    <a:r>
                      <a:rPr lang="en-US" baseline="0" dirty="0" smtClean="0"/>
                      <a:t> </a:t>
                    </a:r>
                    <a:fld id="{ED6E1D6C-FCFD-4E4C-9E44-01C4672A9B95}" type="PERCENTAGE">
                      <a:rPr lang="en-US" baseline="0"/>
                      <a:pPr/>
                      <a:t>[POURCENTAGE]</a:t>
                    </a:fld>
                    <a:endParaRPr lang="en-US" baseline="0" dirty="0" smtClean="0"/>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layout>
                <c:manualLayout>
                  <c:x val="-0.134942286375728"/>
                  <c:y val="-0.175805912452281"/>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r>
                      <a:rPr lang="en-US" sz="1100" dirty="0" smtClean="0"/>
                      <a:t>Competency 1</a:t>
                    </a:r>
                  </a:p>
                  <a:p>
                    <a:pPr>
                      <a:defRPr sz="1100" b="1" i="0" u="none" strike="noStrike" kern="1200" baseline="0">
                        <a:solidFill>
                          <a:schemeClr val="lt1"/>
                        </a:solidFill>
                        <a:latin typeface="+mn-lt"/>
                        <a:ea typeface="+mn-ea"/>
                        <a:cs typeface="+mn-cs"/>
                      </a:defRPr>
                    </a:pPr>
                    <a:fld id="{2D85F336-0E42-4187-B15B-AF9C1963D713}" type="PERCENTAGE">
                      <a:rPr lang="en-US" sz="1100" smtClean="0"/>
                      <a:pPr>
                        <a:defRPr sz="1100" b="1" i="0" u="none" strike="noStrike" kern="1200" baseline="0">
                          <a:solidFill>
                            <a:schemeClr val="lt1"/>
                          </a:solidFill>
                          <a:latin typeface="+mn-lt"/>
                          <a:ea typeface="+mn-ea"/>
                          <a:cs typeface="+mn-cs"/>
                        </a:defRPr>
                      </a:pPr>
                      <a:t>[POURCENTAGE]</a:t>
                    </a:fld>
                    <a:endParaRPr lang="fr-F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176602321095752"/>
                      <c:h val="0.127260709783494"/>
                    </c:manualLayout>
                  </c15:layout>
                  <c15:dlblFieldTable/>
                  <c15:showDataLabelsRange val="0"/>
                </c:ext>
              </c:extLst>
            </c:dLbl>
            <c:dLbl>
              <c:idx val="2"/>
              <c:tx>
                <c:rich>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r>
                      <a:rPr lang="en-US" sz="1100" dirty="0" smtClean="0"/>
                      <a:t>Competency 2</a:t>
                    </a:r>
                  </a:p>
                  <a:p>
                    <a:pPr>
                      <a:defRPr sz="1100" b="1" i="0" u="none" strike="noStrike" kern="1200" baseline="0">
                        <a:solidFill>
                          <a:schemeClr val="lt1"/>
                        </a:solidFill>
                        <a:latin typeface="+mn-lt"/>
                        <a:ea typeface="+mn-ea"/>
                        <a:cs typeface="+mn-cs"/>
                      </a:defRPr>
                    </a:pPr>
                    <a:fld id="{7CADAB9A-A284-4C94-944E-7A6224778F1E}" type="PERCENTAGE">
                      <a:rPr lang="en-US" sz="1100" smtClean="0"/>
                      <a:pPr>
                        <a:defRPr sz="1100" b="1" i="0" u="none" strike="noStrike" kern="1200" baseline="0">
                          <a:solidFill>
                            <a:schemeClr val="lt1"/>
                          </a:solidFill>
                          <a:latin typeface="+mn-lt"/>
                          <a:ea typeface="+mn-ea"/>
                          <a:cs typeface="+mn-cs"/>
                        </a:defRPr>
                      </a:pPr>
                      <a:t>[POURCENTAGE]</a:t>
                    </a:fld>
                    <a:endParaRPr lang="fr-FR"/>
                  </a:p>
                </c:rich>
              </c:tx>
              <c:spPr>
                <a:noFill/>
                <a:ln>
                  <a:noFill/>
                </a:ln>
                <a:effectLst/>
              </c:sp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Explicit Knowledge</c:v>
                </c:pt>
                <c:pt idx="1">
                  <c:v>Competency 1, Seeks answers or solutions to scientific or technological problems</c:v>
                </c:pt>
                <c:pt idx="2">
                  <c:v>Competency 2, Makes the most of his or her knowledge of science and technology</c:v>
                </c:pt>
              </c:strCache>
            </c:strRef>
          </c:cat>
          <c:val>
            <c:numRef>
              <c:f>Sheet1!$B$2:$B$4</c:f>
              <c:numCache>
                <c:formatCode>General</c:formatCode>
                <c:ptCount val="3"/>
                <c:pt idx="0">
                  <c:v>20.0</c:v>
                </c:pt>
                <c:pt idx="1">
                  <c:v>40.0</c:v>
                </c:pt>
                <c:pt idx="2">
                  <c:v>40.0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102195747619"/>
          <c:y val="0.371798472882091"/>
          <c:w val="0.312263140091432"/>
          <c:h val="0.619803497895229"/>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hyperlink" Target="Complex%20Task#2.docx" TargetMode="External"/><Relationship Id="rId4" Type="http://schemas.openxmlformats.org/officeDocument/2006/relationships/hyperlink" Target="Teacher%20Pay-Off%20CT#3.docx" TargetMode="External"/><Relationship Id="rId5" Type="http://schemas.openxmlformats.org/officeDocument/2006/relationships/hyperlink" Target="Complex%20Task%20#4.docx" TargetMode="External"/><Relationship Id="rId1" Type="http://schemas.openxmlformats.org/officeDocument/2006/relationships/hyperlink" Target="Teacher%20Pay-OFf%20Situational%20Problem.docx" TargetMode="External"/><Relationship Id="rId2" Type="http://schemas.openxmlformats.org/officeDocument/2006/relationships/hyperlink" Target="Teacher%20Pay-OFF%20CT#1.docx"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DBE%20Science/NEARSIGHTEDNESS%20IS%20BECOMING%20AN%20EPIDEMIC.docx"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Complex%20Task#2.docx" TargetMode="External"/><Relationship Id="rId4" Type="http://schemas.openxmlformats.org/officeDocument/2006/relationships/hyperlink" Target="Teacher%20Pay-Off%20CT#3.docx" TargetMode="External"/><Relationship Id="rId5" Type="http://schemas.openxmlformats.org/officeDocument/2006/relationships/hyperlink" Target="Complex%20Task%20#4.docx" TargetMode="External"/><Relationship Id="rId1" Type="http://schemas.openxmlformats.org/officeDocument/2006/relationships/hyperlink" Target="Teacher%20Pay-OFf%20Situational%20Problem.docx" TargetMode="External"/><Relationship Id="rId2" Type="http://schemas.openxmlformats.org/officeDocument/2006/relationships/hyperlink" Target="Teacher%20Pay-OFF%20CT#1.docx"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DBE%20Science/NEARSIGHTEDNESS%20IS%20BECOMING%20AN%20EPIDEMIC.doc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753F0-3AE4-4E79-835B-BEF103FE59E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CD918004-9EFF-4AB8-BD5C-E659B1D2AE5E}">
      <dgm:prSet phldrT="[Text]"/>
      <dgm:spPr/>
      <dgm:t>
        <a:bodyPr/>
        <a:lstStyle/>
        <a:p>
          <a:r>
            <a:rPr lang="en-US" dirty="0" smtClean="0"/>
            <a:t>Situational Problem</a:t>
          </a:r>
          <a:endParaRPr lang="en-US" dirty="0"/>
        </a:p>
      </dgm:t>
    </dgm:pt>
    <dgm:pt modelId="{4A4F0662-3381-49BC-98AD-2DA70CA8C8C7}" type="parTrans" cxnId="{CA9D9D83-2B1F-433F-A5A0-A578B063CD83}">
      <dgm:prSet/>
      <dgm:spPr/>
      <dgm:t>
        <a:bodyPr/>
        <a:lstStyle/>
        <a:p>
          <a:endParaRPr lang="en-US"/>
        </a:p>
      </dgm:t>
    </dgm:pt>
    <dgm:pt modelId="{895DCC79-0ACC-4E75-9077-D2E6045A6B5A}" type="sibTrans" cxnId="{CA9D9D83-2B1F-433F-A5A0-A578B063CD83}">
      <dgm:prSet/>
      <dgm:spPr/>
      <dgm:t>
        <a:bodyPr/>
        <a:lstStyle/>
        <a:p>
          <a:endParaRPr lang="en-US"/>
        </a:p>
      </dgm:t>
    </dgm:pt>
    <dgm:pt modelId="{29B366E3-92E1-4E91-AA75-21E1D83147B6}">
      <dgm:prSet phldrT="[Text]"/>
      <dgm:spPr/>
      <dgm:t>
        <a:bodyPr/>
        <a:lstStyle/>
        <a:p>
          <a:r>
            <a:rPr lang="en-US" dirty="0" smtClean="0"/>
            <a:t>Activate Prior Knowledge</a:t>
          </a:r>
        </a:p>
      </dgm:t>
    </dgm:pt>
    <dgm:pt modelId="{8C13B440-EA5D-46CE-A703-62042F99A4DD}" type="parTrans" cxnId="{B6E0E1B8-F48A-4214-B945-95C5527B013A}">
      <dgm:prSet/>
      <dgm:spPr/>
      <dgm:t>
        <a:bodyPr/>
        <a:lstStyle/>
        <a:p>
          <a:endParaRPr lang="en-US"/>
        </a:p>
      </dgm:t>
    </dgm:pt>
    <dgm:pt modelId="{A9E65683-8EC9-4322-B02C-08B6188374BA}" type="sibTrans" cxnId="{B6E0E1B8-F48A-4214-B945-95C5527B013A}">
      <dgm:prSet/>
      <dgm:spPr/>
      <dgm:t>
        <a:bodyPr/>
        <a:lstStyle/>
        <a:p>
          <a:endParaRPr lang="en-US"/>
        </a:p>
      </dgm:t>
    </dgm:pt>
    <dgm:pt modelId="{BA7480EE-14B6-45EF-93B2-E1550DFBAE59}">
      <dgm:prSet phldrT="[Text]"/>
      <dgm:spPr/>
      <dgm:t>
        <a:bodyPr/>
        <a:lstStyle/>
        <a:p>
          <a:r>
            <a:rPr lang="en-US" dirty="0" smtClean="0"/>
            <a:t>Complex Task 1</a:t>
          </a:r>
          <a:endParaRPr lang="en-US" dirty="0"/>
        </a:p>
      </dgm:t>
    </dgm:pt>
    <dgm:pt modelId="{41CB88CA-5FEA-4AED-A2E9-DEC08B648CF8}" type="parTrans" cxnId="{7CB31D2E-C8CB-4DDD-B328-3A7BC0A01B2C}">
      <dgm:prSet/>
      <dgm:spPr/>
      <dgm:t>
        <a:bodyPr/>
        <a:lstStyle/>
        <a:p>
          <a:endParaRPr lang="en-US"/>
        </a:p>
      </dgm:t>
    </dgm:pt>
    <dgm:pt modelId="{E6F50751-E119-4868-B6A8-33DDB674DE2E}" type="sibTrans" cxnId="{7CB31D2E-C8CB-4DDD-B328-3A7BC0A01B2C}">
      <dgm:prSet/>
      <dgm:spPr/>
      <dgm:t>
        <a:bodyPr/>
        <a:lstStyle/>
        <a:p>
          <a:endParaRPr lang="en-US"/>
        </a:p>
      </dgm:t>
    </dgm:pt>
    <dgm:pt modelId="{38170EF1-80E9-4BEB-A008-29DE03F985A8}">
      <dgm:prSet phldrT="[Text]"/>
      <dgm:spPr/>
      <dgm:t>
        <a:bodyPr/>
        <a:lstStyle/>
        <a:p>
          <a:r>
            <a:rPr lang="en-US" dirty="0" smtClean="0"/>
            <a:t>Complex Task 2</a:t>
          </a:r>
          <a:endParaRPr lang="en-US" dirty="0"/>
        </a:p>
      </dgm:t>
    </dgm:pt>
    <dgm:pt modelId="{3BD18A5D-F19B-480B-A90A-A8652D2D8BB0}" type="parTrans" cxnId="{B7E9B1D9-1556-49F6-BEC2-FB78ED7CA53B}">
      <dgm:prSet/>
      <dgm:spPr/>
      <dgm:t>
        <a:bodyPr/>
        <a:lstStyle/>
        <a:p>
          <a:endParaRPr lang="en-US"/>
        </a:p>
      </dgm:t>
    </dgm:pt>
    <dgm:pt modelId="{CA80CA79-EB31-4DA7-BA8C-DF1CFB3850BC}" type="sibTrans" cxnId="{B7E9B1D9-1556-49F6-BEC2-FB78ED7CA53B}">
      <dgm:prSet/>
      <dgm:spPr/>
      <dgm:t>
        <a:bodyPr/>
        <a:lstStyle/>
        <a:p>
          <a:endParaRPr lang="en-US"/>
        </a:p>
      </dgm:t>
    </dgm:pt>
    <dgm:pt modelId="{DAAE8E68-DE4B-4E77-8BCF-B653251F5871}">
      <dgm:prSet phldrT="[Text]"/>
      <dgm:spPr/>
      <dgm:t>
        <a:bodyPr/>
        <a:lstStyle/>
        <a:p>
          <a:r>
            <a:rPr lang="en-US" dirty="0" smtClean="0"/>
            <a:t>Complex Task 3</a:t>
          </a:r>
          <a:endParaRPr lang="en-US" dirty="0"/>
        </a:p>
      </dgm:t>
    </dgm:pt>
    <dgm:pt modelId="{71A94996-D14B-494B-B78C-11E1E11E3E39}" type="parTrans" cxnId="{DF1B58EF-929D-4F46-9DFE-36453CA30CE0}">
      <dgm:prSet/>
      <dgm:spPr/>
      <dgm:t>
        <a:bodyPr/>
        <a:lstStyle/>
        <a:p>
          <a:endParaRPr lang="en-US"/>
        </a:p>
      </dgm:t>
    </dgm:pt>
    <dgm:pt modelId="{E7DAAABD-FC14-4962-9E01-DCF5002F0BDE}" type="sibTrans" cxnId="{DF1B58EF-929D-4F46-9DFE-36453CA30CE0}">
      <dgm:prSet/>
      <dgm:spPr/>
      <dgm:t>
        <a:bodyPr/>
        <a:lstStyle/>
        <a:p>
          <a:endParaRPr lang="en-US"/>
        </a:p>
      </dgm:t>
    </dgm:pt>
    <dgm:pt modelId="{CDBF7B11-AAC9-49CE-AA14-145E74B47990}" type="pres">
      <dgm:prSet presAssocID="{5DF753F0-3AE4-4E79-835B-BEF103FE59EF}" presName="cycle" presStyleCnt="0">
        <dgm:presLayoutVars>
          <dgm:dir/>
          <dgm:resizeHandles val="exact"/>
        </dgm:presLayoutVars>
      </dgm:prSet>
      <dgm:spPr/>
      <dgm:t>
        <a:bodyPr/>
        <a:lstStyle/>
        <a:p>
          <a:endParaRPr lang="en-US"/>
        </a:p>
      </dgm:t>
    </dgm:pt>
    <dgm:pt modelId="{93A5BCC8-4BA3-4CA9-9E3F-F80E37E9700B}" type="pres">
      <dgm:prSet presAssocID="{CD918004-9EFF-4AB8-BD5C-E659B1D2AE5E}" presName="node" presStyleLbl="node1" presStyleIdx="0" presStyleCnt="5">
        <dgm:presLayoutVars>
          <dgm:bulletEnabled val="1"/>
        </dgm:presLayoutVars>
      </dgm:prSet>
      <dgm:spPr/>
      <dgm:t>
        <a:bodyPr/>
        <a:lstStyle/>
        <a:p>
          <a:endParaRPr lang="en-US"/>
        </a:p>
      </dgm:t>
    </dgm:pt>
    <dgm:pt modelId="{C4A44F66-7B3F-46DF-9C5B-402B616D03E2}" type="pres">
      <dgm:prSet presAssocID="{895DCC79-0ACC-4E75-9077-D2E6045A6B5A}" presName="sibTrans" presStyleLbl="sibTrans2D1" presStyleIdx="0" presStyleCnt="5"/>
      <dgm:spPr/>
      <dgm:t>
        <a:bodyPr/>
        <a:lstStyle/>
        <a:p>
          <a:endParaRPr lang="en-US"/>
        </a:p>
      </dgm:t>
    </dgm:pt>
    <dgm:pt modelId="{F52A5A65-C7C0-4655-94B5-F35268148E04}" type="pres">
      <dgm:prSet presAssocID="{895DCC79-0ACC-4E75-9077-D2E6045A6B5A}" presName="connectorText" presStyleLbl="sibTrans2D1" presStyleIdx="0" presStyleCnt="5"/>
      <dgm:spPr/>
      <dgm:t>
        <a:bodyPr/>
        <a:lstStyle/>
        <a:p>
          <a:endParaRPr lang="en-US"/>
        </a:p>
      </dgm:t>
    </dgm:pt>
    <dgm:pt modelId="{564FB81B-6005-447A-95E6-AECE2C1BCB28}" type="pres">
      <dgm:prSet presAssocID="{29B366E3-92E1-4E91-AA75-21E1D83147B6}" presName="node" presStyleLbl="node1" presStyleIdx="1" presStyleCnt="5">
        <dgm:presLayoutVars>
          <dgm:bulletEnabled val="1"/>
        </dgm:presLayoutVars>
      </dgm:prSet>
      <dgm:spPr/>
      <dgm:t>
        <a:bodyPr/>
        <a:lstStyle/>
        <a:p>
          <a:endParaRPr lang="en-US"/>
        </a:p>
      </dgm:t>
    </dgm:pt>
    <dgm:pt modelId="{44FB72E6-71BD-4D65-B766-3FEEBF18E89F}" type="pres">
      <dgm:prSet presAssocID="{A9E65683-8EC9-4322-B02C-08B6188374BA}" presName="sibTrans" presStyleLbl="sibTrans2D1" presStyleIdx="1" presStyleCnt="5"/>
      <dgm:spPr/>
      <dgm:t>
        <a:bodyPr/>
        <a:lstStyle/>
        <a:p>
          <a:endParaRPr lang="en-US"/>
        </a:p>
      </dgm:t>
    </dgm:pt>
    <dgm:pt modelId="{E4C0A815-F151-45C9-905D-514DDA8AF96C}" type="pres">
      <dgm:prSet presAssocID="{A9E65683-8EC9-4322-B02C-08B6188374BA}" presName="connectorText" presStyleLbl="sibTrans2D1" presStyleIdx="1" presStyleCnt="5"/>
      <dgm:spPr/>
      <dgm:t>
        <a:bodyPr/>
        <a:lstStyle/>
        <a:p>
          <a:endParaRPr lang="en-US"/>
        </a:p>
      </dgm:t>
    </dgm:pt>
    <dgm:pt modelId="{48CACC7F-430C-4FF8-85E5-83F4160379CD}" type="pres">
      <dgm:prSet presAssocID="{BA7480EE-14B6-45EF-93B2-E1550DFBAE59}" presName="node" presStyleLbl="node1" presStyleIdx="2" presStyleCnt="5">
        <dgm:presLayoutVars>
          <dgm:bulletEnabled val="1"/>
        </dgm:presLayoutVars>
      </dgm:prSet>
      <dgm:spPr/>
      <dgm:t>
        <a:bodyPr/>
        <a:lstStyle/>
        <a:p>
          <a:endParaRPr lang="en-US"/>
        </a:p>
      </dgm:t>
    </dgm:pt>
    <dgm:pt modelId="{A35D0BD4-B752-4EB4-9447-AF548A6222CC}" type="pres">
      <dgm:prSet presAssocID="{E6F50751-E119-4868-B6A8-33DDB674DE2E}" presName="sibTrans" presStyleLbl="sibTrans2D1" presStyleIdx="2" presStyleCnt="5"/>
      <dgm:spPr/>
      <dgm:t>
        <a:bodyPr/>
        <a:lstStyle/>
        <a:p>
          <a:endParaRPr lang="en-US"/>
        </a:p>
      </dgm:t>
    </dgm:pt>
    <dgm:pt modelId="{98C8151D-250E-450A-8529-DFAAECDAEFFA}" type="pres">
      <dgm:prSet presAssocID="{E6F50751-E119-4868-B6A8-33DDB674DE2E}" presName="connectorText" presStyleLbl="sibTrans2D1" presStyleIdx="2" presStyleCnt="5"/>
      <dgm:spPr/>
      <dgm:t>
        <a:bodyPr/>
        <a:lstStyle/>
        <a:p>
          <a:endParaRPr lang="en-US"/>
        </a:p>
      </dgm:t>
    </dgm:pt>
    <dgm:pt modelId="{ACFEE6DB-A619-4C8D-8255-64EB5676584A}" type="pres">
      <dgm:prSet presAssocID="{38170EF1-80E9-4BEB-A008-29DE03F985A8}" presName="node" presStyleLbl="node1" presStyleIdx="3" presStyleCnt="5">
        <dgm:presLayoutVars>
          <dgm:bulletEnabled val="1"/>
        </dgm:presLayoutVars>
      </dgm:prSet>
      <dgm:spPr/>
      <dgm:t>
        <a:bodyPr/>
        <a:lstStyle/>
        <a:p>
          <a:endParaRPr lang="en-US"/>
        </a:p>
      </dgm:t>
    </dgm:pt>
    <dgm:pt modelId="{0A8FFEE7-4078-4BB0-8DE5-9A88E0A4DA17}" type="pres">
      <dgm:prSet presAssocID="{CA80CA79-EB31-4DA7-BA8C-DF1CFB3850BC}" presName="sibTrans" presStyleLbl="sibTrans2D1" presStyleIdx="3" presStyleCnt="5"/>
      <dgm:spPr/>
      <dgm:t>
        <a:bodyPr/>
        <a:lstStyle/>
        <a:p>
          <a:endParaRPr lang="en-US"/>
        </a:p>
      </dgm:t>
    </dgm:pt>
    <dgm:pt modelId="{614BB8F2-F12A-4CB4-8959-54F968295084}" type="pres">
      <dgm:prSet presAssocID="{CA80CA79-EB31-4DA7-BA8C-DF1CFB3850BC}" presName="connectorText" presStyleLbl="sibTrans2D1" presStyleIdx="3" presStyleCnt="5"/>
      <dgm:spPr/>
      <dgm:t>
        <a:bodyPr/>
        <a:lstStyle/>
        <a:p>
          <a:endParaRPr lang="en-US"/>
        </a:p>
      </dgm:t>
    </dgm:pt>
    <dgm:pt modelId="{99EB2AA0-CB5A-4121-8741-0B5185B9FDF1}" type="pres">
      <dgm:prSet presAssocID="{DAAE8E68-DE4B-4E77-8BCF-B653251F5871}" presName="node" presStyleLbl="node1" presStyleIdx="4" presStyleCnt="5">
        <dgm:presLayoutVars>
          <dgm:bulletEnabled val="1"/>
        </dgm:presLayoutVars>
      </dgm:prSet>
      <dgm:spPr/>
      <dgm:t>
        <a:bodyPr/>
        <a:lstStyle/>
        <a:p>
          <a:endParaRPr lang="en-US"/>
        </a:p>
      </dgm:t>
    </dgm:pt>
    <dgm:pt modelId="{4BD157C1-A5CE-4B0A-A3D9-7264648B9047}" type="pres">
      <dgm:prSet presAssocID="{E7DAAABD-FC14-4962-9E01-DCF5002F0BDE}" presName="sibTrans" presStyleLbl="sibTrans2D1" presStyleIdx="4" presStyleCnt="5"/>
      <dgm:spPr/>
      <dgm:t>
        <a:bodyPr/>
        <a:lstStyle/>
        <a:p>
          <a:endParaRPr lang="en-US"/>
        </a:p>
      </dgm:t>
    </dgm:pt>
    <dgm:pt modelId="{E30BE564-ECFC-44BD-8628-AD0B35CCFEBD}" type="pres">
      <dgm:prSet presAssocID="{E7DAAABD-FC14-4962-9E01-DCF5002F0BDE}" presName="connectorText" presStyleLbl="sibTrans2D1" presStyleIdx="4" presStyleCnt="5"/>
      <dgm:spPr/>
      <dgm:t>
        <a:bodyPr/>
        <a:lstStyle/>
        <a:p>
          <a:endParaRPr lang="en-US"/>
        </a:p>
      </dgm:t>
    </dgm:pt>
  </dgm:ptLst>
  <dgm:cxnLst>
    <dgm:cxn modelId="{CD2B7AFD-01E5-4C5C-8F2D-411B9BEB8CDC}" type="presOf" srcId="{A9E65683-8EC9-4322-B02C-08B6188374BA}" destId="{E4C0A815-F151-45C9-905D-514DDA8AF96C}" srcOrd="1" destOrd="0" presId="urn:microsoft.com/office/officeart/2005/8/layout/cycle2"/>
    <dgm:cxn modelId="{57B0269D-FB41-47C8-81A1-34A626E355BD}" type="presOf" srcId="{BA7480EE-14B6-45EF-93B2-E1550DFBAE59}" destId="{48CACC7F-430C-4FF8-85E5-83F4160379CD}" srcOrd="0" destOrd="0" presId="urn:microsoft.com/office/officeart/2005/8/layout/cycle2"/>
    <dgm:cxn modelId="{F448A344-E05A-41D8-AB29-4ED637D9307D}" type="presOf" srcId="{CD918004-9EFF-4AB8-BD5C-E659B1D2AE5E}" destId="{93A5BCC8-4BA3-4CA9-9E3F-F80E37E9700B}" srcOrd="0" destOrd="0" presId="urn:microsoft.com/office/officeart/2005/8/layout/cycle2"/>
    <dgm:cxn modelId="{7CB31D2E-C8CB-4DDD-B328-3A7BC0A01B2C}" srcId="{5DF753F0-3AE4-4E79-835B-BEF103FE59EF}" destId="{BA7480EE-14B6-45EF-93B2-E1550DFBAE59}" srcOrd="2" destOrd="0" parTransId="{41CB88CA-5FEA-4AED-A2E9-DEC08B648CF8}" sibTransId="{E6F50751-E119-4868-B6A8-33DDB674DE2E}"/>
    <dgm:cxn modelId="{A2DDF232-6E1A-45F4-89DA-29780037CC02}" type="presOf" srcId="{A9E65683-8EC9-4322-B02C-08B6188374BA}" destId="{44FB72E6-71BD-4D65-B766-3FEEBF18E89F}" srcOrd="0" destOrd="0" presId="urn:microsoft.com/office/officeart/2005/8/layout/cycle2"/>
    <dgm:cxn modelId="{4D9DD1A4-5136-4739-BA5A-ECA58A8BAC0A}" type="presOf" srcId="{DAAE8E68-DE4B-4E77-8BCF-B653251F5871}" destId="{99EB2AA0-CB5A-4121-8741-0B5185B9FDF1}" srcOrd="0" destOrd="0" presId="urn:microsoft.com/office/officeart/2005/8/layout/cycle2"/>
    <dgm:cxn modelId="{B7E9B1D9-1556-49F6-BEC2-FB78ED7CA53B}" srcId="{5DF753F0-3AE4-4E79-835B-BEF103FE59EF}" destId="{38170EF1-80E9-4BEB-A008-29DE03F985A8}" srcOrd="3" destOrd="0" parTransId="{3BD18A5D-F19B-480B-A90A-A8652D2D8BB0}" sibTransId="{CA80CA79-EB31-4DA7-BA8C-DF1CFB3850BC}"/>
    <dgm:cxn modelId="{DF1B58EF-929D-4F46-9DFE-36453CA30CE0}" srcId="{5DF753F0-3AE4-4E79-835B-BEF103FE59EF}" destId="{DAAE8E68-DE4B-4E77-8BCF-B653251F5871}" srcOrd="4" destOrd="0" parTransId="{71A94996-D14B-494B-B78C-11E1E11E3E39}" sibTransId="{E7DAAABD-FC14-4962-9E01-DCF5002F0BDE}"/>
    <dgm:cxn modelId="{7FD16F25-2378-4044-9615-408D51799709}" type="presOf" srcId="{29B366E3-92E1-4E91-AA75-21E1D83147B6}" destId="{564FB81B-6005-447A-95E6-AECE2C1BCB28}" srcOrd="0" destOrd="0" presId="urn:microsoft.com/office/officeart/2005/8/layout/cycle2"/>
    <dgm:cxn modelId="{704DE0F1-6D32-4ABF-BF61-D0F9FA2483A8}" type="presOf" srcId="{E7DAAABD-FC14-4962-9E01-DCF5002F0BDE}" destId="{E30BE564-ECFC-44BD-8628-AD0B35CCFEBD}" srcOrd="1" destOrd="0" presId="urn:microsoft.com/office/officeart/2005/8/layout/cycle2"/>
    <dgm:cxn modelId="{27090EC6-D900-40EF-A717-19658C7BBC54}" type="presOf" srcId="{E6F50751-E119-4868-B6A8-33DDB674DE2E}" destId="{A35D0BD4-B752-4EB4-9447-AF548A6222CC}" srcOrd="0" destOrd="0" presId="urn:microsoft.com/office/officeart/2005/8/layout/cycle2"/>
    <dgm:cxn modelId="{7A42015E-2E1B-4A1A-96F8-BEEDC71CBB0B}" type="presOf" srcId="{CA80CA79-EB31-4DA7-BA8C-DF1CFB3850BC}" destId="{614BB8F2-F12A-4CB4-8959-54F968295084}" srcOrd="1" destOrd="0" presId="urn:microsoft.com/office/officeart/2005/8/layout/cycle2"/>
    <dgm:cxn modelId="{4E9EC446-4EFA-4379-999A-0A5EFB8DE69D}" type="presOf" srcId="{895DCC79-0ACC-4E75-9077-D2E6045A6B5A}" destId="{C4A44F66-7B3F-46DF-9C5B-402B616D03E2}" srcOrd="0" destOrd="0" presId="urn:microsoft.com/office/officeart/2005/8/layout/cycle2"/>
    <dgm:cxn modelId="{249FA4E3-59C0-4298-9DC0-46FBBA11EC55}" type="presOf" srcId="{E6F50751-E119-4868-B6A8-33DDB674DE2E}" destId="{98C8151D-250E-450A-8529-DFAAECDAEFFA}" srcOrd="1" destOrd="0" presId="urn:microsoft.com/office/officeart/2005/8/layout/cycle2"/>
    <dgm:cxn modelId="{CA9D9D83-2B1F-433F-A5A0-A578B063CD83}" srcId="{5DF753F0-3AE4-4E79-835B-BEF103FE59EF}" destId="{CD918004-9EFF-4AB8-BD5C-E659B1D2AE5E}" srcOrd="0" destOrd="0" parTransId="{4A4F0662-3381-49BC-98AD-2DA70CA8C8C7}" sibTransId="{895DCC79-0ACC-4E75-9077-D2E6045A6B5A}"/>
    <dgm:cxn modelId="{B6E0E1B8-F48A-4214-B945-95C5527B013A}" srcId="{5DF753F0-3AE4-4E79-835B-BEF103FE59EF}" destId="{29B366E3-92E1-4E91-AA75-21E1D83147B6}" srcOrd="1" destOrd="0" parTransId="{8C13B440-EA5D-46CE-A703-62042F99A4DD}" sibTransId="{A9E65683-8EC9-4322-B02C-08B6188374BA}"/>
    <dgm:cxn modelId="{520B87BA-EEB5-489E-9DD6-93E6E346038F}" type="presOf" srcId="{CA80CA79-EB31-4DA7-BA8C-DF1CFB3850BC}" destId="{0A8FFEE7-4078-4BB0-8DE5-9A88E0A4DA17}" srcOrd="0" destOrd="0" presId="urn:microsoft.com/office/officeart/2005/8/layout/cycle2"/>
    <dgm:cxn modelId="{ED008EEF-97C8-454C-9587-9F3E4A23EED9}" type="presOf" srcId="{5DF753F0-3AE4-4E79-835B-BEF103FE59EF}" destId="{CDBF7B11-AAC9-49CE-AA14-145E74B47990}" srcOrd="0" destOrd="0" presId="urn:microsoft.com/office/officeart/2005/8/layout/cycle2"/>
    <dgm:cxn modelId="{5397F97B-FE97-4C33-8DCF-B42A4BDA25E2}" type="presOf" srcId="{895DCC79-0ACC-4E75-9077-D2E6045A6B5A}" destId="{F52A5A65-C7C0-4655-94B5-F35268148E04}" srcOrd="1" destOrd="0" presId="urn:microsoft.com/office/officeart/2005/8/layout/cycle2"/>
    <dgm:cxn modelId="{1F47F948-0952-4D2B-B08F-E1677E4FE4DB}" type="presOf" srcId="{E7DAAABD-FC14-4962-9E01-DCF5002F0BDE}" destId="{4BD157C1-A5CE-4B0A-A3D9-7264648B9047}" srcOrd="0" destOrd="0" presId="urn:microsoft.com/office/officeart/2005/8/layout/cycle2"/>
    <dgm:cxn modelId="{2CE9AAE7-3566-4C35-8842-FE7169EF1DBF}" type="presOf" srcId="{38170EF1-80E9-4BEB-A008-29DE03F985A8}" destId="{ACFEE6DB-A619-4C8D-8255-64EB5676584A}" srcOrd="0" destOrd="0" presId="urn:microsoft.com/office/officeart/2005/8/layout/cycle2"/>
    <dgm:cxn modelId="{3E5B10D8-8E26-4A4A-BEF4-8C923C564957}" type="presParOf" srcId="{CDBF7B11-AAC9-49CE-AA14-145E74B47990}" destId="{93A5BCC8-4BA3-4CA9-9E3F-F80E37E9700B}" srcOrd="0" destOrd="0" presId="urn:microsoft.com/office/officeart/2005/8/layout/cycle2"/>
    <dgm:cxn modelId="{1F335BE9-2B10-4DC9-90CB-E8CD2A1E78ED}" type="presParOf" srcId="{CDBF7B11-AAC9-49CE-AA14-145E74B47990}" destId="{C4A44F66-7B3F-46DF-9C5B-402B616D03E2}" srcOrd="1" destOrd="0" presId="urn:microsoft.com/office/officeart/2005/8/layout/cycle2"/>
    <dgm:cxn modelId="{0E57E214-32E2-4E0E-9568-7CEB1039CF62}" type="presParOf" srcId="{C4A44F66-7B3F-46DF-9C5B-402B616D03E2}" destId="{F52A5A65-C7C0-4655-94B5-F35268148E04}" srcOrd="0" destOrd="0" presId="urn:microsoft.com/office/officeart/2005/8/layout/cycle2"/>
    <dgm:cxn modelId="{43BC145E-CB3C-4347-9564-044B427C5F6A}" type="presParOf" srcId="{CDBF7B11-AAC9-49CE-AA14-145E74B47990}" destId="{564FB81B-6005-447A-95E6-AECE2C1BCB28}" srcOrd="2" destOrd="0" presId="urn:microsoft.com/office/officeart/2005/8/layout/cycle2"/>
    <dgm:cxn modelId="{47491EF8-2E21-4F0A-996E-B32B2FC7DF95}" type="presParOf" srcId="{CDBF7B11-AAC9-49CE-AA14-145E74B47990}" destId="{44FB72E6-71BD-4D65-B766-3FEEBF18E89F}" srcOrd="3" destOrd="0" presId="urn:microsoft.com/office/officeart/2005/8/layout/cycle2"/>
    <dgm:cxn modelId="{55414906-7A9F-468C-A179-3013E338267C}" type="presParOf" srcId="{44FB72E6-71BD-4D65-B766-3FEEBF18E89F}" destId="{E4C0A815-F151-45C9-905D-514DDA8AF96C}" srcOrd="0" destOrd="0" presId="urn:microsoft.com/office/officeart/2005/8/layout/cycle2"/>
    <dgm:cxn modelId="{1E211F9C-4455-45CA-8D6D-6963BB5B335B}" type="presParOf" srcId="{CDBF7B11-AAC9-49CE-AA14-145E74B47990}" destId="{48CACC7F-430C-4FF8-85E5-83F4160379CD}" srcOrd="4" destOrd="0" presId="urn:microsoft.com/office/officeart/2005/8/layout/cycle2"/>
    <dgm:cxn modelId="{A835110E-6FEA-41EF-91D0-142CC2599ABB}" type="presParOf" srcId="{CDBF7B11-AAC9-49CE-AA14-145E74B47990}" destId="{A35D0BD4-B752-4EB4-9447-AF548A6222CC}" srcOrd="5" destOrd="0" presId="urn:microsoft.com/office/officeart/2005/8/layout/cycle2"/>
    <dgm:cxn modelId="{7D41ADC9-0E4C-4FA5-ADE4-267AAD544BED}" type="presParOf" srcId="{A35D0BD4-B752-4EB4-9447-AF548A6222CC}" destId="{98C8151D-250E-450A-8529-DFAAECDAEFFA}" srcOrd="0" destOrd="0" presId="urn:microsoft.com/office/officeart/2005/8/layout/cycle2"/>
    <dgm:cxn modelId="{7E51FBEA-5C27-4370-AA07-7B9BCAC2A427}" type="presParOf" srcId="{CDBF7B11-AAC9-49CE-AA14-145E74B47990}" destId="{ACFEE6DB-A619-4C8D-8255-64EB5676584A}" srcOrd="6" destOrd="0" presId="urn:microsoft.com/office/officeart/2005/8/layout/cycle2"/>
    <dgm:cxn modelId="{9C86DAAC-79BC-499F-82A2-40D78E9D1285}" type="presParOf" srcId="{CDBF7B11-AAC9-49CE-AA14-145E74B47990}" destId="{0A8FFEE7-4078-4BB0-8DE5-9A88E0A4DA17}" srcOrd="7" destOrd="0" presId="urn:microsoft.com/office/officeart/2005/8/layout/cycle2"/>
    <dgm:cxn modelId="{99BCE726-3767-46D6-BC24-438310850942}" type="presParOf" srcId="{0A8FFEE7-4078-4BB0-8DE5-9A88E0A4DA17}" destId="{614BB8F2-F12A-4CB4-8959-54F968295084}" srcOrd="0" destOrd="0" presId="urn:microsoft.com/office/officeart/2005/8/layout/cycle2"/>
    <dgm:cxn modelId="{DDF7BF4D-8749-46BF-9274-35B9EBDC1583}" type="presParOf" srcId="{CDBF7B11-AAC9-49CE-AA14-145E74B47990}" destId="{99EB2AA0-CB5A-4121-8741-0B5185B9FDF1}" srcOrd="8" destOrd="0" presId="urn:microsoft.com/office/officeart/2005/8/layout/cycle2"/>
    <dgm:cxn modelId="{31487C65-5CDC-42DB-8BF3-097941092E85}" type="presParOf" srcId="{CDBF7B11-AAC9-49CE-AA14-145E74B47990}" destId="{4BD157C1-A5CE-4B0A-A3D9-7264648B9047}" srcOrd="9" destOrd="0" presId="urn:microsoft.com/office/officeart/2005/8/layout/cycle2"/>
    <dgm:cxn modelId="{EDF5267C-8516-4777-A3E5-DE45150B06AB}" type="presParOf" srcId="{4BD157C1-A5CE-4B0A-A3D9-7264648B9047}" destId="{E30BE564-ECFC-44BD-8628-AD0B35CCFE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F1D354-F739-430B-B2CB-4FA1A75E7AC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BECE38F-3F91-45E8-8160-F77B1E8A4A31}">
      <dgm:prSet phldrT="[Text]"/>
      <dgm:spPr/>
      <dgm:t>
        <a:bodyPr/>
        <a:lstStyle/>
        <a:p>
          <a:r>
            <a:rPr lang="en-US" dirty="0" smtClean="0">
              <a:solidFill>
                <a:schemeClr val="tx1"/>
              </a:solidFill>
            </a:rPr>
            <a:t>Competency 1: Seeks answers or solutions to scientific or technological problems. </a:t>
          </a:r>
          <a:endParaRPr lang="en-US" dirty="0">
            <a:solidFill>
              <a:schemeClr val="tx1"/>
            </a:solidFill>
          </a:endParaRPr>
        </a:p>
      </dgm:t>
    </dgm:pt>
    <dgm:pt modelId="{EA5F70F4-DE7A-4D32-AAE8-CC795858B76F}" type="parTrans" cxnId="{2E0C7342-0C67-45A1-9C82-3606498B4D17}">
      <dgm:prSet/>
      <dgm:spPr/>
      <dgm:t>
        <a:bodyPr/>
        <a:lstStyle/>
        <a:p>
          <a:endParaRPr lang="en-US"/>
        </a:p>
      </dgm:t>
    </dgm:pt>
    <dgm:pt modelId="{A407B866-3058-420E-A5C6-5E44D1338F7B}" type="sibTrans" cxnId="{2E0C7342-0C67-45A1-9C82-3606498B4D17}">
      <dgm:prSet/>
      <dgm:spPr/>
      <dgm:t>
        <a:bodyPr/>
        <a:lstStyle/>
        <a:p>
          <a:endParaRPr lang="en-US"/>
        </a:p>
      </dgm:t>
    </dgm:pt>
    <dgm:pt modelId="{CE65FB65-9276-4452-B17B-A6234D281942}">
      <dgm:prSet phldrT="[Text]"/>
      <dgm:spPr/>
      <dgm:t>
        <a:bodyPr/>
        <a:lstStyle/>
        <a:p>
          <a:r>
            <a:rPr lang="en-US" dirty="0" smtClean="0">
              <a:solidFill>
                <a:schemeClr val="tx1"/>
              </a:solidFill>
            </a:rPr>
            <a:t>1.1 Appropriate representation of the situation</a:t>
          </a:r>
          <a:endParaRPr lang="en-US" dirty="0">
            <a:solidFill>
              <a:schemeClr val="tx1"/>
            </a:solidFill>
          </a:endParaRPr>
        </a:p>
      </dgm:t>
    </dgm:pt>
    <dgm:pt modelId="{E22332FE-A4C6-4B5C-B1AB-0360D7018266}" type="parTrans" cxnId="{E2304528-E173-4F5C-B4EE-0884B0ECABAD}">
      <dgm:prSet/>
      <dgm:spPr/>
      <dgm:t>
        <a:bodyPr/>
        <a:lstStyle/>
        <a:p>
          <a:endParaRPr lang="en-US"/>
        </a:p>
      </dgm:t>
    </dgm:pt>
    <dgm:pt modelId="{CDA15526-21D8-4149-B464-B648BDDF020D}" type="sibTrans" cxnId="{E2304528-E173-4F5C-B4EE-0884B0ECABAD}">
      <dgm:prSet/>
      <dgm:spPr/>
      <dgm:t>
        <a:bodyPr/>
        <a:lstStyle/>
        <a:p>
          <a:endParaRPr lang="en-US"/>
        </a:p>
      </dgm:t>
    </dgm:pt>
    <dgm:pt modelId="{94CECA00-754B-40B4-AE4F-A68D407ECEBF}">
      <dgm:prSet phldrT="[Text]"/>
      <dgm:spPr/>
      <dgm:t>
        <a:bodyPr/>
        <a:lstStyle/>
        <a:p>
          <a:r>
            <a:rPr lang="en-US" dirty="0" smtClean="0"/>
            <a:t>Competency 2:</a:t>
          </a:r>
          <a:r>
            <a:rPr lang="en-US" dirty="0" smtClean="0">
              <a:solidFill>
                <a:srgbClr val="000000"/>
              </a:solidFill>
            </a:rPr>
            <a:t> </a:t>
          </a:r>
          <a:r>
            <a:rPr lang="en-US" dirty="0" smtClean="0">
              <a:solidFill>
                <a:schemeClr val="tx1"/>
              </a:solidFill>
            </a:rPr>
            <a:t>Makes the most of his or her knowledge of science and technology. </a:t>
          </a:r>
          <a:endParaRPr lang="en-US" dirty="0">
            <a:solidFill>
              <a:schemeClr val="tx1"/>
            </a:solidFill>
          </a:endParaRPr>
        </a:p>
      </dgm:t>
    </dgm:pt>
    <dgm:pt modelId="{A4057AFB-B0FC-46E6-B713-650FE86625F6}" type="parTrans" cxnId="{757366AC-627C-4E3D-B687-E752AA421FF4}">
      <dgm:prSet/>
      <dgm:spPr/>
      <dgm:t>
        <a:bodyPr/>
        <a:lstStyle/>
        <a:p>
          <a:endParaRPr lang="en-US"/>
        </a:p>
      </dgm:t>
    </dgm:pt>
    <dgm:pt modelId="{9D8DE5D0-398C-4AD3-BD44-C213B01C82B6}" type="sibTrans" cxnId="{757366AC-627C-4E3D-B687-E752AA421FF4}">
      <dgm:prSet/>
      <dgm:spPr/>
      <dgm:t>
        <a:bodyPr/>
        <a:lstStyle/>
        <a:p>
          <a:endParaRPr lang="en-US"/>
        </a:p>
      </dgm:t>
    </dgm:pt>
    <dgm:pt modelId="{FD17C65A-6968-4710-8F3B-F556D9218051}">
      <dgm:prSet phldrT="[Text]"/>
      <dgm:spPr/>
      <dgm:t>
        <a:bodyPr/>
        <a:lstStyle/>
        <a:p>
          <a:r>
            <a:rPr lang="en-US" dirty="0" smtClean="0">
              <a:solidFill>
                <a:schemeClr val="tx1"/>
              </a:solidFill>
            </a:rPr>
            <a:t>2.1 Accurate interpretation of the problem</a:t>
          </a:r>
          <a:endParaRPr lang="en-US" dirty="0">
            <a:solidFill>
              <a:schemeClr val="tx1"/>
            </a:solidFill>
          </a:endParaRPr>
        </a:p>
      </dgm:t>
    </dgm:pt>
    <dgm:pt modelId="{DC1BEB9C-6ED2-4757-8AA8-2FC2A044FE37}" type="parTrans" cxnId="{440CAE3D-2B44-47C0-94DC-83984474CABE}">
      <dgm:prSet/>
      <dgm:spPr/>
      <dgm:t>
        <a:bodyPr/>
        <a:lstStyle/>
        <a:p>
          <a:endParaRPr lang="en-US"/>
        </a:p>
      </dgm:t>
    </dgm:pt>
    <dgm:pt modelId="{4F00F7ED-E4FA-4A12-93A5-12BE4D1DD210}" type="sibTrans" cxnId="{440CAE3D-2B44-47C0-94DC-83984474CABE}">
      <dgm:prSet/>
      <dgm:spPr/>
      <dgm:t>
        <a:bodyPr/>
        <a:lstStyle/>
        <a:p>
          <a:endParaRPr lang="en-US"/>
        </a:p>
      </dgm:t>
    </dgm:pt>
    <dgm:pt modelId="{4F3E3F0F-CD53-4391-B676-214E4C9E0AD8}">
      <dgm:prSet/>
      <dgm:spPr/>
      <dgm:t>
        <a:bodyPr/>
        <a:lstStyle/>
        <a:p>
          <a:r>
            <a:rPr lang="en-US" dirty="0" smtClean="0"/>
            <a:t>Competency 3: </a:t>
          </a:r>
          <a:r>
            <a:rPr lang="en-US" dirty="0" smtClean="0">
              <a:solidFill>
                <a:schemeClr val="tx1"/>
              </a:solidFill>
            </a:rPr>
            <a:t>Communicates in the languages used in science and technology.  </a:t>
          </a:r>
          <a:endParaRPr lang="en-US" dirty="0">
            <a:solidFill>
              <a:schemeClr val="tx1"/>
            </a:solidFill>
          </a:endParaRPr>
        </a:p>
      </dgm:t>
    </dgm:pt>
    <dgm:pt modelId="{3ECF355E-66D1-4B4B-B7A6-EAFD0692A8CA}" type="parTrans" cxnId="{D637097D-2555-4578-9540-18091E378336}">
      <dgm:prSet/>
      <dgm:spPr/>
      <dgm:t>
        <a:bodyPr/>
        <a:lstStyle/>
        <a:p>
          <a:endParaRPr lang="en-US"/>
        </a:p>
      </dgm:t>
    </dgm:pt>
    <dgm:pt modelId="{3F922BF2-6D8D-403E-82AD-C14C48BCD49D}" type="sibTrans" cxnId="{D637097D-2555-4578-9540-18091E378336}">
      <dgm:prSet/>
      <dgm:spPr/>
      <dgm:t>
        <a:bodyPr/>
        <a:lstStyle/>
        <a:p>
          <a:endParaRPr lang="en-US"/>
        </a:p>
      </dgm:t>
    </dgm:pt>
    <dgm:pt modelId="{BB0494F6-AA77-4B86-ADF5-5839974DC4EB}">
      <dgm:prSet phldrT="[Text]"/>
      <dgm:spPr/>
      <dgm:t>
        <a:bodyPr/>
        <a:lstStyle/>
        <a:p>
          <a:r>
            <a:rPr lang="en-US" dirty="0" smtClean="0">
              <a:solidFill>
                <a:schemeClr val="tx1"/>
              </a:solidFill>
            </a:rPr>
            <a:t>1.2 Development of a suitable plan of action</a:t>
          </a:r>
          <a:endParaRPr lang="en-US" dirty="0">
            <a:solidFill>
              <a:schemeClr val="tx1"/>
            </a:solidFill>
          </a:endParaRPr>
        </a:p>
      </dgm:t>
    </dgm:pt>
    <dgm:pt modelId="{3DCE0B15-0EF8-4EB1-A0F3-0DF146E2305C}" type="parTrans" cxnId="{4CFDB6F1-53D5-41D1-B832-C049CACDF270}">
      <dgm:prSet/>
      <dgm:spPr/>
      <dgm:t>
        <a:bodyPr/>
        <a:lstStyle/>
        <a:p>
          <a:endParaRPr lang="en-US"/>
        </a:p>
      </dgm:t>
    </dgm:pt>
    <dgm:pt modelId="{332FE39F-B21C-46C3-9028-4F476E7588D0}" type="sibTrans" cxnId="{4CFDB6F1-53D5-41D1-B832-C049CACDF270}">
      <dgm:prSet/>
      <dgm:spPr/>
      <dgm:t>
        <a:bodyPr/>
        <a:lstStyle/>
        <a:p>
          <a:endParaRPr lang="en-US"/>
        </a:p>
      </dgm:t>
    </dgm:pt>
    <dgm:pt modelId="{F87E78F9-D11C-4E44-AB2C-DD42C1C94EBD}">
      <dgm:prSet phldrT="[Text]"/>
      <dgm:spPr/>
      <dgm:t>
        <a:bodyPr/>
        <a:lstStyle/>
        <a:p>
          <a:r>
            <a:rPr lang="en-US" dirty="0" smtClean="0">
              <a:solidFill>
                <a:schemeClr val="tx1"/>
              </a:solidFill>
            </a:rPr>
            <a:t>1.3 Appropriate implementation of the plan of action</a:t>
          </a:r>
          <a:endParaRPr lang="en-US" dirty="0">
            <a:solidFill>
              <a:schemeClr val="tx1"/>
            </a:solidFill>
          </a:endParaRPr>
        </a:p>
      </dgm:t>
    </dgm:pt>
    <dgm:pt modelId="{3ADFED4B-DD21-4699-8575-E95A428A3FE7}" type="parTrans" cxnId="{AFB91F3D-D21C-4C0B-B5F6-8F727E225F88}">
      <dgm:prSet/>
      <dgm:spPr/>
      <dgm:t>
        <a:bodyPr/>
        <a:lstStyle/>
        <a:p>
          <a:endParaRPr lang="en-US"/>
        </a:p>
      </dgm:t>
    </dgm:pt>
    <dgm:pt modelId="{BDB36458-4EFE-424C-B440-D8BCB5C90964}" type="sibTrans" cxnId="{AFB91F3D-D21C-4C0B-B5F6-8F727E225F88}">
      <dgm:prSet/>
      <dgm:spPr/>
      <dgm:t>
        <a:bodyPr/>
        <a:lstStyle/>
        <a:p>
          <a:endParaRPr lang="en-US"/>
        </a:p>
      </dgm:t>
    </dgm:pt>
    <dgm:pt modelId="{78355741-3173-431B-8BBF-3DEC03CA6B54}">
      <dgm:prSet phldrT="[Text]"/>
      <dgm:spPr/>
      <dgm:t>
        <a:bodyPr/>
        <a:lstStyle/>
        <a:p>
          <a:r>
            <a:rPr lang="en-US" dirty="0" smtClean="0">
              <a:solidFill>
                <a:schemeClr val="tx1"/>
              </a:solidFill>
            </a:rPr>
            <a:t>1.4 Development of relevant explanations, solutions or conclusions.</a:t>
          </a:r>
          <a:endParaRPr lang="en-US" dirty="0">
            <a:solidFill>
              <a:schemeClr val="tx1"/>
            </a:solidFill>
          </a:endParaRPr>
        </a:p>
      </dgm:t>
    </dgm:pt>
    <dgm:pt modelId="{E75C3546-D6C7-4B48-9CBB-70909F189288}" type="parTrans" cxnId="{2C9C4F90-17CD-4322-8BB4-9E51DBF4925C}">
      <dgm:prSet/>
      <dgm:spPr/>
      <dgm:t>
        <a:bodyPr/>
        <a:lstStyle/>
        <a:p>
          <a:endParaRPr lang="en-US"/>
        </a:p>
      </dgm:t>
    </dgm:pt>
    <dgm:pt modelId="{5531A33D-0DF5-4DAD-BF11-4692D32962F2}" type="sibTrans" cxnId="{2C9C4F90-17CD-4322-8BB4-9E51DBF4925C}">
      <dgm:prSet/>
      <dgm:spPr/>
      <dgm:t>
        <a:bodyPr/>
        <a:lstStyle/>
        <a:p>
          <a:endParaRPr lang="en-US"/>
        </a:p>
      </dgm:t>
    </dgm:pt>
    <dgm:pt modelId="{1B613041-FF8B-4455-85F8-566FF7CFA6B2}">
      <dgm:prSet phldrT="[Text]"/>
      <dgm:spPr/>
      <dgm:t>
        <a:bodyPr/>
        <a:lstStyle/>
        <a:p>
          <a:r>
            <a:rPr lang="en-US" dirty="0" smtClean="0">
              <a:solidFill>
                <a:schemeClr val="tx1"/>
              </a:solidFill>
            </a:rPr>
            <a:t>2.2 Relevant use of scientific and technological knowledge</a:t>
          </a:r>
          <a:endParaRPr lang="en-US" dirty="0">
            <a:solidFill>
              <a:schemeClr val="tx1"/>
            </a:solidFill>
          </a:endParaRPr>
        </a:p>
      </dgm:t>
    </dgm:pt>
    <dgm:pt modelId="{F26F3056-2ACD-477A-BB45-AACBE4B38CBA}" type="parTrans" cxnId="{E6605CC4-D07C-4A9B-8A70-763FBCDD5612}">
      <dgm:prSet/>
      <dgm:spPr/>
      <dgm:t>
        <a:bodyPr/>
        <a:lstStyle/>
        <a:p>
          <a:endParaRPr lang="en-US"/>
        </a:p>
      </dgm:t>
    </dgm:pt>
    <dgm:pt modelId="{6CA20FF1-ADE8-4501-9924-393620A77B5E}" type="sibTrans" cxnId="{E6605CC4-D07C-4A9B-8A70-763FBCDD5612}">
      <dgm:prSet/>
      <dgm:spPr/>
      <dgm:t>
        <a:bodyPr/>
        <a:lstStyle/>
        <a:p>
          <a:endParaRPr lang="en-US"/>
        </a:p>
      </dgm:t>
    </dgm:pt>
    <dgm:pt modelId="{0ED6010C-5E4C-4BC2-ADB2-DE375A2E5D8D}">
      <dgm:prSet phldrT="[Text]"/>
      <dgm:spPr/>
      <dgm:t>
        <a:bodyPr/>
        <a:lstStyle/>
        <a:p>
          <a:r>
            <a:rPr lang="en-US" dirty="0" smtClean="0">
              <a:solidFill>
                <a:schemeClr val="tx1"/>
              </a:solidFill>
            </a:rPr>
            <a:t>2.3 Appropriate formulation of explanations or solutions</a:t>
          </a:r>
          <a:endParaRPr lang="en-US" dirty="0">
            <a:solidFill>
              <a:schemeClr val="tx1"/>
            </a:solidFill>
          </a:endParaRPr>
        </a:p>
      </dgm:t>
    </dgm:pt>
    <dgm:pt modelId="{5A2FC164-3DD5-45D0-987B-6117AA135EE5}" type="parTrans" cxnId="{D019EB2F-B087-4332-82B5-13D78D69A7F7}">
      <dgm:prSet/>
      <dgm:spPr/>
      <dgm:t>
        <a:bodyPr/>
        <a:lstStyle/>
        <a:p>
          <a:endParaRPr lang="en-US"/>
        </a:p>
      </dgm:t>
    </dgm:pt>
    <dgm:pt modelId="{C7387178-C7FA-45B8-8B2F-DD4DDE1CA58A}" type="sibTrans" cxnId="{D019EB2F-B087-4332-82B5-13D78D69A7F7}">
      <dgm:prSet/>
      <dgm:spPr/>
      <dgm:t>
        <a:bodyPr/>
        <a:lstStyle/>
        <a:p>
          <a:endParaRPr lang="en-US"/>
        </a:p>
      </dgm:t>
    </dgm:pt>
    <dgm:pt modelId="{20A17AEC-C78F-43A6-AA21-DD77EF280A69}">
      <dgm:prSet phldrT="[Text]"/>
      <dgm:spPr/>
      <dgm:t>
        <a:bodyPr/>
        <a:lstStyle/>
        <a:p>
          <a:endParaRPr lang="en-US" dirty="0"/>
        </a:p>
      </dgm:t>
    </dgm:pt>
    <dgm:pt modelId="{D96E0D86-0041-4B4A-8D59-184F1E971E70}" type="parTrans" cxnId="{B5067AB2-2C53-47F3-AD45-A57C87873735}">
      <dgm:prSet/>
      <dgm:spPr/>
      <dgm:t>
        <a:bodyPr/>
        <a:lstStyle/>
        <a:p>
          <a:endParaRPr lang="en-US"/>
        </a:p>
      </dgm:t>
    </dgm:pt>
    <dgm:pt modelId="{D0B5BFEC-0E45-4F90-B43D-433B5681C92C}" type="sibTrans" cxnId="{B5067AB2-2C53-47F3-AD45-A57C87873735}">
      <dgm:prSet/>
      <dgm:spPr/>
      <dgm:t>
        <a:bodyPr/>
        <a:lstStyle/>
        <a:p>
          <a:endParaRPr lang="en-US"/>
        </a:p>
      </dgm:t>
    </dgm:pt>
    <dgm:pt modelId="{2F7AAB16-3F58-4A29-967E-4A6ED5A9FD1C}">
      <dgm:prSet phldrT="[Text]"/>
      <dgm:spPr/>
      <dgm:t>
        <a:bodyPr/>
        <a:lstStyle/>
        <a:p>
          <a:endParaRPr lang="en-US" dirty="0"/>
        </a:p>
      </dgm:t>
    </dgm:pt>
    <dgm:pt modelId="{639E4C65-5DE5-40EF-BA3A-2BFF5ECB2056}" type="parTrans" cxnId="{1956C2BB-2811-4857-8E57-94740546398F}">
      <dgm:prSet/>
      <dgm:spPr/>
      <dgm:t>
        <a:bodyPr/>
        <a:lstStyle/>
        <a:p>
          <a:endParaRPr lang="en-US"/>
        </a:p>
      </dgm:t>
    </dgm:pt>
    <dgm:pt modelId="{F04F591F-EB44-4223-A58F-4461EDB16636}" type="sibTrans" cxnId="{1956C2BB-2811-4857-8E57-94740546398F}">
      <dgm:prSet/>
      <dgm:spPr/>
      <dgm:t>
        <a:bodyPr/>
        <a:lstStyle/>
        <a:p>
          <a:endParaRPr lang="en-US"/>
        </a:p>
      </dgm:t>
    </dgm:pt>
    <dgm:pt modelId="{C69C9459-090F-493F-A1E9-31708AB4259E}">
      <dgm:prSet phldrT="[Text]"/>
      <dgm:spPr/>
      <dgm:t>
        <a:bodyPr/>
        <a:lstStyle/>
        <a:p>
          <a:endParaRPr lang="en-US" dirty="0"/>
        </a:p>
      </dgm:t>
    </dgm:pt>
    <dgm:pt modelId="{9E905BF8-15F1-4246-A8C2-6BFDAB937955}" type="parTrans" cxnId="{D9095B12-5959-4D39-BD15-A9D389C052B7}">
      <dgm:prSet/>
      <dgm:spPr/>
      <dgm:t>
        <a:bodyPr/>
        <a:lstStyle/>
        <a:p>
          <a:endParaRPr lang="en-US"/>
        </a:p>
      </dgm:t>
    </dgm:pt>
    <dgm:pt modelId="{C155AA23-C585-4088-A62B-35DD867FA917}" type="sibTrans" cxnId="{D9095B12-5959-4D39-BD15-A9D389C052B7}">
      <dgm:prSet/>
      <dgm:spPr/>
      <dgm:t>
        <a:bodyPr/>
        <a:lstStyle/>
        <a:p>
          <a:endParaRPr lang="en-US"/>
        </a:p>
      </dgm:t>
    </dgm:pt>
    <dgm:pt modelId="{92F9D665-78A9-4862-9A7C-81BD904EF652}">
      <dgm:prSet phldrT="[Text]"/>
      <dgm:spPr/>
      <dgm:t>
        <a:bodyPr/>
        <a:lstStyle/>
        <a:p>
          <a:endParaRPr lang="en-US" dirty="0"/>
        </a:p>
      </dgm:t>
    </dgm:pt>
    <dgm:pt modelId="{5F1C54B8-3B3D-4AB9-A84E-FB32927C182B}" type="parTrans" cxnId="{E865055F-385E-40D7-93FF-1410C9E99218}">
      <dgm:prSet/>
      <dgm:spPr/>
      <dgm:t>
        <a:bodyPr/>
        <a:lstStyle/>
        <a:p>
          <a:endParaRPr lang="en-US"/>
        </a:p>
      </dgm:t>
    </dgm:pt>
    <dgm:pt modelId="{9569C3EA-DACD-490A-B129-7EE693603819}" type="sibTrans" cxnId="{E865055F-385E-40D7-93FF-1410C9E99218}">
      <dgm:prSet/>
      <dgm:spPr/>
      <dgm:t>
        <a:bodyPr/>
        <a:lstStyle/>
        <a:p>
          <a:endParaRPr lang="en-US"/>
        </a:p>
      </dgm:t>
    </dgm:pt>
    <dgm:pt modelId="{6318ED60-625A-40AE-AB5C-176DB6E59702}" type="pres">
      <dgm:prSet presAssocID="{B6F1D354-F739-430B-B2CB-4FA1A75E7AC3}" presName="linear" presStyleCnt="0">
        <dgm:presLayoutVars>
          <dgm:animLvl val="lvl"/>
          <dgm:resizeHandles val="exact"/>
        </dgm:presLayoutVars>
      </dgm:prSet>
      <dgm:spPr/>
      <dgm:t>
        <a:bodyPr/>
        <a:lstStyle/>
        <a:p>
          <a:endParaRPr lang="en-US"/>
        </a:p>
      </dgm:t>
    </dgm:pt>
    <dgm:pt modelId="{87C33D13-4F18-4CD3-AFB1-16BF320C7F71}" type="pres">
      <dgm:prSet presAssocID="{4BECE38F-3F91-45E8-8160-F77B1E8A4A31}" presName="parentText" presStyleLbl="node1" presStyleIdx="0" presStyleCnt="3">
        <dgm:presLayoutVars>
          <dgm:chMax val="0"/>
          <dgm:bulletEnabled val="1"/>
        </dgm:presLayoutVars>
      </dgm:prSet>
      <dgm:spPr/>
      <dgm:t>
        <a:bodyPr/>
        <a:lstStyle/>
        <a:p>
          <a:endParaRPr lang="en-US"/>
        </a:p>
      </dgm:t>
    </dgm:pt>
    <dgm:pt modelId="{8F1A340F-2691-4DC4-8BF7-9A0591703367}" type="pres">
      <dgm:prSet presAssocID="{4BECE38F-3F91-45E8-8160-F77B1E8A4A31}" presName="childText" presStyleLbl="revTx" presStyleIdx="0" presStyleCnt="2">
        <dgm:presLayoutVars>
          <dgm:bulletEnabled val="1"/>
        </dgm:presLayoutVars>
      </dgm:prSet>
      <dgm:spPr/>
      <dgm:t>
        <a:bodyPr/>
        <a:lstStyle/>
        <a:p>
          <a:endParaRPr lang="en-US"/>
        </a:p>
      </dgm:t>
    </dgm:pt>
    <dgm:pt modelId="{4B85A132-8834-4044-B7B3-A13465F50BE3}" type="pres">
      <dgm:prSet presAssocID="{94CECA00-754B-40B4-AE4F-A68D407ECEBF}" presName="parentText" presStyleLbl="node1" presStyleIdx="1" presStyleCnt="3">
        <dgm:presLayoutVars>
          <dgm:chMax val="0"/>
          <dgm:bulletEnabled val="1"/>
        </dgm:presLayoutVars>
      </dgm:prSet>
      <dgm:spPr/>
      <dgm:t>
        <a:bodyPr/>
        <a:lstStyle/>
        <a:p>
          <a:endParaRPr lang="en-US"/>
        </a:p>
      </dgm:t>
    </dgm:pt>
    <dgm:pt modelId="{9856F54D-8D15-4159-AAB1-CBCFB01DAE17}" type="pres">
      <dgm:prSet presAssocID="{94CECA00-754B-40B4-AE4F-A68D407ECEBF}" presName="childText" presStyleLbl="revTx" presStyleIdx="1" presStyleCnt="2">
        <dgm:presLayoutVars>
          <dgm:bulletEnabled val="1"/>
        </dgm:presLayoutVars>
      </dgm:prSet>
      <dgm:spPr/>
      <dgm:t>
        <a:bodyPr/>
        <a:lstStyle/>
        <a:p>
          <a:endParaRPr lang="en-US"/>
        </a:p>
      </dgm:t>
    </dgm:pt>
    <dgm:pt modelId="{E54A5943-3D23-4E9B-9D98-23C5ECCDA741}" type="pres">
      <dgm:prSet presAssocID="{4F3E3F0F-CD53-4391-B676-214E4C9E0AD8}" presName="parentText" presStyleLbl="node1" presStyleIdx="2" presStyleCnt="3">
        <dgm:presLayoutVars>
          <dgm:chMax val="0"/>
          <dgm:bulletEnabled val="1"/>
        </dgm:presLayoutVars>
      </dgm:prSet>
      <dgm:spPr/>
      <dgm:t>
        <a:bodyPr/>
        <a:lstStyle/>
        <a:p>
          <a:endParaRPr lang="en-US"/>
        </a:p>
      </dgm:t>
    </dgm:pt>
  </dgm:ptLst>
  <dgm:cxnLst>
    <dgm:cxn modelId="{69468174-04C9-46E2-AB4F-A2515EBE3EBF}" type="presOf" srcId="{0ED6010C-5E4C-4BC2-ADB2-DE375A2E5D8D}" destId="{9856F54D-8D15-4159-AAB1-CBCFB01DAE17}" srcOrd="0" destOrd="3" presId="urn:microsoft.com/office/officeart/2005/8/layout/vList2"/>
    <dgm:cxn modelId="{5DAA0B79-60C1-4FF8-98B1-3FA3E48C8A56}" type="presOf" srcId="{C69C9459-090F-493F-A1E9-31708AB4259E}" destId="{8F1A340F-2691-4DC4-8BF7-9A0591703367}" srcOrd="0" destOrd="5" presId="urn:microsoft.com/office/officeart/2005/8/layout/vList2"/>
    <dgm:cxn modelId="{CC7CBDC0-B46E-4E38-A9C2-458678F3B885}" type="presOf" srcId="{92F9D665-78A9-4862-9A7C-81BD904EF652}" destId="{9856F54D-8D15-4159-AAB1-CBCFB01DAE17}" srcOrd="0" destOrd="4" presId="urn:microsoft.com/office/officeart/2005/8/layout/vList2"/>
    <dgm:cxn modelId="{1956C2BB-2811-4857-8E57-94740546398F}" srcId="{94CECA00-754B-40B4-AE4F-A68D407ECEBF}" destId="{2F7AAB16-3F58-4A29-967E-4A6ED5A9FD1C}" srcOrd="0" destOrd="0" parTransId="{639E4C65-5DE5-40EF-BA3A-2BFF5ECB2056}" sibTransId="{F04F591F-EB44-4223-A58F-4461EDB16636}"/>
    <dgm:cxn modelId="{B2F6F00F-77F9-46F6-9143-195412D3DFAB}" type="presOf" srcId="{F87E78F9-D11C-4E44-AB2C-DD42C1C94EBD}" destId="{8F1A340F-2691-4DC4-8BF7-9A0591703367}" srcOrd="0" destOrd="3" presId="urn:microsoft.com/office/officeart/2005/8/layout/vList2"/>
    <dgm:cxn modelId="{B5067AB2-2C53-47F3-AD45-A57C87873735}" srcId="{4BECE38F-3F91-45E8-8160-F77B1E8A4A31}" destId="{20A17AEC-C78F-43A6-AA21-DD77EF280A69}" srcOrd="0" destOrd="0" parTransId="{D96E0D86-0041-4B4A-8D59-184F1E971E70}" sibTransId="{D0B5BFEC-0E45-4F90-B43D-433B5681C92C}"/>
    <dgm:cxn modelId="{E865055F-385E-40D7-93FF-1410C9E99218}" srcId="{94CECA00-754B-40B4-AE4F-A68D407ECEBF}" destId="{92F9D665-78A9-4862-9A7C-81BD904EF652}" srcOrd="4" destOrd="0" parTransId="{5F1C54B8-3B3D-4AB9-A84E-FB32927C182B}" sibTransId="{9569C3EA-DACD-490A-B129-7EE693603819}"/>
    <dgm:cxn modelId="{E6605CC4-D07C-4A9B-8A70-763FBCDD5612}" srcId="{94CECA00-754B-40B4-AE4F-A68D407ECEBF}" destId="{1B613041-FF8B-4455-85F8-566FF7CFA6B2}" srcOrd="2" destOrd="0" parTransId="{F26F3056-2ACD-477A-BB45-AACBE4B38CBA}" sibTransId="{6CA20FF1-ADE8-4501-9924-393620A77B5E}"/>
    <dgm:cxn modelId="{D019EB2F-B087-4332-82B5-13D78D69A7F7}" srcId="{94CECA00-754B-40B4-AE4F-A68D407ECEBF}" destId="{0ED6010C-5E4C-4BC2-ADB2-DE375A2E5D8D}" srcOrd="3" destOrd="0" parTransId="{5A2FC164-3DD5-45D0-987B-6117AA135EE5}" sibTransId="{C7387178-C7FA-45B8-8B2F-DD4DDE1CA58A}"/>
    <dgm:cxn modelId="{9DE6EAD6-9484-41C2-AC1F-9FD6076BC6F0}" type="presOf" srcId="{94CECA00-754B-40B4-AE4F-A68D407ECEBF}" destId="{4B85A132-8834-4044-B7B3-A13465F50BE3}" srcOrd="0" destOrd="0" presId="urn:microsoft.com/office/officeart/2005/8/layout/vList2"/>
    <dgm:cxn modelId="{2E0C7342-0C67-45A1-9C82-3606498B4D17}" srcId="{B6F1D354-F739-430B-B2CB-4FA1A75E7AC3}" destId="{4BECE38F-3F91-45E8-8160-F77B1E8A4A31}" srcOrd="0" destOrd="0" parTransId="{EA5F70F4-DE7A-4D32-AAE8-CC795858B76F}" sibTransId="{A407B866-3058-420E-A5C6-5E44D1338F7B}"/>
    <dgm:cxn modelId="{226AA0A9-56E7-4F4D-931F-16659BB4891D}" type="presOf" srcId="{20A17AEC-C78F-43A6-AA21-DD77EF280A69}" destId="{8F1A340F-2691-4DC4-8BF7-9A0591703367}" srcOrd="0" destOrd="0" presId="urn:microsoft.com/office/officeart/2005/8/layout/vList2"/>
    <dgm:cxn modelId="{757366AC-627C-4E3D-B687-E752AA421FF4}" srcId="{B6F1D354-F739-430B-B2CB-4FA1A75E7AC3}" destId="{94CECA00-754B-40B4-AE4F-A68D407ECEBF}" srcOrd="1" destOrd="0" parTransId="{A4057AFB-B0FC-46E6-B713-650FE86625F6}" sibTransId="{9D8DE5D0-398C-4AD3-BD44-C213B01C82B6}"/>
    <dgm:cxn modelId="{D637097D-2555-4578-9540-18091E378336}" srcId="{B6F1D354-F739-430B-B2CB-4FA1A75E7AC3}" destId="{4F3E3F0F-CD53-4391-B676-214E4C9E0AD8}" srcOrd="2" destOrd="0" parTransId="{3ECF355E-66D1-4B4B-B7A6-EAFD0692A8CA}" sibTransId="{3F922BF2-6D8D-403E-82AD-C14C48BCD49D}"/>
    <dgm:cxn modelId="{98080B5D-F407-42E5-828B-F5C8E789F07C}" type="presOf" srcId="{1B613041-FF8B-4455-85F8-566FF7CFA6B2}" destId="{9856F54D-8D15-4159-AAB1-CBCFB01DAE17}" srcOrd="0" destOrd="2" presId="urn:microsoft.com/office/officeart/2005/8/layout/vList2"/>
    <dgm:cxn modelId="{96A54681-2094-48B2-B646-20378014E4AE}" type="presOf" srcId="{4F3E3F0F-CD53-4391-B676-214E4C9E0AD8}" destId="{E54A5943-3D23-4E9B-9D98-23C5ECCDA741}" srcOrd="0" destOrd="0" presId="urn:microsoft.com/office/officeart/2005/8/layout/vList2"/>
    <dgm:cxn modelId="{2C9C4F90-17CD-4322-8BB4-9E51DBF4925C}" srcId="{4BECE38F-3F91-45E8-8160-F77B1E8A4A31}" destId="{78355741-3173-431B-8BBF-3DEC03CA6B54}" srcOrd="4" destOrd="0" parTransId="{E75C3546-D6C7-4B48-9CBB-70909F189288}" sibTransId="{5531A33D-0DF5-4DAD-BF11-4692D32962F2}"/>
    <dgm:cxn modelId="{AFB91F3D-D21C-4C0B-B5F6-8F727E225F88}" srcId="{4BECE38F-3F91-45E8-8160-F77B1E8A4A31}" destId="{F87E78F9-D11C-4E44-AB2C-DD42C1C94EBD}" srcOrd="3" destOrd="0" parTransId="{3ADFED4B-DD21-4699-8575-E95A428A3FE7}" sibTransId="{BDB36458-4EFE-424C-B440-D8BCB5C90964}"/>
    <dgm:cxn modelId="{9DA3C01F-4EE7-4CFB-AB7C-0837240A18B6}" type="presOf" srcId="{FD17C65A-6968-4710-8F3B-F556D9218051}" destId="{9856F54D-8D15-4159-AAB1-CBCFB01DAE17}" srcOrd="0" destOrd="1" presId="urn:microsoft.com/office/officeart/2005/8/layout/vList2"/>
    <dgm:cxn modelId="{440CAE3D-2B44-47C0-94DC-83984474CABE}" srcId="{94CECA00-754B-40B4-AE4F-A68D407ECEBF}" destId="{FD17C65A-6968-4710-8F3B-F556D9218051}" srcOrd="1" destOrd="0" parTransId="{DC1BEB9C-6ED2-4757-8AA8-2FC2A044FE37}" sibTransId="{4F00F7ED-E4FA-4A12-93A5-12BE4D1DD210}"/>
    <dgm:cxn modelId="{33D3D5D3-D286-4619-8633-DD50506DBE49}" type="presOf" srcId="{B6F1D354-F739-430B-B2CB-4FA1A75E7AC3}" destId="{6318ED60-625A-40AE-AB5C-176DB6E59702}" srcOrd="0" destOrd="0" presId="urn:microsoft.com/office/officeart/2005/8/layout/vList2"/>
    <dgm:cxn modelId="{EAC30189-7699-4066-A2EA-08F56356674A}" type="presOf" srcId="{4BECE38F-3F91-45E8-8160-F77B1E8A4A31}" destId="{87C33D13-4F18-4CD3-AFB1-16BF320C7F71}" srcOrd="0" destOrd="0" presId="urn:microsoft.com/office/officeart/2005/8/layout/vList2"/>
    <dgm:cxn modelId="{E2304528-E173-4F5C-B4EE-0884B0ECABAD}" srcId="{4BECE38F-3F91-45E8-8160-F77B1E8A4A31}" destId="{CE65FB65-9276-4452-B17B-A6234D281942}" srcOrd="1" destOrd="0" parTransId="{E22332FE-A4C6-4B5C-B1AB-0360D7018266}" sibTransId="{CDA15526-21D8-4149-B464-B648BDDF020D}"/>
    <dgm:cxn modelId="{D9095B12-5959-4D39-BD15-A9D389C052B7}" srcId="{4BECE38F-3F91-45E8-8160-F77B1E8A4A31}" destId="{C69C9459-090F-493F-A1E9-31708AB4259E}" srcOrd="5" destOrd="0" parTransId="{9E905BF8-15F1-4246-A8C2-6BFDAB937955}" sibTransId="{C155AA23-C585-4088-A62B-35DD867FA917}"/>
    <dgm:cxn modelId="{2F101800-9CED-4411-AD96-AE96F6D5D6F1}" type="presOf" srcId="{78355741-3173-431B-8BBF-3DEC03CA6B54}" destId="{8F1A340F-2691-4DC4-8BF7-9A0591703367}" srcOrd="0" destOrd="4" presId="urn:microsoft.com/office/officeart/2005/8/layout/vList2"/>
    <dgm:cxn modelId="{6D633EB6-2C1E-4BFB-8220-B6C83CCC22EA}" type="presOf" srcId="{BB0494F6-AA77-4B86-ADF5-5839974DC4EB}" destId="{8F1A340F-2691-4DC4-8BF7-9A0591703367}" srcOrd="0" destOrd="2" presId="urn:microsoft.com/office/officeart/2005/8/layout/vList2"/>
    <dgm:cxn modelId="{9A4906F5-276D-4144-99BD-DFDE116F1EFF}" type="presOf" srcId="{CE65FB65-9276-4452-B17B-A6234D281942}" destId="{8F1A340F-2691-4DC4-8BF7-9A0591703367}" srcOrd="0" destOrd="1" presId="urn:microsoft.com/office/officeart/2005/8/layout/vList2"/>
    <dgm:cxn modelId="{4CFDB6F1-53D5-41D1-B832-C049CACDF270}" srcId="{4BECE38F-3F91-45E8-8160-F77B1E8A4A31}" destId="{BB0494F6-AA77-4B86-ADF5-5839974DC4EB}" srcOrd="2" destOrd="0" parTransId="{3DCE0B15-0EF8-4EB1-A0F3-0DF146E2305C}" sibTransId="{332FE39F-B21C-46C3-9028-4F476E7588D0}"/>
    <dgm:cxn modelId="{5BF10E26-0AF2-41D0-85ED-A79849D1DB11}" type="presOf" srcId="{2F7AAB16-3F58-4A29-967E-4A6ED5A9FD1C}" destId="{9856F54D-8D15-4159-AAB1-CBCFB01DAE17}" srcOrd="0" destOrd="0" presId="urn:microsoft.com/office/officeart/2005/8/layout/vList2"/>
    <dgm:cxn modelId="{D6809AFB-5157-4B81-A6C6-C0AE0E021105}" type="presParOf" srcId="{6318ED60-625A-40AE-AB5C-176DB6E59702}" destId="{87C33D13-4F18-4CD3-AFB1-16BF320C7F71}" srcOrd="0" destOrd="0" presId="urn:microsoft.com/office/officeart/2005/8/layout/vList2"/>
    <dgm:cxn modelId="{7EA7BBB8-C3D1-42DA-838A-6A5398B16398}" type="presParOf" srcId="{6318ED60-625A-40AE-AB5C-176DB6E59702}" destId="{8F1A340F-2691-4DC4-8BF7-9A0591703367}" srcOrd="1" destOrd="0" presId="urn:microsoft.com/office/officeart/2005/8/layout/vList2"/>
    <dgm:cxn modelId="{227C730B-9B46-4CDB-BFD4-00F7E907D97C}" type="presParOf" srcId="{6318ED60-625A-40AE-AB5C-176DB6E59702}" destId="{4B85A132-8834-4044-B7B3-A13465F50BE3}" srcOrd="2" destOrd="0" presId="urn:microsoft.com/office/officeart/2005/8/layout/vList2"/>
    <dgm:cxn modelId="{9611409A-577E-48F0-BFCC-4B52F1FEF22C}" type="presParOf" srcId="{6318ED60-625A-40AE-AB5C-176DB6E59702}" destId="{9856F54D-8D15-4159-AAB1-CBCFB01DAE17}" srcOrd="3" destOrd="0" presId="urn:microsoft.com/office/officeart/2005/8/layout/vList2"/>
    <dgm:cxn modelId="{CA0CD782-286B-432F-A808-E9BFDF8E4EB7}" type="presParOf" srcId="{6318ED60-625A-40AE-AB5C-176DB6E59702}" destId="{E54A5943-3D23-4E9B-9D98-23C5ECCDA74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F753F0-3AE4-4E79-835B-BEF103FE59E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CD918004-9EFF-4AB8-BD5C-E659B1D2AE5E}">
      <dgm:prSet phldrT="[Text]"/>
      <dgm:spPr/>
      <dgm:t>
        <a:bodyPr/>
        <a:lstStyle/>
        <a:p>
          <a:r>
            <a:rPr lang="en-US" dirty="0" smtClean="0">
              <a:solidFill>
                <a:schemeClr val="tx1"/>
              </a:solidFill>
              <a:hlinkClick xmlns:r="http://schemas.openxmlformats.org/officeDocument/2006/relationships" r:id="rId1" action="ppaction://hlinkfile"/>
            </a:rPr>
            <a:t>Situational Problem</a:t>
          </a:r>
          <a:endParaRPr lang="en-US" dirty="0">
            <a:solidFill>
              <a:schemeClr val="tx1"/>
            </a:solidFill>
          </a:endParaRPr>
        </a:p>
      </dgm:t>
    </dgm:pt>
    <dgm:pt modelId="{4A4F0662-3381-49BC-98AD-2DA70CA8C8C7}" type="parTrans" cxnId="{CA9D9D83-2B1F-433F-A5A0-A578B063CD83}">
      <dgm:prSet/>
      <dgm:spPr/>
      <dgm:t>
        <a:bodyPr/>
        <a:lstStyle/>
        <a:p>
          <a:endParaRPr lang="en-US"/>
        </a:p>
      </dgm:t>
    </dgm:pt>
    <dgm:pt modelId="{895DCC79-0ACC-4E75-9077-D2E6045A6B5A}" type="sibTrans" cxnId="{CA9D9D83-2B1F-433F-A5A0-A578B063CD83}">
      <dgm:prSet/>
      <dgm:spPr/>
      <dgm:t>
        <a:bodyPr/>
        <a:lstStyle/>
        <a:p>
          <a:endParaRPr lang="en-US"/>
        </a:p>
      </dgm:t>
    </dgm:pt>
    <dgm:pt modelId="{29B366E3-92E1-4E91-AA75-21E1D83147B6}">
      <dgm:prSet phldrT="[Text]"/>
      <dgm:spPr/>
      <dgm:t>
        <a:bodyPr/>
        <a:lstStyle/>
        <a:p>
          <a:r>
            <a:rPr lang="en-US" dirty="0" smtClean="0"/>
            <a:t>Activate Prior Knowledge</a:t>
          </a:r>
        </a:p>
      </dgm:t>
    </dgm:pt>
    <dgm:pt modelId="{8C13B440-EA5D-46CE-A703-62042F99A4DD}" type="parTrans" cxnId="{B6E0E1B8-F48A-4214-B945-95C5527B013A}">
      <dgm:prSet/>
      <dgm:spPr/>
      <dgm:t>
        <a:bodyPr/>
        <a:lstStyle/>
        <a:p>
          <a:endParaRPr lang="en-US"/>
        </a:p>
      </dgm:t>
    </dgm:pt>
    <dgm:pt modelId="{A9E65683-8EC9-4322-B02C-08B6188374BA}" type="sibTrans" cxnId="{B6E0E1B8-F48A-4214-B945-95C5527B013A}">
      <dgm:prSet/>
      <dgm:spPr/>
      <dgm:t>
        <a:bodyPr/>
        <a:lstStyle/>
        <a:p>
          <a:endParaRPr lang="en-US"/>
        </a:p>
      </dgm:t>
    </dgm:pt>
    <dgm:pt modelId="{BA7480EE-14B6-45EF-93B2-E1550DFBAE59}">
      <dgm:prSet phldrT="[Text]"/>
      <dgm:spPr/>
      <dgm:t>
        <a:bodyPr/>
        <a:lstStyle/>
        <a:p>
          <a:r>
            <a:rPr lang="en-US" dirty="0" smtClean="0">
              <a:solidFill>
                <a:schemeClr val="tx1"/>
              </a:solidFill>
              <a:hlinkClick xmlns:r="http://schemas.openxmlformats.org/officeDocument/2006/relationships" r:id="rId2" action="ppaction://hlinkfile"/>
            </a:rPr>
            <a:t>Complex Task 1</a:t>
          </a:r>
          <a:endParaRPr lang="en-US" dirty="0">
            <a:solidFill>
              <a:schemeClr val="tx1"/>
            </a:solidFill>
          </a:endParaRPr>
        </a:p>
      </dgm:t>
    </dgm:pt>
    <dgm:pt modelId="{41CB88CA-5FEA-4AED-A2E9-DEC08B648CF8}" type="parTrans" cxnId="{7CB31D2E-C8CB-4DDD-B328-3A7BC0A01B2C}">
      <dgm:prSet/>
      <dgm:spPr/>
      <dgm:t>
        <a:bodyPr/>
        <a:lstStyle/>
        <a:p>
          <a:endParaRPr lang="en-US"/>
        </a:p>
      </dgm:t>
    </dgm:pt>
    <dgm:pt modelId="{E6F50751-E119-4868-B6A8-33DDB674DE2E}" type="sibTrans" cxnId="{7CB31D2E-C8CB-4DDD-B328-3A7BC0A01B2C}">
      <dgm:prSet/>
      <dgm:spPr/>
      <dgm:t>
        <a:bodyPr/>
        <a:lstStyle/>
        <a:p>
          <a:endParaRPr lang="en-US"/>
        </a:p>
      </dgm:t>
    </dgm:pt>
    <dgm:pt modelId="{38170EF1-80E9-4BEB-A008-29DE03F985A8}">
      <dgm:prSet phldrT="[Text]"/>
      <dgm:spPr/>
      <dgm:t>
        <a:bodyPr/>
        <a:lstStyle/>
        <a:p>
          <a:r>
            <a:rPr lang="en-US" dirty="0" smtClean="0">
              <a:hlinkClick xmlns:r="http://schemas.openxmlformats.org/officeDocument/2006/relationships" r:id="rId3" action="ppaction://hlinkfile"/>
            </a:rPr>
            <a:t>Complex Task 2</a:t>
          </a:r>
          <a:endParaRPr lang="en-US" dirty="0"/>
        </a:p>
      </dgm:t>
    </dgm:pt>
    <dgm:pt modelId="{3BD18A5D-F19B-480B-A90A-A8652D2D8BB0}" type="parTrans" cxnId="{B7E9B1D9-1556-49F6-BEC2-FB78ED7CA53B}">
      <dgm:prSet/>
      <dgm:spPr/>
      <dgm:t>
        <a:bodyPr/>
        <a:lstStyle/>
        <a:p>
          <a:endParaRPr lang="en-US"/>
        </a:p>
      </dgm:t>
    </dgm:pt>
    <dgm:pt modelId="{CA80CA79-EB31-4DA7-BA8C-DF1CFB3850BC}" type="sibTrans" cxnId="{B7E9B1D9-1556-49F6-BEC2-FB78ED7CA53B}">
      <dgm:prSet/>
      <dgm:spPr/>
      <dgm:t>
        <a:bodyPr/>
        <a:lstStyle/>
        <a:p>
          <a:endParaRPr lang="en-US"/>
        </a:p>
      </dgm:t>
    </dgm:pt>
    <dgm:pt modelId="{DAAE8E68-DE4B-4E77-8BCF-B653251F5871}">
      <dgm:prSet phldrT="[Text]"/>
      <dgm:spPr/>
      <dgm:t>
        <a:bodyPr/>
        <a:lstStyle/>
        <a:p>
          <a:r>
            <a:rPr lang="en-US" dirty="0" smtClean="0">
              <a:hlinkClick xmlns:r="http://schemas.openxmlformats.org/officeDocument/2006/relationships" r:id="rId4" action="ppaction://hlinkfile"/>
            </a:rPr>
            <a:t>Complex Task 3</a:t>
          </a:r>
          <a:endParaRPr lang="en-US" dirty="0"/>
        </a:p>
      </dgm:t>
    </dgm:pt>
    <dgm:pt modelId="{71A94996-D14B-494B-B78C-11E1E11E3E39}" type="parTrans" cxnId="{DF1B58EF-929D-4F46-9DFE-36453CA30CE0}">
      <dgm:prSet/>
      <dgm:spPr/>
      <dgm:t>
        <a:bodyPr/>
        <a:lstStyle/>
        <a:p>
          <a:endParaRPr lang="en-US"/>
        </a:p>
      </dgm:t>
    </dgm:pt>
    <dgm:pt modelId="{E7DAAABD-FC14-4962-9E01-DCF5002F0BDE}" type="sibTrans" cxnId="{DF1B58EF-929D-4F46-9DFE-36453CA30CE0}">
      <dgm:prSet/>
      <dgm:spPr/>
      <dgm:t>
        <a:bodyPr/>
        <a:lstStyle/>
        <a:p>
          <a:endParaRPr lang="en-US"/>
        </a:p>
      </dgm:t>
    </dgm:pt>
    <dgm:pt modelId="{2CC89F4C-0612-47E7-B7BA-CF453C1C5233}">
      <dgm:prSet/>
      <dgm:spPr/>
      <dgm:t>
        <a:bodyPr/>
        <a:lstStyle/>
        <a:p>
          <a:r>
            <a:rPr lang="en-US" dirty="0" smtClean="0">
              <a:hlinkClick xmlns:r="http://schemas.openxmlformats.org/officeDocument/2006/relationships" r:id="rId5" action="ppaction://hlinkfile"/>
            </a:rPr>
            <a:t>Complex Task 4</a:t>
          </a:r>
          <a:endParaRPr lang="en-US" dirty="0"/>
        </a:p>
      </dgm:t>
    </dgm:pt>
    <dgm:pt modelId="{10BEE029-2F6E-4606-8827-C31DE86DECA3}" type="parTrans" cxnId="{3CADFF48-81A3-4ED2-B395-E1523537F77F}">
      <dgm:prSet/>
      <dgm:spPr/>
      <dgm:t>
        <a:bodyPr/>
        <a:lstStyle/>
        <a:p>
          <a:endParaRPr lang="en-US"/>
        </a:p>
      </dgm:t>
    </dgm:pt>
    <dgm:pt modelId="{9CB2FAE6-867F-47F8-9BB5-69E3BB6A1A08}" type="sibTrans" cxnId="{3CADFF48-81A3-4ED2-B395-E1523537F77F}">
      <dgm:prSet/>
      <dgm:spPr/>
      <dgm:t>
        <a:bodyPr/>
        <a:lstStyle/>
        <a:p>
          <a:endParaRPr lang="en-US"/>
        </a:p>
      </dgm:t>
    </dgm:pt>
    <dgm:pt modelId="{CDBF7B11-AAC9-49CE-AA14-145E74B47990}" type="pres">
      <dgm:prSet presAssocID="{5DF753F0-3AE4-4E79-835B-BEF103FE59EF}" presName="cycle" presStyleCnt="0">
        <dgm:presLayoutVars>
          <dgm:dir/>
          <dgm:resizeHandles val="exact"/>
        </dgm:presLayoutVars>
      </dgm:prSet>
      <dgm:spPr/>
      <dgm:t>
        <a:bodyPr/>
        <a:lstStyle/>
        <a:p>
          <a:endParaRPr lang="en-US"/>
        </a:p>
      </dgm:t>
    </dgm:pt>
    <dgm:pt modelId="{93A5BCC8-4BA3-4CA9-9E3F-F80E37E9700B}" type="pres">
      <dgm:prSet presAssocID="{CD918004-9EFF-4AB8-BD5C-E659B1D2AE5E}" presName="node" presStyleLbl="node1" presStyleIdx="0" presStyleCnt="6">
        <dgm:presLayoutVars>
          <dgm:bulletEnabled val="1"/>
        </dgm:presLayoutVars>
      </dgm:prSet>
      <dgm:spPr/>
      <dgm:t>
        <a:bodyPr/>
        <a:lstStyle/>
        <a:p>
          <a:endParaRPr lang="en-US"/>
        </a:p>
      </dgm:t>
    </dgm:pt>
    <dgm:pt modelId="{C4A44F66-7B3F-46DF-9C5B-402B616D03E2}" type="pres">
      <dgm:prSet presAssocID="{895DCC79-0ACC-4E75-9077-D2E6045A6B5A}" presName="sibTrans" presStyleLbl="sibTrans2D1" presStyleIdx="0" presStyleCnt="6"/>
      <dgm:spPr/>
      <dgm:t>
        <a:bodyPr/>
        <a:lstStyle/>
        <a:p>
          <a:endParaRPr lang="en-US"/>
        </a:p>
      </dgm:t>
    </dgm:pt>
    <dgm:pt modelId="{F52A5A65-C7C0-4655-94B5-F35268148E04}" type="pres">
      <dgm:prSet presAssocID="{895DCC79-0ACC-4E75-9077-D2E6045A6B5A}" presName="connectorText" presStyleLbl="sibTrans2D1" presStyleIdx="0" presStyleCnt="6"/>
      <dgm:spPr/>
      <dgm:t>
        <a:bodyPr/>
        <a:lstStyle/>
        <a:p>
          <a:endParaRPr lang="en-US"/>
        </a:p>
      </dgm:t>
    </dgm:pt>
    <dgm:pt modelId="{564FB81B-6005-447A-95E6-AECE2C1BCB28}" type="pres">
      <dgm:prSet presAssocID="{29B366E3-92E1-4E91-AA75-21E1D83147B6}" presName="node" presStyleLbl="node1" presStyleIdx="1" presStyleCnt="6">
        <dgm:presLayoutVars>
          <dgm:bulletEnabled val="1"/>
        </dgm:presLayoutVars>
      </dgm:prSet>
      <dgm:spPr/>
      <dgm:t>
        <a:bodyPr/>
        <a:lstStyle/>
        <a:p>
          <a:endParaRPr lang="en-US"/>
        </a:p>
      </dgm:t>
    </dgm:pt>
    <dgm:pt modelId="{44FB72E6-71BD-4D65-B766-3FEEBF18E89F}" type="pres">
      <dgm:prSet presAssocID="{A9E65683-8EC9-4322-B02C-08B6188374BA}" presName="sibTrans" presStyleLbl="sibTrans2D1" presStyleIdx="1" presStyleCnt="6"/>
      <dgm:spPr/>
      <dgm:t>
        <a:bodyPr/>
        <a:lstStyle/>
        <a:p>
          <a:endParaRPr lang="en-US"/>
        </a:p>
      </dgm:t>
    </dgm:pt>
    <dgm:pt modelId="{E4C0A815-F151-45C9-905D-514DDA8AF96C}" type="pres">
      <dgm:prSet presAssocID="{A9E65683-8EC9-4322-B02C-08B6188374BA}" presName="connectorText" presStyleLbl="sibTrans2D1" presStyleIdx="1" presStyleCnt="6"/>
      <dgm:spPr/>
      <dgm:t>
        <a:bodyPr/>
        <a:lstStyle/>
        <a:p>
          <a:endParaRPr lang="en-US"/>
        </a:p>
      </dgm:t>
    </dgm:pt>
    <dgm:pt modelId="{48CACC7F-430C-4FF8-85E5-83F4160379CD}" type="pres">
      <dgm:prSet presAssocID="{BA7480EE-14B6-45EF-93B2-E1550DFBAE59}" presName="node" presStyleLbl="node1" presStyleIdx="2" presStyleCnt="6">
        <dgm:presLayoutVars>
          <dgm:bulletEnabled val="1"/>
        </dgm:presLayoutVars>
      </dgm:prSet>
      <dgm:spPr/>
      <dgm:t>
        <a:bodyPr/>
        <a:lstStyle/>
        <a:p>
          <a:endParaRPr lang="en-US"/>
        </a:p>
      </dgm:t>
    </dgm:pt>
    <dgm:pt modelId="{A35D0BD4-B752-4EB4-9447-AF548A6222CC}" type="pres">
      <dgm:prSet presAssocID="{E6F50751-E119-4868-B6A8-33DDB674DE2E}" presName="sibTrans" presStyleLbl="sibTrans2D1" presStyleIdx="2" presStyleCnt="6"/>
      <dgm:spPr/>
      <dgm:t>
        <a:bodyPr/>
        <a:lstStyle/>
        <a:p>
          <a:endParaRPr lang="en-US"/>
        </a:p>
      </dgm:t>
    </dgm:pt>
    <dgm:pt modelId="{98C8151D-250E-450A-8529-DFAAECDAEFFA}" type="pres">
      <dgm:prSet presAssocID="{E6F50751-E119-4868-B6A8-33DDB674DE2E}" presName="connectorText" presStyleLbl="sibTrans2D1" presStyleIdx="2" presStyleCnt="6"/>
      <dgm:spPr/>
      <dgm:t>
        <a:bodyPr/>
        <a:lstStyle/>
        <a:p>
          <a:endParaRPr lang="en-US"/>
        </a:p>
      </dgm:t>
    </dgm:pt>
    <dgm:pt modelId="{ACFEE6DB-A619-4C8D-8255-64EB5676584A}" type="pres">
      <dgm:prSet presAssocID="{38170EF1-80E9-4BEB-A008-29DE03F985A8}" presName="node" presStyleLbl="node1" presStyleIdx="3" presStyleCnt="6">
        <dgm:presLayoutVars>
          <dgm:bulletEnabled val="1"/>
        </dgm:presLayoutVars>
      </dgm:prSet>
      <dgm:spPr/>
      <dgm:t>
        <a:bodyPr/>
        <a:lstStyle/>
        <a:p>
          <a:endParaRPr lang="en-US"/>
        </a:p>
      </dgm:t>
    </dgm:pt>
    <dgm:pt modelId="{0A8FFEE7-4078-4BB0-8DE5-9A88E0A4DA17}" type="pres">
      <dgm:prSet presAssocID="{CA80CA79-EB31-4DA7-BA8C-DF1CFB3850BC}" presName="sibTrans" presStyleLbl="sibTrans2D1" presStyleIdx="3" presStyleCnt="6"/>
      <dgm:spPr/>
      <dgm:t>
        <a:bodyPr/>
        <a:lstStyle/>
        <a:p>
          <a:endParaRPr lang="en-US"/>
        </a:p>
      </dgm:t>
    </dgm:pt>
    <dgm:pt modelId="{614BB8F2-F12A-4CB4-8959-54F968295084}" type="pres">
      <dgm:prSet presAssocID="{CA80CA79-EB31-4DA7-BA8C-DF1CFB3850BC}" presName="connectorText" presStyleLbl="sibTrans2D1" presStyleIdx="3" presStyleCnt="6"/>
      <dgm:spPr/>
      <dgm:t>
        <a:bodyPr/>
        <a:lstStyle/>
        <a:p>
          <a:endParaRPr lang="en-US"/>
        </a:p>
      </dgm:t>
    </dgm:pt>
    <dgm:pt modelId="{99EB2AA0-CB5A-4121-8741-0B5185B9FDF1}" type="pres">
      <dgm:prSet presAssocID="{DAAE8E68-DE4B-4E77-8BCF-B653251F5871}" presName="node" presStyleLbl="node1" presStyleIdx="4" presStyleCnt="6">
        <dgm:presLayoutVars>
          <dgm:bulletEnabled val="1"/>
        </dgm:presLayoutVars>
      </dgm:prSet>
      <dgm:spPr/>
      <dgm:t>
        <a:bodyPr/>
        <a:lstStyle/>
        <a:p>
          <a:endParaRPr lang="en-US"/>
        </a:p>
      </dgm:t>
    </dgm:pt>
    <dgm:pt modelId="{4BD157C1-A5CE-4B0A-A3D9-7264648B9047}" type="pres">
      <dgm:prSet presAssocID="{E7DAAABD-FC14-4962-9E01-DCF5002F0BDE}" presName="sibTrans" presStyleLbl="sibTrans2D1" presStyleIdx="4" presStyleCnt="6"/>
      <dgm:spPr/>
      <dgm:t>
        <a:bodyPr/>
        <a:lstStyle/>
        <a:p>
          <a:endParaRPr lang="en-US"/>
        </a:p>
      </dgm:t>
    </dgm:pt>
    <dgm:pt modelId="{E30BE564-ECFC-44BD-8628-AD0B35CCFEBD}" type="pres">
      <dgm:prSet presAssocID="{E7DAAABD-FC14-4962-9E01-DCF5002F0BDE}" presName="connectorText" presStyleLbl="sibTrans2D1" presStyleIdx="4" presStyleCnt="6"/>
      <dgm:spPr/>
      <dgm:t>
        <a:bodyPr/>
        <a:lstStyle/>
        <a:p>
          <a:endParaRPr lang="en-US"/>
        </a:p>
      </dgm:t>
    </dgm:pt>
    <dgm:pt modelId="{DBA8FCE4-ED89-4733-A1D6-DBF01B244CE9}" type="pres">
      <dgm:prSet presAssocID="{2CC89F4C-0612-47E7-B7BA-CF453C1C5233}" presName="node" presStyleLbl="node1" presStyleIdx="5" presStyleCnt="6">
        <dgm:presLayoutVars>
          <dgm:bulletEnabled val="1"/>
        </dgm:presLayoutVars>
      </dgm:prSet>
      <dgm:spPr/>
      <dgm:t>
        <a:bodyPr/>
        <a:lstStyle/>
        <a:p>
          <a:endParaRPr lang="en-US"/>
        </a:p>
      </dgm:t>
    </dgm:pt>
    <dgm:pt modelId="{B0543840-A4B1-41B8-A9A1-3949C11EF29F}" type="pres">
      <dgm:prSet presAssocID="{9CB2FAE6-867F-47F8-9BB5-69E3BB6A1A08}" presName="sibTrans" presStyleLbl="sibTrans2D1" presStyleIdx="5" presStyleCnt="6"/>
      <dgm:spPr/>
      <dgm:t>
        <a:bodyPr/>
        <a:lstStyle/>
        <a:p>
          <a:endParaRPr lang="en-US"/>
        </a:p>
      </dgm:t>
    </dgm:pt>
    <dgm:pt modelId="{40131BA1-377E-47B3-B9E8-744539F4598D}" type="pres">
      <dgm:prSet presAssocID="{9CB2FAE6-867F-47F8-9BB5-69E3BB6A1A08}" presName="connectorText" presStyleLbl="sibTrans2D1" presStyleIdx="5" presStyleCnt="6"/>
      <dgm:spPr/>
      <dgm:t>
        <a:bodyPr/>
        <a:lstStyle/>
        <a:p>
          <a:endParaRPr lang="en-US"/>
        </a:p>
      </dgm:t>
    </dgm:pt>
  </dgm:ptLst>
  <dgm:cxnLst>
    <dgm:cxn modelId="{4491D630-33DF-4B9C-811E-FBCA707F9A9A}" type="presOf" srcId="{38170EF1-80E9-4BEB-A008-29DE03F985A8}" destId="{ACFEE6DB-A619-4C8D-8255-64EB5676584A}" srcOrd="0" destOrd="0" presId="urn:microsoft.com/office/officeart/2005/8/layout/cycle2"/>
    <dgm:cxn modelId="{08499D85-FF9E-44ED-99EE-F828FD8B64E6}" type="presOf" srcId="{895DCC79-0ACC-4E75-9077-D2E6045A6B5A}" destId="{C4A44F66-7B3F-46DF-9C5B-402B616D03E2}" srcOrd="0" destOrd="0" presId="urn:microsoft.com/office/officeart/2005/8/layout/cycle2"/>
    <dgm:cxn modelId="{60FE4649-C90A-477B-B76A-D5B44ECC481F}" type="presOf" srcId="{E6F50751-E119-4868-B6A8-33DDB674DE2E}" destId="{98C8151D-250E-450A-8529-DFAAECDAEFFA}" srcOrd="1" destOrd="0" presId="urn:microsoft.com/office/officeart/2005/8/layout/cycle2"/>
    <dgm:cxn modelId="{66F55FA5-6F3E-4F2D-AF93-95A6BBC2068C}" type="presOf" srcId="{DAAE8E68-DE4B-4E77-8BCF-B653251F5871}" destId="{99EB2AA0-CB5A-4121-8741-0B5185B9FDF1}" srcOrd="0" destOrd="0" presId="urn:microsoft.com/office/officeart/2005/8/layout/cycle2"/>
    <dgm:cxn modelId="{BD5D4CE4-7747-4D0F-ADD0-E32D23225467}" type="presOf" srcId="{E7DAAABD-FC14-4962-9E01-DCF5002F0BDE}" destId="{4BD157C1-A5CE-4B0A-A3D9-7264648B9047}" srcOrd="0" destOrd="0" presId="urn:microsoft.com/office/officeart/2005/8/layout/cycle2"/>
    <dgm:cxn modelId="{7CB31D2E-C8CB-4DDD-B328-3A7BC0A01B2C}" srcId="{5DF753F0-3AE4-4E79-835B-BEF103FE59EF}" destId="{BA7480EE-14B6-45EF-93B2-E1550DFBAE59}" srcOrd="2" destOrd="0" parTransId="{41CB88CA-5FEA-4AED-A2E9-DEC08B648CF8}" sibTransId="{E6F50751-E119-4868-B6A8-33DDB674DE2E}"/>
    <dgm:cxn modelId="{3ADC7733-B33B-459F-9ACD-6F2318EF42DB}" type="presOf" srcId="{A9E65683-8EC9-4322-B02C-08B6188374BA}" destId="{44FB72E6-71BD-4D65-B766-3FEEBF18E89F}" srcOrd="0" destOrd="0" presId="urn:microsoft.com/office/officeart/2005/8/layout/cycle2"/>
    <dgm:cxn modelId="{90612CE0-303C-4BC5-8792-B945EF56BCFF}" type="presOf" srcId="{CA80CA79-EB31-4DA7-BA8C-DF1CFB3850BC}" destId="{0A8FFEE7-4078-4BB0-8DE5-9A88E0A4DA17}" srcOrd="0" destOrd="0" presId="urn:microsoft.com/office/officeart/2005/8/layout/cycle2"/>
    <dgm:cxn modelId="{AA055139-2EB1-4034-B682-C1B0F66A489C}" type="presOf" srcId="{CD918004-9EFF-4AB8-BD5C-E659B1D2AE5E}" destId="{93A5BCC8-4BA3-4CA9-9E3F-F80E37E9700B}" srcOrd="0" destOrd="0" presId="urn:microsoft.com/office/officeart/2005/8/layout/cycle2"/>
    <dgm:cxn modelId="{64B5EC5D-11F2-458A-AA31-EF3837FC2867}" type="presOf" srcId="{29B366E3-92E1-4E91-AA75-21E1D83147B6}" destId="{564FB81B-6005-447A-95E6-AECE2C1BCB28}" srcOrd="0" destOrd="0" presId="urn:microsoft.com/office/officeart/2005/8/layout/cycle2"/>
    <dgm:cxn modelId="{B7E9B1D9-1556-49F6-BEC2-FB78ED7CA53B}" srcId="{5DF753F0-3AE4-4E79-835B-BEF103FE59EF}" destId="{38170EF1-80E9-4BEB-A008-29DE03F985A8}" srcOrd="3" destOrd="0" parTransId="{3BD18A5D-F19B-480B-A90A-A8652D2D8BB0}" sibTransId="{CA80CA79-EB31-4DA7-BA8C-DF1CFB3850BC}"/>
    <dgm:cxn modelId="{BB91B07E-8818-4739-8570-ECA2989800A3}" type="presOf" srcId="{A9E65683-8EC9-4322-B02C-08B6188374BA}" destId="{E4C0A815-F151-45C9-905D-514DDA8AF96C}" srcOrd="1" destOrd="0" presId="urn:microsoft.com/office/officeart/2005/8/layout/cycle2"/>
    <dgm:cxn modelId="{DF1B58EF-929D-4F46-9DFE-36453CA30CE0}" srcId="{5DF753F0-3AE4-4E79-835B-BEF103FE59EF}" destId="{DAAE8E68-DE4B-4E77-8BCF-B653251F5871}" srcOrd="4" destOrd="0" parTransId="{71A94996-D14B-494B-B78C-11E1E11E3E39}" sibTransId="{E7DAAABD-FC14-4962-9E01-DCF5002F0BDE}"/>
    <dgm:cxn modelId="{1E6AD2D8-5C50-4373-A905-8E86D63C0FDE}" type="presOf" srcId="{895DCC79-0ACC-4E75-9077-D2E6045A6B5A}" destId="{F52A5A65-C7C0-4655-94B5-F35268148E04}" srcOrd="1" destOrd="0" presId="urn:microsoft.com/office/officeart/2005/8/layout/cycle2"/>
    <dgm:cxn modelId="{6C8A47DC-005C-4CFE-959C-2293E8B409E0}" type="presOf" srcId="{BA7480EE-14B6-45EF-93B2-E1550DFBAE59}" destId="{48CACC7F-430C-4FF8-85E5-83F4160379CD}" srcOrd="0" destOrd="0" presId="urn:microsoft.com/office/officeart/2005/8/layout/cycle2"/>
    <dgm:cxn modelId="{ABBB8C1B-0CED-44C9-BE21-DEA2B9228EF4}" type="presOf" srcId="{E7DAAABD-FC14-4962-9E01-DCF5002F0BDE}" destId="{E30BE564-ECFC-44BD-8628-AD0B35CCFEBD}" srcOrd="1" destOrd="0" presId="urn:microsoft.com/office/officeart/2005/8/layout/cycle2"/>
    <dgm:cxn modelId="{3CADFF48-81A3-4ED2-B395-E1523537F77F}" srcId="{5DF753F0-3AE4-4E79-835B-BEF103FE59EF}" destId="{2CC89F4C-0612-47E7-B7BA-CF453C1C5233}" srcOrd="5" destOrd="0" parTransId="{10BEE029-2F6E-4606-8827-C31DE86DECA3}" sibTransId="{9CB2FAE6-867F-47F8-9BB5-69E3BB6A1A08}"/>
    <dgm:cxn modelId="{466270D1-5665-4937-B78F-47B3F8078904}" type="presOf" srcId="{CA80CA79-EB31-4DA7-BA8C-DF1CFB3850BC}" destId="{614BB8F2-F12A-4CB4-8959-54F968295084}" srcOrd="1" destOrd="0" presId="urn:microsoft.com/office/officeart/2005/8/layout/cycle2"/>
    <dgm:cxn modelId="{12555837-DE25-4623-A5E9-17E67C7D24C0}" type="presOf" srcId="{9CB2FAE6-867F-47F8-9BB5-69E3BB6A1A08}" destId="{40131BA1-377E-47B3-B9E8-744539F4598D}" srcOrd="1" destOrd="0" presId="urn:microsoft.com/office/officeart/2005/8/layout/cycle2"/>
    <dgm:cxn modelId="{CA9D9D83-2B1F-433F-A5A0-A578B063CD83}" srcId="{5DF753F0-3AE4-4E79-835B-BEF103FE59EF}" destId="{CD918004-9EFF-4AB8-BD5C-E659B1D2AE5E}" srcOrd="0" destOrd="0" parTransId="{4A4F0662-3381-49BC-98AD-2DA70CA8C8C7}" sibTransId="{895DCC79-0ACC-4E75-9077-D2E6045A6B5A}"/>
    <dgm:cxn modelId="{B6E0E1B8-F48A-4214-B945-95C5527B013A}" srcId="{5DF753F0-3AE4-4E79-835B-BEF103FE59EF}" destId="{29B366E3-92E1-4E91-AA75-21E1D83147B6}" srcOrd="1" destOrd="0" parTransId="{8C13B440-EA5D-46CE-A703-62042F99A4DD}" sibTransId="{A9E65683-8EC9-4322-B02C-08B6188374BA}"/>
    <dgm:cxn modelId="{DBF78420-1661-4ECE-8DA8-BA0C2EC16028}" type="presOf" srcId="{9CB2FAE6-867F-47F8-9BB5-69E3BB6A1A08}" destId="{B0543840-A4B1-41B8-A9A1-3949C11EF29F}" srcOrd="0" destOrd="0" presId="urn:microsoft.com/office/officeart/2005/8/layout/cycle2"/>
    <dgm:cxn modelId="{F0524F70-D279-4BF9-B990-A957477F29B9}" type="presOf" srcId="{E6F50751-E119-4868-B6A8-33DDB674DE2E}" destId="{A35D0BD4-B752-4EB4-9447-AF548A6222CC}" srcOrd="0" destOrd="0" presId="urn:microsoft.com/office/officeart/2005/8/layout/cycle2"/>
    <dgm:cxn modelId="{A9F26340-1507-4E8F-BD73-C60D4028112E}" type="presOf" srcId="{5DF753F0-3AE4-4E79-835B-BEF103FE59EF}" destId="{CDBF7B11-AAC9-49CE-AA14-145E74B47990}" srcOrd="0" destOrd="0" presId="urn:microsoft.com/office/officeart/2005/8/layout/cycle2"/>
    <dgm:cxn modelId="{8643CB05-6497-470A-B104-37BEB1329926}" type="presOf" srcId="{2CC89F4C-0612-47E7-B7BA-CF453C1C5233}" destId="{DBA8FCE4-ED89-4733-A1D6-DBF01B244CE9}" srcOrd="0" destOrd="0" presId="urn:microsoft.com/office/officeart/2005/8/layout/cycle2"/>
    <dgm:cxn modelId="{7AE2CAC3-9094-4B1B-9D0B-EF1F63491386}" type="presParOf" srcId="{CDBF7B11-AAC9-49CE-AA14-145E74B47990}" destId="{93A5BCC8-4BA3-4CA9-9E3F-F80E37E9700B}" srcOrd="0" destOrd="0" presId="urn:microsoft.com/office/officeart/2005/8/layout/cycle2"/>
    <dgm:cxn modelId="{35556368-3A9F-429F-832B-411D3C4E65EB}" type="presParOf" srcId="{CDBF7B11-AAC9-49CE-AA14-145E74B47990}" destId="{C4A44F66-7B3F-46DF-9C5B-402B616D03E2}" srcOrd="1" destOrd="0" presId="urn:microsoft.com/office/officeart/2005/8/layout/cycle2"/>
    <dgm:cxn modelId="{A1564AAE-7872-4564-9897-4E9D82CEA385}" type="presParOf" srcId="{C4A44F66-7B3F-46DF-9C5B-402B616D03E2}" destId="{F52A5A65-C7C0-4655-94B5-F35268148E04}" srcOrd="0" destOrd="0" presId="urn:microsoft.com/office/officeart/2005/8/layout/cycle2"/>
    <dgm:cxn modelId="{8C19DBF7-C79D-4193-B1C9-AE7A2D800838}" type="presParOf" srcId="{CDBF7B11-AAC9-49CE-AA14-145E74B47990}" destId="{564FB81B-6005-447A-95E6-AECE2C1BCB28}" srcOrd="2" destOrd="0" presId="urn:microsoft.com/office/officeart/2005/8/layout/cycle2"/>
    <dgm:cxn modelId="{D4E9B60B-E99A-479D-A8E4-012604841805}" type="presParOf" srcId="{CDBF7B11-AAC9-49CE-AA14-145E74B47990}" destId="{44FB72E6-71BD-4D65-B766-3FEEBF18E89F}" srcOrd="3" destOrd="0" presId="urn:microsoft.com/office/officeart/2005/8/layout/cycle2"/>
    <dgm:cxn modelId="{318E8F76-F27A-4D9E-8DE7-B9E88BB8B6F0}" type="presParOf" srcId="{44FB72E6-71BD-4D65-B766-3FEEBF18E89F}" destId="{E4C0A815-F151-45C9-905D-514DDA8AF96C}" srcOrd="0" destOrd="0" presId="urn:microsoft.com/office/officeart/2005/8/layout/cycle2"/>
    <dgm:cxn modelId="{F492105C-F771-4367-855B-ED0DE289D4C4}" type="presParOf" srcId="{CDBF7B11-AAC9-49CE-AA14-145E74B47990}" destId="{48CACC7F-430C-4FF8-85E5-83F4160379CD}" srcOrd="4" destOrd="0" presId="urn:microsoft.com/office/officeart/2005/8/layout/cycle2"/>
    <dgm:cxn modelId="{7911321F-DBAD-446B-BE90-5349CE80EAF2}" type="presParOf" srcId="{CDBF7B11-AAC9-49CE-AA14-145E74B47990}" destId="{A35D0BD4-B752-4EB4-9447-AF548A6222CC}" srcOrd="5" destOrd="0" presId="urn:microsoft.com/office/officeart/2005/8/layout/cycle2"/>
    <dgm:cxn modelId="{DC9D3126-5B38-4E90-8196-B25A62443005}" type="presParOf" srcId="{A35D0BD4-B752-4EB4-9447-AF548A6222CC}" destId="{98C8151D-250E-450A-8529-DFAAECDAEFFA}" srcOrd="0" destOrd="0" presId="urn:microsoft.com/office/officeart/2005/8/layout/cycle2"/>
    <dgm:cxn modelId="{8C3683A5-EC76-41F3-94FB-783FDCD7B707}" type="presParOf" srcId="{CDBF7B11-AAC9-49CE-AA14-145E74B47990}" destId="{ACFEE6DB-A619-4C8D-8255-64EB5676584A}" srcOrd="6" destOrd="0" presId="urn:microsoft.com/office/officeart/2005/8/layout/cycle2"/>
    <dgm:cxn modelId="{D7B22793-C318-486A-8B6E-B275C832AEEB}" type="presParOf" srcId="{CDBF7B11-AAC9-49CE-AA14-145E74B47990}" destId="{0A8FFEE7-4078-4BB0-8DE5-9A88E0A4DA17}" srcOrd="7" destOrd="0" presId="urn:microsoft.com/office/officeart/2005/8/layout/cycle2"/>
    <dgm:cxn modelId="{0C8AD5B4-6681-47B5-AA83-23CF875053F1}" type="presParOf" srcId="{0A8FFEE7-4078-4BB0-8DE5-9A88E0A4DA17}" destId="{614BB8F2-F12A-4CB4-8959-54F968295084}" srcOrd="0" destOrd="0" presId="urn:microsoft.com/office/officeart/2005/8/layout/cycle2"/>
    <dgm:cxn modelId="{E112F593-E754-498C-B104-806A433D9295}" type="presParOf" srcId="{CDBF7B11-AAC9-49CE-AA14-145E74B47990}" destId="{99EB2AA0-CB5A-4121-8741-0B5185B9FDF1}" srcOrd="8" destOrd="0" presId="urn:microsoft.com/office/officeart/2005/8/layout/cycle2"/>
    <dgm:cxn modelId="{A8764A5C-06E3-4C53-9924-3D6239C4F546}" type="presParOf" srcId="{CDBF7B11-AAC9-49CE-AA14-145E74B47990}" destId="{4BD157C1-A5CE-4B0A-A3D9-7264648B9047}" srcOrd="9" destOrd="0" presId="urn:microsoft.com/office/officeart/2005/8/layout/cycle2"/>
    <dgm:cxn modelId="{49D91F6C-08BD-43A0-84BB-4A89C55DE726}" type="presParOf" srcId="{4BD157C1-A5CE-4B0A-A3D9-7264648B9047}" destId="{E30BE564-ECFC-44BD-8628-AD0B35CCFEBD}" srcOrd="0" destOrd="0" presId="urn:microsoft.com/office/officeart/2005/8/layout/cycle2"/>
    <dgm:cxn modelId="{4F974803-1DCE-4384-B24B-43F62C357A56}" type="presParOf" srcId="{CDBF7B11-AAC9-49CE-AA14-145E74B47990}" destId="{DBA8FCE4-ED89-4733-A1D6-DBF01B244CE9}" srcOrd="10" destOrd="0" presId="urn:microsoft.com/office/officeart/2005/8/layout/cycle2"/>
    <dgm:cxn modelId="{620950B5-3069-4924-960A-FAE35CAD1470}" type="presParOf" srcId="{CDBF7B11-AAC9-49CE-AA14-145E74B47990}" destId="{B0543840-A4B1-41B8-A9A1-3949C11EF29F}" srcOrd="11" destOrd="0" presId="urn:microsoft.com/office/officeart/2005/8/layout/cycle2"/>
    <dgm:cxn modelId="{DA14AB83-9CD5-46EA-9FF6-EA1C447C4403}" type="presParOf" srcId="{B0543840-A4B1-41B8-A9A1-3949C11EF29F}" destId="{40131BA1-377E-47B3-B9E8-744539F4598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AEF78B-DC50-45E1-8742-0AE78D645599}" type="doc">
      <dgm:prSet loTypeId="urn:microsoft.com/office/officeart/2005/8/layout/hChevron3" loCatId="process" qsTypeId="urn:microsoft.com/office/officeart/2005/8/quickstyle/simple3" qsCatId="simple" csTypeId="urn:microsoft.com/office/officeart/2005/8/colors/colorful1" csCatId="colorful" phldr="1"/>
      <dgm:spPr/>
    </dgm:pt>
    <dgm:pt modelId="{2CC668B4-2408-440A-BEBD-06FC18EC5338}">
      <dgm:prSet phldrT="[Text]"/>
      <dgm:spPr/>
      <dgm:t>
        <a:bodyPr/>
        <a:lstStyle/>
        <a:p>
          <a:r>
            <a:rPr lang="en-US" dirty="0" smtClean="0"/>
            <a:t>1.1 </a:t>
          </a:r>
        </a:p>
        <a:p>
          <a:r>
            <a:rPr lang="en-US" dirty="0" smtClean="0"/>
            <a:t>Comprehension</a:t>
          </a:r>
          <a:endParaRPr lang="en-US" dirty="0"/>
        </a:p>
      </dgm:t>
    </dgm:pt>
    <dgm:pt modelId="{FAD4D814-2E0B-481B-A9B7-5042338A9688}" type="parTrans" cxnId="{C9030E65-E20A-490B-8968-4DBD38DDB67A}">
      <dgm:prSet/>
      <dgm:spPr/>
      <dgm:t>
        <a:bodyPr/>
        <a:lstStyle/>
        <a:p>
          <a:endParaRPr lang="en-US"/>
        </a:p>
      </dgm:t>
    </dgm:pt>
    <dgm:pt modelId="{2F740BF7-3332-4B35-A0AE-C9420C7CCDE2}" type="sibTrans" cxnId="{C9030E65-E20A-490B-8968-4DBD38DDB67A}">
      <dgm:prSet/>
      <dgm:spPr/>
      <dgm:t>
        <a:bodyPr/>
        <a:lstStyle/>
        <a:p>
          <a:endParaRPr lang="en-US"/>
        </a:p>
      </dgm:t>
    </dgm:pt>
    <dgm:pt modelId="{C92E4A8B-2AA2-4A55-A224-0C85C23FA135}">
      <dgm:prSet phldrT="[Text]"/>
      <dgm:spPr/>
      <dgm:t>
        <a:bodyPr/>
        <a:lstStyle/>
        <a:p>
          <a:r>
            <a:rPr lang="en-US" dirty="0" smtClean="0"/>
            <a:t>1.2 </a:t>
          </a:r>
        </a:p>
        <a:p>
          <a:r>
            <a:rPr lang="en-US" dirty="0" smtClean="0"/>
            <a:t>Representation</a:t>
          </a:r>
          <a:endParaRPr lang="en-US" dirty="0"/>
        </a:p>
      </dgm:t>
    </dgm:pt>
    <dgm:pt modelId="{02D4A1FA-110D-4F4A-8BAD-CC382AD9A7C1}" type="parTrans" cxnId="{3BF95DAA-2C1C-43E3-B14B-E8BE7DDC2335}">
      <dgm:prSet/>
      <dgm:spPr/>
      <dgm:t>
        <a:bodyPr/>
        <a:lstStyle/>
        <a:p>
          <a:endParaRPr lang="en-US"/>
        </a:p>
      </dgm:t>
    </dgm:pt>
    <dgm:pt modelId="{4693B767-F2AC-4008-BFED-CAC920C43EB5}" type="sibTrans" cxnId="{3BF95DAA-2C1C-43E3-B14B-E8BE7DDC2335}">
      <dgm:prSet/>
      <dgm:spPr/>
      <dgm:t>
        <a:bodyPr/>
        <a:lstStyle/>
        <a:p>
          <a:endParaRPr lang="en-US"/>
        </a:p>
      </dgm:t>
    </dgm:pt>
    <dgm:pt modelId="{532E56B7-BA88-48F5-931D-A2F4B7E6DA09}">
      <dgm:prSet phldrT="[Text]"/>
      <dgm:spPr/>
      <dgm:t>
        <a:bodyPr/>
        <a:lstStyle/>
        <a:p>
          <a:r>
            <a:rPr lang="en-US" dirty="0" smtClean="0"/>
            <a:t>2.2 </a:t>
          </a:r>
        </a:p>
        <a:p>
          <a:r>
            <a:rPr lang="en-US" dirty="0" smtClean="0"/>
            <a:t>Organization</a:t>
          </a:r>
          <a:endParaRPr lang="en-US" dirty="0"/>
        </a:p>
      </dgm:t>
    </dgm:pt>
    <dgm:pt modelId="{2E7E0F86-EFB5-42A7-9071-3BDA9232C654}" type="parTrans" cxnId="{77494FFE-0DEF-4D69-9486-192E317826AE}">
      <dgm:prSet/>
      <dgm:spPr/>
      <dgm:t>
        <a:bodyPr/>
        <a:lstStyle/>
        <a:p>
          <a:endParaRPr lang="en-US"/>
        </a:p>
      </dgm:t>
    </dgm:pt>
    <dgm:pt modelId="{63BED4BA-8EF4-432B-A5F6-7A6FA2FAE7E5}" type="sibTrans" cxnId="{77494FFE-0DEF-4D69-9486-192E317826AE}">
      <dgm:prSet/>
      <dgm:spPr/>
      <dgm:t>
        <a:bodyPr/>
        <a:lstStyle/>
        <a:p>
          <a:endParaRPr lang="en-US"/>
        </a:p>
      </dgm:t>
    </dgm:pt>
    <dgm:pt modelId="{845E019B-ACE8-47D5-8FD9-359471431B0B}">
      <dgm:prSet/>
      <dgm:spPr/>
      <dgm:t>
        <a:bodyPr/>
        <a:lstStyle/>
        <a:p>
          <a:r>
            <a:rPr lang="en-US" dirty="0" smtClean="0"/>
            <a:t>2.1</a:t>
          </a:r>
        </a:p>
        <a:p>
          <a:r>
            <a:rPr lang="en-US" dirty="0" smtClean="0"/>
            <a:t>Application</a:t>
          </a:r>
          <a:endParaRPr lang="en-US" dirty="0"/>
        </a:p>
      </dgm:t>
    </dgm:pt>
    <dgm:pt modelId="{6DCA23C7-0098-423D-A5E4-672508C62416}" type="parTrans" cxnId="{9463A8AF-3C76-49A4-8E0C-F745B13EE64A}">
      <dgm:prSet/>
      <dgm:spPr/>
      <dgm:t>
        <a:bodyPr/>
        <a:lstStyle/>
        <a:p>
          <a:endParaRPr lang="en-US"/>
        </a:p>
      </dgm:t>
    </dgm:pt>
    <dgm:pt modelId="{EBEA12DE-6728-4502-9FA4-69647AB047C5}" type="sibTrans" cxnId="{9463A8AF-3C76-49A4-8E0C-F745B13EE64A}">
      <dgm:prSet/>
      <dgm:spPr/>
      <dgm:t>
        <a:bodyPr/>
        <a:lstStyle/>
        <a:p>
          <a:endParaRPr lang="en-US"/>
        </a:p>
      </dgm:t>
    </dgm:pt>
    <dgm:pt modelId="{822CA415-32A0-472C-BD50-1C3E078C3FD4}">
      <dgm:prSet/>
      <dgm:spPr/>
      <dgm:t>
        <a:bodyPr/>
        <a:lstStyle/>
        <a:p>
          <a:r>
            <a:rPr lang="en-US" dirty="0" smtClean="0"/>
            <a:t>2.3</a:t>
          </a:r>
        </a:p>
        <a:p>
          <a:r>
            <a:rPr lang="en-US" dirty="0" smtClean="0"/>
            <a:t>Communication</a:t>
          </a:r>
          <a:endParaRPr lang="en-US" dirty="0"/>
        </a:p>
      </dgm:t>
    </dgm:pt>
    <dgm:pt modelId="{443AA68A-3DF6-441D-BFE0-FDF9A7826DC1}" type="parTrans" cxnId="{43238DBD-3E13-4144-9FCB-B10C454A4566}">
      <dgm:prSet/>
      <dgm:spPr/>
      <dgm:t>
        <a:bodyPr/>
        <a:lstStyle/>
        <a:p>
          <a:endParaRPr lang="en-US"/>
        </a:p>
      </dgm:t>
    </dgm:pt>
    <dgm:pt modelId="{73F1F999-A7E3-4B38-8D5B-041420262A2C}" type="sibTrans" cxnId="{43238DBD-3E13-4144-9FCB-B10C454A4566}">
      <dgm:prSet/>
      <dgm:spPr/>
      <dgm:t>
        <a:bodyPr/>
        <a:lstStyle/>
        <a:p>
          <a:endParaRPr lang="en-US"/>
        </a:p>
      </dgm:t>
    </dgm:pt>
    <dgm:pt modelId="{86CED002-89D2-4FF0-90B9-C817D3DC4E6F}" type="pres">
      <dgm:prSet presAssocID="{E1AEF78B-DC50-45E1-8742-0AE78D645599}" presName="Name0" presStyleCnt="0">
        <dgm:presLayoutVars>
          <dgm:dir/>
          <dgm:resizeHandles val="exact"/>
        </dgm:presLayoutVars>
      </dgm:prSet>
      <dgm:spPr/>
    </dgm:pt>
    <dgm:pt modelId="{2E1CB25A-D4AA-4503-A628-A64E5C7299AD}" type="pres">
      <dgm:prSet presAssocID="{2CC668B4-2408-440A-BEBD-06FC18EC5338}" presName="parTxOnly" presStyleLbl="node1" presStyleIdx="0" presStyleCnt="5">
        <dgm:presLayoutVars>
          <dgm:bulletEnabled val="1"/>
        </dgm:presLayoutVars>
      </dgm:prSet>
      <dgm:spPr/>
      <dgm:t>
        <a:bodyPr/>
        <a:lstStyle/>
        <a:p>
          <a:endParaRPr lang="en-US"/>
        </a:p>
      </dgm:t>
    </dgm:pt>
    <dgm:pt modelId="{50A6CC25-18FE-47EC-A43A-0264D457CBE0}" type="pres">
      <dgm:prSet presAssocID="{2F740BF7-3332-4B35-A0AE-C9420C7CCDE2}" presName="parSpace" presStyleCnt="0"/>
      <dgm:spPr/>
    </dgm:pt>
    <dgm:pt modelId="{7B58D50E-4E12-44AE-8798-C8B0F6202F02}" type="pres">
      <dgm:prSet presAssocID="{C92E4A8B-2AA2-4A55-A224-0C85C23FA135}" presName="parTxOnly" presStyleLbl="node1" presStyleIdx="1" presStyleCnt="5">
        <dgm:presLayoutVars>
          <dgm:bulletEnabled val="1"/>
        </dgm:presLayoutVars>
      </dgm:prSet>
      <dgm:spPr/>
      <dgm:t>
        <a:bodyPr/>
        <a:lstStyle/>
        <a:p>
          <a:endParaRPr lang="en-US"/>
        </a:p>
      </dgm:t>
    </dgm:pt>
    <dgm:pt modelId="{2EDBF1AB-D290-42FE-A7A8-14748C84B06F}" type="pres">
      <dgm:prSet presAssocID="{4693B767-F2AC-4008-BFED-CAC920C43EB5}" presName="parSpace" presStyleCnt="0"/>
      <dgm:spPr/>
    </dgm:pt>
    <dgm:pt modelId="{F1DC01FF-19CD-4B61-A86A-56E558F5A3A8}" type="pres">
      <dgm:prSet presAssocID="{532E56B7-BA88-48F5-931D-A2F4B7E6DA09}" presName="parTxOnly" presStyleLbl="node1" presStyleIdx="2" presStyleCnt="5">
        <dgm:presLayoutVars>
          <dgm:bulletEnabled val="1"/>
        </dgm:presLayoutVars>
      </dgm:prSet>
      <dgm:spPr/>
      <dgm:t>
        <a:bodyPr/>
        <a:lstStyle/>
        <a:p>
          <a:endParaRPr lang="en-US"/>
        </a:p>
      </dgm:t>
    </dgm:pt>
    <dgm:pt modelId="{8C7BC076-39CA-4310-AC6A-3F7A64CD879C}" type="pres">
      <dgm:prSet presAssocID="{63BED4BA-8EF4-432B-A5F6-7A6FA2FAE7E5}" presName="parSpace" presStyleCnt="0"/>
      <dgm:spPr/>
    </dgm:pt>
    <dgm:pt modelId="{D8BDC72B-7D51-4367-B7F3-EF50D9198654}" type="pres">
      <dgm:prSet presAssocID="{845E019B-ACE8-47D5-8FD9-359471431B0B}" presName="parTxOnly" presStyleLbl="node1" presStyleIdx="3" presStyleCnt="5">
        <dgm:presLayoutVars>
          <dgm:bulletEnabled val="1"/>
        </dgm:presLayoutVars>
      </dgm:prSet>
      <dgm:spPr/>
      <dgm:t>
        <a:bodyPr/>
        <a:lstStyle/>
        <a:p>
          <a:endParaRPr lang="en-US"/>
        </a:p>
      </dgm:t>
    </dgm:pt>
    <dgm:pt modelId="{48CC4476-1FDC-40BD-97C6-5983DA03D361}" type="pres">
      <dgm:prSet presAssocID="{EBEA12DE-6728-4502-9FA4-69647AB047C5}" presName="parSpace" presStyleCnt="0"/>
      <dgm:spPr/>
    </dgm:pt>
    <dgm:pt modelId="{6373B0AE-4663-44CB-9156-DDF848AC103C}" type="pres">
      <dgm:prSet presAssocID="{822CA415-32A0-472C-BD50-1C3E078C3FD4}" presName="parTxOnly" presStyleLbl="node1" presStyleIdx="4" presStyleCnt="5" custLinFactNeighborX="-34412" custLinFactNeighborY="-1207">
        <dgm:presLayoutVars>
          <dgm:bulletEnabled val="1"/>
        </dgm:presLayoutVars>
      </dgm:prSet>
      <dgm:spPr/>
      <dgm:t>
        <a:bodyPr/>
        <a:lstStyle/>
        <a:p>
          <a:endParaRPr lang="en-US"/>
        </a:p>
      </dgm:t>
    </dgm:pt>
  </dgm:ptLst>
  <dgm:cxnLst>
    <dgm:cxn modelId="{77494FFE-0DEF-4D69-9486-192E317826AE}" srcId="{E1AEF78B-DC50-45E1-8742-0AE78D645599}" destId="{532E56B7-BA88-48F5-931D-A2F4B7E6DA09}" srcOrd="2" destOrd="0" parTransId="{2E7E0F86-EFB5-42A7-9071-3BDA9232C654}" sibTransId="{63BED4BA-8EF4-432B-A5F6-7A6FA2FAE7E5}"/>
    <dgm:cxn modelId="{3BF95DAA-2C1C-43E3-B14B-E8BE7DDC2335}" srcId="{E1AEF78B-DC50-45E1-8742-0AE78D645599}" destId="{C92E4A8B-2AA2-4A55-A224-0C85C23FA135}" srcOrd="1" destOrd="0" parTransId="{02D4A1FA-110D-4F4A-8BAD-CC382AD9A7C1}" sibTransId="{4693B767-F2AC-4008-BFED-CAC920C43EB5}"/>
    <dgm:cxn modelId="{C9030E65-E20A-490B-8968-4DBD38DDB67A}" srcId="{E1AEF78B-DC50-45E1-8742-0AE78D645599}" destId="{2CC668B4-2408-440A-BEBD-06FC18EC5338}" srcOrd="0" destOrd="0" parTransId="{FAD4D814-2E0B-481B-A9B7-5042338A9688}" sibTransId="{2F740BF7-3332-4B35-A0AE-C9420C7CCDE2}"/>
    <dgm:cxn modelId="{5A719905-AD26-4246-BB0A-3D8A51B6E283}" type="presOf" srcId="{2CC668B4-2408-440A-BEBD-06FC18EC5338}" destId="{2E1CB25A-D4AA-4503-A628-A64E5C7299AD}" srcOrd="0" destOrd="0" presId="urn:microsoft.com/office/officeart/2005/8/layout/hChevron3"/>
    <dgm:cxn modelId="{3A979226-779C-4860-AEAC-EE9715259233}" type="presOf" srcId="{845E019B-ACE8-47D5-8FD9-359471431B0B}" destId="{D8BDC72B-7D51-4367-B7F3-EF50D9198654}" srcOrd="0" destOrd="0" presId="urn:microsoft.com/office/officeart/2005/8/layout/hChevron3"/>
    <dgm:cxn modelId="{9463A8AF-3C76-49A4-8E0C-F745B13EE64A}" srcId="{E1AEF78B-DC50-45E1-8742-0AE78D645599}" destId="{845E019B-ACE8-47D5-8FD9-359471431B0B}" srcOrd="3" destOrd="0" parTransId="{6DCA23C7-0098-423D-A5E4-672508C62416}" sibTransId="{EBEA12DE-6728-4502-9FA4-69647AB047C5}"/>
    <dgm:cxn modelId="{7AC3EFF6-8BE1-4196-8834-8B4B9E13C230}" type="presOf" srcId="{822CA415-32A0-472C-BD50-1C3E078C3FD4}" destId="{6373B0AE-4663-44CB-9156-DDF848AC103C}" srcOrd="0" destOrd="0" presId="urn:microsoft.com/office/officeart/2005/8/layout/hChevron3"/>
    <dgm:cxn modelId="{43238DBD-3E13-4144-9FCB-B10C454A4566}" srcId="{E1AEF78B-DC50-45E1-8742-0AE78D645599}" destId="{822CA415-32A0-472C-BD50-1C3E078C3FD4}" srcOrd="4" destOrd="0" parTransId="{443AA68A-3DF6-441D-BFE0-FDF9A7826DC1}" sibTransId="{73F1F999-A7E3-4B38-8D5B-041420262A2C}"/>
    <dgm:cxn modelId="{65583F93-FF6F-407D-BF08-F7FA5E74D32F}" type="presOf" srcId="{E1AEF78B-DC50-45E1-8742-0AE78D645599}" destId="{86CED002-89D2-4FF0-90B9-C817D3DC4E6F}" srcOrd="0" destOrd="0" presId="urn:microsoft.com/office/officeart/2005/8/layout/hChevron3"/>
    <dgm:cxn modelId="{4FFB118D-C8CB-4FC6-8879-09885EFCF3C9}" type="presOf" srcId="{532E56B7-BA88-48F5-931D-A2F4B7E6DA09}" destId="{F1DC01FF-19CD-4B61-A86A-56E558F5A3A8}" srcOrd="0" destOrd="0" presId="urn:microsoft.com/office/officeart/2005/8/layout/hChevron3"/>
    <dgm:cxn modelId="{D4F70173-D1DA-4CD3-8820-E3919F4BB006}" type="presOf" srcId="{C92E4A8B-2AA2-4A55-A224-0C85C23FA135}" destId="{7B58D50E-4E12-44AE-8798-C8B0F6202F02}" srcOrd="0" destOrd="0" presId="urn:microsoft.com/office/officeart/2005/8/layout/hChevron3"/>
    <dgm:cxn modelId="{D109340E-89E0-460B-8DC1-486CD0AF3016}" type="presParOf" srcId="{86CED002-89D2-4FF0-90B9-C817D3DC4E6F}" destId="{2E1CB25A-D4AA-4503-A628-A64E5C7299AD}" srcOrd="0" destOrd="0" presId="urn:microsoft.com/office/officeart/2005/8/layout/hChevron3"/>
    <dgm:cxn modelId="{67EC3D15-CBCD-4E5A-B618-0112B131A6C1}" type="presParOf" srcId="{86CED002-89D2-4FF0-90B9-C817D3DC4E6F}" destId="{50A6CC25-18FE-47EC-A43A-0264D457CBE0}" srcOrd="1" destOrd="0" presId="urn:microsoft.com/office/officeart/2005/8/layout/hChevron3"/>
    <dgm:cxn modelId="{45CE514D-4653-4650-AB49-D1CE62FA5BF5}" type="presParOf" srcId="{86CED002-89D2-4FF0-90B9-C817D3DC4E6F}" destId="{7B58D50E-4E12-44AE-8798-C8B0F6202F02}" srcOrd="2" destOrd="0" presId="urn:microsoft.com/office/officeart/2005/8/layout/hChevron3"/>
    <dgm:cxn modelId="{50358328-878A-469D-AD2E-9A284A4A3191}" type="presParOf" srcId="{86CED002-89D2-4FF0-90B9-C817D3DC4E6F}" destId="{2EDBF1AB-D290-42FE-A7A8-14748C84B06F}" srcOrd="3" destOrd="0" presId="urn:microsoft.com/office/officeart/2005/8/layout/hChevron3"/>
    <dgm:cxn modelId="{7E805E96-182F-48EB-B306-C5A2ABBCC28C}" type="presParOf" srcId="{86CED002-89D2-4FF0-90B9-C817D3DC4E6F}" destId="{F1DC01FF-19CD-4B61-A86A-56E558F5A3A8}" srcOrd="4" destOrd="0" presId="urn:microsoft.com/office/officeart/2005/8/layout/hChevron3"/>
    <dgm:cxn modelId="{4AAA412C-6926-48F5-BCE0-C1C4AD9DD19A}" type="presParOf" srcId="{86CED002-89D2-4FF0-90B9-C817D3DC4E6F}" destId="{8C7BC076-39CA-4310-AC6A-3F7A64CD879C}" srcOrd="5" destOrd="0" presId="urn:microsoft.com/office/officeart/2005/8/layout/hChevron3"/>
    <dgm:cxn modelId="{20BFB22D-269C-479B-B242-36A2E48C2E0C}" type="presParOf" srcId="{86CED002-89D2-4FF0-90B9-C817D3DC4E6F}" destId="{D8BDC72B-7D51-4367-B7F3-EF50D9198654}" srcOrd="6" destOrd="0" presId="urn:microsoft.com/office/officeart/2005/8/layout/hChevron3"/>
    <dgm:cxn modelId="{7169FF3C-96E3-4D54-B7ED-B190DF3B813D}" type="presParOf" srcId="{86CED002-89D2-4FF0-90B9-C817D3DC4E6F}" destId="{48CC4476-1FDC-40BD-97C6-5983DA03D361}" srcOrd="7" destOrd="0" presId="urn:microsoft.com/office/officeart/2005/8/layout/hChevron3"/>
    <dgm:cxn modelId="{94716E0C-4013-401A-9E87-CEAB6D08B34F}" type="presParOf" srcId="{86CED002-89D2-4FF0-90B9-C817D3DC4E6F}" destId="{6373B0AE-4663-44CB-9156-DDF848AC103C}"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35AC2F-977A-4F3A-8063-8E3D4E36E68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2E8CE04-C3A7-43E9-A8FB-59025B4C5DC1}">
      <dgm:prSet phldrT="[Text]"/>
      <dgm:spPr/>
      <dgm:t>
        <a:bodyPr/>
        <a:lstStyle/>
        <a:p>
          <a:r>
            <a:rPr lang="en-US" b="1" dirty="0" smtClean="0"/>
            <a:t>Competency 1: Uses Strategies to Solve Situational Problems</a:t>
          </a:r>
          <a:endParaRPr lang="en-US" b="1" dirty="0"/>
        </a:p>
      </dgm:t>
    </dgm:pt>
    <dgm:pt modelId="{F4392FAF-672D-4B03-A074-2A2F72D3BE40}" type="parTrans" cxnId="{FD357B91-5F0A-4D39-97D7-AF09F263EDD1}">
      <dgm:prSet/>
      <dgm:spPr/>
      <dgm:t>
        <a:bodyPr/>
        <a:lstStyle/>
        <a:p>
          <a:endParaRPr lang="en-US"/>
        </a:p>
      </dgm:t>
    </dgm:pt>
    <dgm:pt modelId="{72B4590C-1A5F-486E-86E8-76AD771F9C3D}" type="sibTrans" cxnId="{FD357B91-5F0A-4D39-97D7-AF09F263EDD1}">
      <dgm:prSet/>
      <dgm:spPr/>
      <dgm:t>
        <a:bodyPr/>
        <a:lstStyle/>
        <a:p>
          <a:endParaRPr lang="en-US"/>
        </a:p>
      </dgm:t>
    </dgm:pt>
    <dgm:pt modelId="{EB3557F1-C875-4299-AE21-D64274DA721C}">
      <dgm:prSet phldrT="[Text]"/>
      <dgm:spPr/>
      <dgm:t>
        <a:bodyPr/>
        <a:lstStyle/>
        <a:p>
          <a:r>
            <a:rPr lang="en-US" b="1" dirty="0" smtClean="0"/>
            <a:t>Competency 2: Uses Mathematical Reasoning </a:t>
          </a:r>
          <a:endParaRPr lang="en-US" b="1" dirty="0"/>
        </a:p>
      </dgm:t>
    </dgm:pt>
    <dgm:pt modelId="{D1FA1FEA-948B-4E32-B660-245A64A4166E}" type="parTrans" cxnId="{95C06AD5-3E1B-40B6-A9B1-DF04C915B419}">
      <dgm:prSet/>
      <dgm:spPr/>
      <dgm:t>
        <a:bodyPr/>
        <a:lstStyle/>
        <a:p>
          <a:endParaRPr lang="en-US"/>
        </a:p>
      </dgm:t>
    </dgm:pt>
    <dgm:pt modelId="{2551C53B-91C4-432D-B9DA-B4F64269F6F1}" type="sibTrans" cxnId="{95C06AD5-3E1B-40B6-A9B1-DF04C915B419}">
      <dgm:prSet/>
      <dgm:spPr/>
      <dgm:t>
        <a:bodyPr/>
        <a:lstStyle/>
        <a:p>
          <a:endParaRPr lang="en-US"/>
        </a:p>
      </dgm:t>
    </dgm:pt>
    <dgm:pt modelId="{A1D75273-49F1-42AB-91F2-F43F7AE40367}">
      <dgm:prSet phldrT="[Text]"/>
      <dgm:spPr/>
      <dgm:t>
        <a:bodyPr/>
        <a:lstStyle/>
        <a:p>
          <a:r>
            <a:rPr lang="en-US" dirty="0" smtClean="0">
              <a:latin typeface="Arial" panose="020B0604020202020204" pitchFamily="34" charset="0"/>
            </a:rPr>
            <a:t>2.2 Proper implementation of mathematical reasoning suited to the situation. </a:t>
          </a:r>
          <a:endParaRPr lang="en-US" dirty="0"/>
        </a:p>
      </dgm:t>
    </dgm:pt>
    <dgm:pt modelId="{02E8944C-127D-4E85-8385-CA710D27ADBA}" type="parTrans" cxnId="{9F6C35C0-B753-443E-ADAE-37F30D81BD0C}">
      <dgm:prSet/>
      <dgm:spPr/>
      <dgm:t>
        <a:bodyPr/>
        <a:lstStyle/>
        <a:p>
          <a:endParaRPr lang="en-US"/>
        </a:p>
      </dgm:t>
    </dgm:pt>
    <dgm:pt modelId="{6FDD5F9C-605A-4E29-8DBB-52301302C6AB}" type="sibTrans" cxnId="{9F6C35C0-B753-443E-ADAE-37F30D81BD0C}">
      <dgm:prSet/>
      <dgm:spPr/>
      <dgm:t>
        <a:bodyPr/>
        <a:lstStyle/>
        <a:p>
          <a:endParaRPr lang="en-US"/>
        </a:p>
      </dgm:t>
    </dgm:pt>
    <dgm:pt modelId="{EFAC9015-045D-4C24-A69C-A65BBCB53B5D}">
      <dgm:prSet phldrT="[Text]"/>
      <dgm:spPr/>
      <dgm:t>
        <a:bodyPr/>
        <a:lstStyle/>
        <a:p>
          <a:endParaRPr lang="en-US" dirty="0"/>
        </a:p>
      </dgm:t>
    </dgm:pt>
    <dgm:pt modelId="{86552D55-A962-4AA8-B947-1391A552E592}" type="parTrans" cxnId="{1E0B0C0D-15B5-41F4-9E9B-1296B8AF816A}">
      <dgm:prSet/>
      <dgm:spPr/>
      <dgm:t>
        <a:bodyPr/>
        <a:lstStyle/>
        <a:p>
          <a:endParaRPr lang="en-US"/>
        </a:p>
      </dgm:t>
    </dgm:pt>
    <dgm:pt modelId="{122A83E9-8855-4E9B-8C6A-BEBB4A7DE831}" type="sibTrans" cxnId="{1E0B0C0D-15B5-41F4-9E9B-1296B8AF816A}">
      <dgm:prSet/>
      <dgm:spPr/>
      <dgm:t>
        <a:bodyPr/>
        <a:lstStyle/>
        <a:p>
          <a:endParaRPr lang="en-US"/>
        </a:p>
      </dgm:t>
    </dgm:pt>
    <dgm:pt modelId="{57952AF5-1B9A-4639-82BF-FFD063637E73}">
      <dgm:prSet phldrT="[Text]"/>
      <dgm:spPr/>
      <dgm:t>
        <a:bodyPr/>
        <a:lstStyle/>
        <a:p>
          <a:r>
            <a:rPr lang="en-US" dirty="0" smtClean="0">
              <a:latin typeface="Arial" panose="020B0604020202020204" pitchFamily="34" charset="0"/>
            </a:rPr>
            <a:t>1.2 Application of strategies and appropriate mathematical knowledge.  </a:t>
          </a:r>
          <a:endParaRPr lang="en-US" dirty="0"/>
        </a:p>
      </dgm:t>
    </dgm:pt>
    <dgm:pt modelId="{F84DD8EF-AF9D-4631-A88C-0657CE0ED3F2}" type="parTrans" cxnId="{9A435B8A-1ABB-442A-BBAD-80C423024AA8}">
      <dgm:prSet/>
      <dgm:spPr/>
      <dgm:t>
        <a:bodyPr/>
        <a:lstStyle/>
        <a:p>
          <a:endParaRPr lang="en-US"/>
        </a:p>
      </dgm:t>
    </dgm:pt>
    <dgm:pt modelId="{1149192F-2201-4E7C-82B4-540B05A3CA88}" type="sibTrans" cxnId="{9A435B8A-1ABB-442A-BBAD-80C423024AA8}">
      <dgm:prSet/>
      <dgm:spPr/>
      <dgm:t>
        <a:bodyPr/>
        <a:lstStyle/>
        <a:p>
          <a:endParaRPr lang="en-US"/>
        </a:p>
      </dgm:t>
    </dgm:pt>
    <dgm:pt modelId="{C1DC1E62-B5AE-446E-A86E-BAEB4003C898}">
      <dgm:prSet phldrT="[Text]"/>
      <dgm:spPr/>
      <dgm:t>
        <a:bodyPr/>
        <a:lstStyle/>
        <a:p>
          <a:r>
            <a:rPr lang="en-US" dirty="0" smtClean="0">
              <a:latin typeface="Arial" panose="020B0604020202020204" pitchFamily="34" charset="0"/>
            </a:rPr>
            <a:t>2.1 Correct use of appropriate mathematical concepts and processes.</a:t>
          </a:r>
          <a:endParaRPr lang="en-US" dirty="0"/>
        </a:p>
      </dgm:t>
    </dgm:pt>
    <dgm:pt modelId="{905A3ADC-E2A8-406B-8F7A-5EE8E49D0BE8}" type="parTrans" cxnId="{30885D96-EA3D-4B78-A819-14ECAADDC050}">
      <dgm:prSet/>
      <dgm:spPr/>
      <dgm:t>
        <a:bodyPr/>
        <a:lstStyle/>
        <a:p>
          <a:endParaRPr lang="en-US"/>
        </a:p>
      </dgm:t>
    </dgm:pt>
    <dgm:pt modelId="{1A1CC898-3749-46B6-A0B4-CAAAA036444A}" type="sibTrans" cxnId="{30885D96-EA3D-4B78-A819-14ECAADDC050}">
      <dgm:prSet/>
      <dgm:spPr/>
      <dgm:t>
        <a:bodyPr/>
        <a:lstStyle/>
        <a:p>
          <a:endParaRPr lang="en-US"/>
        </a:p>
      </dgm:t>
    </dgm:pt>
    <dgm:pt modelId="{0EB8F15C-0BFB-44A9-8660-9EBDD85270C9}">
      <dgm:prSet phldrT="[Text]"/>
      <dgm:spPr/>
      <dgm:t>
        <a:bodyPr/>
        <a:lstStyle/>
        <a:p>
          <a:r>
            <a:rPr lang="en-US" dirty="0" smtClean="0">
              <a:latin typeface="Arial" panose="020B0604020202020204" pitchFamily="34" charset="0"/>
            </a:rPr>
            <a:t>2.3 Proper organization of the steps in an appropriate procedure.</a:t>
          </a:r>
          <a:endParaRPr lang="en-US" dirty="0"/>
        </a:p>
      </dgm:t>
    </dgm:pt>
    <dgm:pt modelId="{A4EC558D-FF25-441D-8173-0A82F4C84C2B}" type="parTrans" cxnId="{7AD84C27-604D-4B06-B58C-6B59A4A27CEE}">
      <dgm:prSet/>
      <dgm:spPr/>
      <dgm:t>
        <a:bodyPr/>
        <a:lstStyle/>
        <a:p>
          <a:endParaRPr lang="en-US"/>
        </a:p>
      </dgm:t>
    </dgm:pt>
    <dgm:pt modelId="{3754C568-6F06-47FA-A4C3-F9C0AD2CDD15}" type="sibTrans" cxnId="{7AD84C27-604D-4B06-B58C-6B59A4A27CEE}">
      <dgm:prSet/>
      <dgm:spPr/>
      <dgm:t>
        <a:bodyPr/>
        <a:lstStyle/>
        <a:p>
          <a:endParaRPr lang="en-US"/>
        </a:p>
      </dgm:t>
    </dgm:pt>
    <dgm:pt modelId="{EE1CA0B0-96CF-4167-B279-5206419D92E6}">
      <dgm:prSet/>
      <dgm:spPr/>
      <dgm:t>
        <a:bodyPr/>
        <a:lstStyle/>
        <a:p>
          <a:endParaRPr lang="en-US" dirty="0">
            <a:solidFill>
              <a:srgbClr val="000000"/>
            </a:solidFill>
            <a:latin typeface="Arial" panose="020B0604020202020204" pitchFamily="34" charset="0"/>
          </a:endParaRPr>
        </a:p>
      </dgm:t>
    </dgm:pt>
    <dgm:pt modelId="{B8AFB60F-4C2E-4327-AA81-4C3CAE238BC6}" type="parTrans" cxnId="{350A57E3-6C9C-4E54-824C-13C2FFD9DD98}">
      <dgm:prSet/>
      <dgm:spPr/>
      <dgm:t>
        <a:bodyPr/>
        <a:lstStyle/>
        <a:p>
          <a:endParaRPr lang="en-US"/>
        </a:p>
      </dgm:t>
    </dgm:pt>
    <dgm:pt modelId="{DFBC62D4-FBD3-49A2-B282-9B491D84CE2D}" type="sibTrans" cxnId="{350A57E3-6C9C-4E54-824C-13C2FFD9DD98}">
      <dgm:prSet/>
      <dgm:spPr/>
      <dgm:t>
        <a:bodyPr/>
        <a:lstStyle/>
        <a:p>
          <a:endParaRPr lang="en-US"/>
        </a:p>
      </dgm:t>
    </dgm:pt>
    <dgm:pt modelId="{14616BA9-8E72-4D60-B5FF-68DCEF8CBE5C}">
      <dgm:prSet phldrT="[Text]"/>
      <dgm:spPr/>
      <dgm:t>
        <a:bodyPr/>
        <a:lstStyle/>
        <a:p>
          <a:endParaRPr lang="en-US" dirty="0"/>
        </a:p>
      </dgm:t>
    </dgm:pt>
    <dgm:pt modelId="{4FF75E81-CBC0-4629-A3E9-7E20522F6B96}" type="parTrans" cxnId="{EE43F0DA-27A6-4AC4-88C8-068190F7770C}">
      <dgm:prSet/>
      <dgm:spPr/>
      <dgm:t>
        <a:bodyPr/>
        <a:lstStyle/>
        <a:p>
          <a:endParaRPr lang="en-US"/>
        </a:p>
      </dgm:t>
    </dgm:pt>
    <dgm:pt modelId="{3B27609E-80FB-490D-B8A2-9C42628C7BD9}" type="sibTrans" cxnId="{EE43F0DA-27A6-4AC4-88C8-068190F7770C}">
      <dgm:prSet/>
      <dgm:spPr/>
      <dgm:t>
        <a:bodyPr/>
        <a:lstStyle/>
        <a:p>
          <a:endParaRPr lang="en-US"/>
        </a:p>
      </dgm:t>
    </dgm:pt>
    <dgm:pt modelId="{6F95EB5A-D672-44C0-A65C-CAD05DEDB325}">
      <dgm:prSet phldrT="[Text]"/>
      <dgm:spPr/>
      <dgm:t>
        <a:bodyPr/>
        <a:lstStyle/>
        <a:p>
          <a:endParaRPr lang="en-US" dirty="0"/>
        </a:p>
      </dgm:t>
    </dgm:pt>
    <dgm:pt modelId="{A8DDD41A-CA6A-4822-9ED1-9132DE820E54}" type="parTrans" cxnId="{41A68616-6902-47AC-B175-D1C3EBF13203}">
      <dgm:prSet/>
      <dgm:spPr/>
      <dgm:t>
        <a:bodyPr/>
        <a:lstStyle/>
        <a:p>
          <a:endParaRPr lang="en-US"/>
        </a:p>
      </dgm:t>
    </dgm:pt>
    <dgm:pt modelId="{5832EC1B-759A-4D10-8FAA-B26A01501871}" type="sibTrans" cxnId="{41A68616-6902-47AC-B175-D1C3EBF13203}">
      <dgm:prSet/>
      <dgm:spPr/>
      <dgm:t>
        <a:bodyPr/>
        <a:lstStyle/>
        <a:p>
          <a:endParaRPr lang="en-US"/>
        </a:p>
      </dgm:t>
    </dgm:pt>
    <dgm:pt modelId="{48F8A570-4823-4BD3-B2CA-6B873B8C7C1B}">
      <dgm:prSet phldrT="[Text]"/>
      <dgm:spPr/>
      <dgm:t>
        <a:bodyPr/>
        <a:lstStyle/>
        <a:p>
          <a:r>
            <a:rPr lang="en-US" dirty="0" smtClean="0">
              <a:latin typeface="Arial" panose="020B0604020202020204" pitchFamily="34" charset="0"/>
            </a:rPr>
            <a:t>1.1 Indication that the situational problem has been understood.</a:t>
          </a:r>
          <a:endParaRPr lang="en-US" dirty="0"/>
        </a:p>
      </dgm:t>
    </dgm:pt>
    <dgm:pt modelId="{D9E23DB3-50B8-497F-B44F-0160CE972CF4}" type="sibTrans" cxnId="{A60C60A7-85FF-4D9E-AAE9-4BBB525F2874}">
      <dgm:prSet/>
      <dgm:spPr/>
      <dgm:t>
        <a:bodyPr/>
        <a:lstStyle/>
        <a:p>
          <a:endParaRPr lang="en-US"/>
        </a:p>
      </dgm:t>
    </dgm:pt>
    <dgm:pt modelId="{073F80F9-CB9C-47ED-A3CB-D70FAA979738}" type="parTrans" cxnId="{A60C60A7-85FF-4D9E-AAE9-4BBB525F2874}">
      <dgm:prSet/>
      <dgm:spPr/>
      <dgm:t>
        <a:bodyPr/>
        <a:lstStyle/>
        <a:p>
          <a:endParaRPr lang="en-US"/>
        </a:p>
      </dgm:t>
    </dgm:pt>
    <dgm:pt modelId="{C07DEBC9-BCCA-48AB-978A-43B95F747F88}" type="pres">
      <dgm:prSet presAssocID="{6A35AC2F-977A-4F3A-8063-8E3D4E36E683}" presName="linear" presStyleCnt="0">
        <dgm:presLayoutVars>
          <dgm:animLvl val="lvl"/>
          <dgm:resizeHandles val="exact"/>
        </dgm:presLayoutVars>
      </dgm:prSet>
      <dgm:spPr/>
      <dgm:t>
        <a:bodyPr/>
        <a:lstStyle/>
        <a:p>
          <a:endParaRPr lang="en-US"/>
        </a:p>
      </dgm:t>
    </dgm:pt>
    <dgm:pt modelId="{B69297FF-99B6-440B-A8ED-DCFBE2B4B677}" type="pres">
      <dgm:prSet presAssocID="{D2E8CE04-C3A7-43E9-A8FB-59025B4C5DC1}" presName="parentText" presStyleLbl="node1" presStyleIdx="0" presStyleCnt="2" custLinFactNeighborX="1651" custLinFactNeighborY="-3804">
        <dgm:presLayoutVars>
          <dgm:chMax val="0"/>
          <dgm:bulletEnabled val="1"/>
        </dgm:presLayoutVars>
      </dgm:prSet>
      <dgm:spPr/>
      <dgm:t>
        <a:bodyPr/>
        <a:lstStyle/>
        <a:p>
          <a:endParaRPr lang="en-US"/>
        </a:p>
      </dgm:t>
    </dgm:pt>
    <dgm:pt modelId="{36F75976-FF12-4009-9DFE-A8F0F19F428B}" type="pres">
      <dgm:prSet presAssocID="{D2E8CE04-C3A7-43E9-A8FB-59025B4C5DC1}" presName="childText" presStyleLbl="revTx" presStyleIdx="0" presStyleCnt="2">
        <dgm:presLayoutVars>
          <dgm:bulletEnabled val="1"/>
        </dgm:presLayoutVars>
      </dgm:prSet>
      <dgm:spPr/>
      <dgm:t>
        <a:bodyPr/>
        <a:lstStyle/>
        <a:p>
          <a:endParaRPr lang="en-US"/>
        </a:p>
      </dgm:t>
    </dgm:pt>
    <dgm:pt modelId="{4ED82292-7E72-4E5C-9D33-C2FB8A28A7CE}" type="pres">
      <dgm:prSet presAssocID="{EB3557F1-C875-4299-AE21-D64274DA721C}" presName="parentText" presStyleLbl="node1" presStyleIdx="1" presStyleCnt="2">
        <dgm:presLayoutVars>
          <dgm:chMax val="0"/>
          <dgm:bulletEnabled val="1"/>
        </dgm:presLayoutVars>
      </dgm:prSet>
      <dgm:spPr/>
      <dgm:t>
        <a:bodyPr/>
        <a:lstStyle/>
        <a:p>
          <a:endParaRPr lang="en-US"/>
        </a:p>
      </dgm:t>
    </dgm:pt>
    <dgm:pt modelId="{65B978E0-63E2-4BEE-8D01-504AB04CF00D}" type="pres">
      <dgm:prSet presAssocID="{EB3557F1-C875-4299-AE21-D64274DA721C}" presName="childText" presStyleLbl="revTx" presStyleIdx="1" presStyleCnt="2">
        <dgm:presLayoutVars>
          <dgm:bulletEnabled val="1"/>
        </dgm:presLayoutVars>
      </dgm:prSet>
      <dgm:spPr/>
      <dgm:t>
        <a:bodyPr/>
        <a:lstStyle/>
        <a:p>
          <a:endParaRPr lang="en-US"/>
        </a:p>
      </dgm:t>
    </dgm:pt>
  </dgm:ptLst>
  <dgm:cxnLst>
    <dgm:cxn modelId="{E79D0ED8-16E2-4973-AB8C-18DB380EEE8E}" type="presOf" srcId="{6F95EB5A-D672-44C0-A65C-CAD05DEDB325}" destId="{65B978E0-63E2-4BEE-8D01-504AB04CF00D}" srcOrd="0" destOrd="0" presId="urn:microsoft.com/office/officeart/2005/8/layout/vList2"/>
    <dgm:cxn modelId="{D13A57F0-A188-472D-8DD7-8B38A2BDFB4C}" type="presOf" srcId="{6A35AC2F-977A-4F3A-8063-8E3D4E36E683}" destId="{C07DEBC9-BCCA-48AB-978A-43B95F747F88}" srcOrd="0" destOrd="0" presId="urn:microsoft.com/office/officeart/2005/8/layout/vList2"/>
    <dgm:cxn modelId="{F923BD7D-C654-4DD2-8903-4329D7420B96}" type="presOf" srcId="{48F8A570-4823-4BD3-B2CA-6B873B8C7C1B}" destId="{36F75976-FF12-4009-9DFE-A8F0F19F428B}" srcOrd="0" destOrd="1" presId="urn:microsoft.com/office/officeart/2005/8/layout/vList2"/>
    <dgm:cxn modelId="{95C06AD5-3E1B-40B6-A9B1-DF04C915B419}" srcId="{6A35AC2F-977A-4F3A-8063-8E3D4E36E683}" destId="{EB3557F1-C875-4299-AE21-D64274DA721C}" srcOrd="1" destOrd="0" parTransId="{D1FA1FEA-948B-4E32-B660-245A64A4166E}" sibTransId="{2551C53B-91C4-432D-B9DA-B4F64269F6F1}"/>
    <dgm:cxn modelId="{03EB3A99-1AEA-4A5E-9448-0ED19B9FDCCE}" type="presOf" srcId="{D2E8CE04-C3A7-43E9-A8FB-59025B4C5DC1}" destId="{B69297FF-99B6-440B-A8ED-DCFBE2B4B677}" srcOrd="0" destOrd="0" presId="urn:microsoft.com/office/officeart/2005/8/layout/vList2"/>
    <dgm:cxn modelId="{1E0B0C0D-15B5-41F4-9E9B-1296B8AF816A}" srcId="{D2E8CE04-C3A7-43E9-A8FB-59025B4C5DC1}" destId="{EFAC9015-045D-4C24-A69C-A65BBCB53B5D}" srcOrd="3" destOrd="0" parTransId="{86552D55-A962-4AA8-B947-1391A552E592}" sibTransId="{122A83E9-8855-4E9B-8C6A-BEBB4A7DE831}"/>
    <dgm:cxn modelId="{E6D14EB4-DB6D-4AAA-8C62-7B078D7EAC99}" type="presOf" srcId="{EE1CA0B0-96CF-4167-B279-5206419D92E6}" destId="{65B978E0-63E2-4BEE-8D01-504AB04CF00D}" srcOrd="0" destOrd="4" presId="urn:microsoft.com/office/officeart/2005/8/layout/vList2"/>
    <dgm:cxn modelId="{CC81EB32-5A85-4531-A708-BC1509D7417C}" type="presOf" srcId="{EFAC9015-045D-4C24-A69C-A65BBCB53B5D}" destId="{36F75976-FF12-4009-9DFE-A8F0F19F428B}" srcOrd="0" destOrd="3" presId="urn:microsoft.com/office/officeart/2005/8/layout/vList2"/>
    <dgm:cxn modelId="{350A57E3-6C9C-4E54-824C-13C2FFD9DD98}" srcId="{0EB8F15C-0BFB-44A9-8660-9EBDD85270C9}" destId="{EE1CA0B0-96CF-4167-B279-5206419D92E6}" srcOrd="0" destOrd="0" parTransId="{B8AFB60F-4C2E-4327-AA81-4C3CAE238BC6}" sibTransId="{DFBC62D4-FBD3-49A2-B282-9B491D84CE2D}"/>
    <dgm:cxn modelId="{8E4081FA-A992-4F3B-A317-416465083C90}" type="presOf" srcId="{0EB8F15C-0BFB-44A9-8660-9EBDD85270C9}" destId="{65B978E0-63E2-4BEE-8D01-504AB04CF00D}" srcOrd="0" destOrd="3" presId="urn:microsoft.com/office/officeart/2005/8/layout/vList2"/>
    <dgm:cxn modelId="{9F6C35C0-B753-443E-ADAE-37F30D81BD0C}" srcId="{EB3557F1-C875-4299-AE21-D64274DA721C}" destId="{A1D75273-49F1-42AB-91F2-F43F7AE40367}" srcOrd="1" destOrd="0" parTransId="{02E8944C-127D-4E85-8385-CA710D27ADBA}" sibTransId="{6FDD5F9C-605A-4E29-8DBB-52301302C6AB}"/>
    <dgm:cxn modelId="{FD357B91-5F0A-4D39-97D7-AF09F263EDD1}" srcId="{6A35AC2F-977A-4F3A-8063-8E3D4E36E683}" destId="{D2E8CE04-C3A7-43E9-A8FB-59025B4C5DC1}" srcOrd="0" destOrd="0" parTransId="{F4392FAF-672D-4B03-A074-2A2F72D3BE40}" sibTransId="{72B4590C-1A5F-486E-86E8-76AD771F9C3D}"/>
    <dgm:cxn modelId="{9A435B8A-1ABB-442A-BBAD-80C423024AA8}" srcId="{D2E8CE04-C3A7-43E9-A8FB-59025B4C5DC1}" destId="{57952AF5-1B9A-4639-82BF-FFD063637E73}" srcOrd="2" destOrd="0" parTransId="{F84DD8EF-AF9D-4631-A88C-0657CE0ED3F2}" sibTransId="{1149192F-2201-4E7C-82B4-540B05A3CA88}"/>
    <dgm:cxn modelId="{C86FB0F3-5A7D-43D7-AB49-373297DD05AA}" type="presOf" srcId="{14616BA9-8E72-4D60-B5FF-68DCEF8CBE5C}" destId="{36F75976-FF12-4009-9DFE-A8F0F19F428B}" srcOrd="0" destOrd="0" presId="urn:microsoft.com/office/officeart/2005/8/layout/vList2"/>
    <dgm:cxn modelId="{41A68616-6902-47AC-B175-D1C3EBF13203}" srcId="{EB3557F1-C875-4299-AE21-D64274DA721C}" destId="{6F95EB5A-D672-44C0-A65C-CAD05DEDB325}" srcOrd="0" destOrd="0" parTransId="{A8DDD41A-CA6A-4822-9ED1-9132DE820E54}" sibTransId="{5832EC1B-759A-4D10-8FAA-B26A01501871}"/>
    <dgm:cxn modelId="{A60C60A7-85FF-4D9E-AAE9-4BBB525F2874}" srcId="{D2E8CE04-C3A7-43E9-A8FB-59025B4C5DC1}" destId="{48F8A570-4823-4BD3-B2CA-6B873B8C7C1B}" srcOrd="1" destOrd="0" parTransId="{073F80F9-CB9C-47ED-A3CB-D70FAA979738}" sibTransId="{D9E23DB3-50B8-497F-B44F-0160CE972CF4}"/>
    <dgm:cxn modelId="{950F5AB7-031E-4113-B79C-FD661561CE9B}" type="presOf" srcId="{C1DC1E62-B5AE-446E-A86E-BAEB4003C898}" destId="{65B978E0-63E2-4BEE-8D01-504AB04CF00D}" srcOrd="0" destOrd="2" presId="urn:microsoft.com/office/officeart/2005/8/layout/vList2"/>
    <dgm:cxn modelId="{B616DEA8-0BB5-4C83-9B81-90DBAA701268}" type="presOf" srcId="{57952AF5-1B9A-4639-82BF-FFD063637E73}" destId="{36F75976-FF12-4009-9DFE-A8F0F19F428B}" srcOrd="0" destOrd="2" presId="urn:microsoft.com/office/officeart/2005/8/layout/vList2"/>
    <dgm:cxn modelId="{7AD84C27-604D-4B06-B58C-6B59A4A27CEE}" srcId="{EB3557F1-C875-4299-AE21-D64274DA721C}" destId="{0EB8F15C-0BFB-44A9-8660-9EBDD85270C9}" srcOrd="3" destOrd="0" parTransId="{A4EC558D-FF25-441D-8173-0A82F4C84C2B}" sibTransId="{3754C568-6F06-47FA-A4C3-F9C0AD2CDD15}"/>
    <dgm:cxn modelId="{EE43F0DA-27A6-4AC4-88C8-068190F7770C}" srcId="{D2E8CE04-C3A7-43E9-A8FB-59025B4C5DC1}" destId="{14616BA9-8E72-4D60-B5FF-68DCEF8CBE5C}" srcOrd="0" destOrd="0" parTransId="{4FF75E81-CBC0-4629-A3E9-7E20522F6B96}" sibTransId="{3B27609E-80FB-490D-B8A2-9C42628C7BD9}"/>
    <dgm:cxn modelId="{4A6A86AD-62E0-40E2-AC6D-76EEE709CEE5}" type="presOf" srcId="{A1D75273-49F1-42AB-91F2-F43F7AE40367}" destId="{65B978E0-63E2-4BEE-8D01-504AB04CF00D}" srcOrd="0" destOrd="1" presId="urn:microsoft.com/office/officeart/2005/8/layout/vList2"/>
    <dgm:cxn modelId="{30885D96-EA3D-4B78-A819-14ECAADDC050}" srcId="{EB3557F1-C875-4299-AE21-D64274DA721C}" destId="{C1DC1E62-B5AE-446E-A86E-BAEB4003C898}" srcOrd="2" destOrd="0" parTransId="{905A3ADC-E2A8-406B-8F7A-5EE8E49D0BE8}" sibTransId="{1A1CC898-3749-46B6-A0B4-CAAAA036444A}"/>
    <dgm:cxn modelId="{AD75EC35-139D-4728-A093-48FEE1D3E7E2}" type="presOf" srcId="{EB3557F1-C875-4299-AE21-D64274DA721C}" destId="{4ED82292-7E72-4E5C-9D33-C2FB8A28A7CE}" srcOrd="0" destOrd="0" presId="urn:microsoft.com/office/officeart/2005/8/layout/vList2"/>
    <dgm:cxn modelId="{B1CC33A2-195A-4AA4-8A87-E4BB527CD5A0}" type="presParOf" srcId="{C07DEBC9-BCCA-48AB-978A-43B95F747F88}" destId="{B69297FF-99B6-440B-A8ED-DCFBE2B4B677}" srcOrd="0" destOrd="0" presId="urn:microsoft.com/office/officeart/2005/8/layout/vList2"/>
    <dgm:cxn modelId="{945430F6-BA89-4ED7-BCD0-D1047903C56D}" type="presParOf" srcId="{C07DEBC9-BCCA-48AB-978A-43B95F747F88}" destId="{36F75976-FF12-4009-9DFE-A8F0F19F428B}" srcOrd="1" destOrd="0" presId="urn:microsoft.com/office/officeart/2005/8/layout/vList2"/>
    <dgm:cxn modelId="{3BD24A1C-1190-402F-93F6-1C82284D44A5}" type="presParOf" srcId="{C07DEBC9-BCCA-48AB-978A-43B95F747F88}" destId="{4ED82292-7E72-4E5C-9D33-C2FB8A28A7CE}" srcOrd="2" destOrd="0" presId="urn:microsoft.com/office/officeart/2005/8/layout/vList2"/>
    <dgm:cxn modelId="{198F3E23-2328-4729-9B84-27A5186EFB6A}" type="presParOf" srcId="{C07DEBC9-BCCA-48AB-978A-43B95F747F88}" destId="{65B978E0-63E2-4BEE-8D01-504AB04CF00D}"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CC017-1E54-4122-984F-7CCEC9EA4830}" type="doc">
      <dgm:prSet loTypeId="urn:microsoft.com/office/officeart/2005/8/layout/hChevron3" loCatId="process" qsTypeId="urn:microsoft.com/office/officeart/2005/8/quickstyle/simple3" qsCatId="simple" csTypeId="urn:microsoft.com/office/officeart/2005/8/colors/colorful3" csCatId="colorful" phldr="1"/>
      <dgm:spPr/>
    </dgm:pt>
    <dgm:pt modelId="{5D8B7141-9194-441B-84D9-18FDE52C1A8C}">
      <dgm:prSet phldrT="[Text]"/>
      <dgm:spPr/>
      <dgm:t>
        <a:bodyPr/>
        <a:lstStyle/>
        <a:p>
          <a:r>
            <a:rPr lang="en-US" dirty="0" smtClean="0"/>
            <a:t>Comprehension</a:t>
          </a:r>
          <a:endParaRPr lang="en-US" dirty="0"/>
        </a:p>
      </dgm:t>
    </dgm:pt>
    <dgm:pt modelId="{80913FC4-0665-4EE3-8579-6470474D2B3F}" type="parTrans" cxnId="{52C4EF5A-BC90-4ADA-A673-2426F2F5FB2D}">
      <dgm:prSet/>
      <dgm:spPr/>
      <dgm:t>
        <a:bodyPr/>
        <a:lstStyle/>
        <a:p>
          <a:endParaRPr lang="en-US"/>
        </a:p>
      </dgm:t>
    </dgm:pt>
    <dgm:pt modelId="{15A414DA-9264-4208-B5D8-41E1B6B93FA1}" type="sibTrans" cxnId="{52C4EF5A-BC90-4ADA-A673-2426F2F5FB2D}">
      <dgm:prSet/>
      <dgm:spPr/>
      <dgm:t>
        <a:bodyPr/>
        <a:lstStyle/>
        <a:p>
          <a:endParaRPr lang="en-US"/>
        </a:p>
      </dgm:t>
    </dgm:pt>
    <dgm:pt modelId="{75AB4A39-10A9-4C6D-9220-B9BE6EBF17FA}">
      <dgm:prSet phldrT="[Text]"/>
      <dgm:spPr/>
      <dgm:t>
        <a:bodyPr/>
        <a:lstStyle/>
        <a:p>
          <a:r>
            <a:rPr lang="en-US" dirty="0" smtClean="0"/>
            <a:t>Representation</a:t>
          </a:r>
          <a:endParaRPr lang="en-US" dirty="0"/>
        </a:p>
      </dgm:t>
    </dgm:pt>
    <dgm:pt modelId="{D132F541-6E4A-4D07-8C76-DEDD4318E275}" type="parTrans" cxnId="{E7DCEE64-49F4-41FC-B845-9AC05367784C}">
      <dgm:prSet/>
      <dgm:spPr/>
      <dgm:t>
        <a:bodyPr/>
        <a:lstStyle/>
        <a:p>
          <a:endParaRPr lang="en-US"/>
        </a:p>
      </dgm:t>
    </dgm:pt>
    <dgm:pt modelId="{AF44B92D-AD8F-4E1D-A5B1-D54972D24E51}" type="sibTrans" cxnId="{E7DCEE64-49F4-41FC-B845-9AC05367784C}">
      <dgm:prSet/>
      <dgm:spPr/>
      <dgm:t>
        <a:bodyPr/>
        <a:lstStyle/>
        <a:p>
          <a:endParaRPr lang="en-US"/>
        </a:p>
      </dgm:t>
    </dgm:pt>
    <dgm:pt modelId="{5FE0CDBE-F7F4-4B25-9818-7FD50DD6C8C8}" type="pres">
      <dgm:prSet presAssocID="{5BECC017-1E54-4122-984F-7CCEC9EA4830}" presName="Name0" presStyleCnt="0">
        <dgm:presLayoutVars>
          <dgm:dir/>
          <dgm:resizeHandles val="exact"/>
        </dgm:presLayoutVars>
      </dgm:prSet>
      <dgm:spPr/>
    </dgm:pt>
    <dgm:pt modelId="{2223E0FC-168B-4468-975C-A78703BBD6BF}" type="pres">
      <dgm:prSet presAssocID="{5D8B7141-9194-441B-84D9-18FDE52C1A8C}" presName="parTxOnly" presStyleLbl="node1" presStyleIdx="0" presStyleCnt="2" custLinFactNeighborX="-11670" custLinFactNeighborY="-13981">
        <dgm:presLayoutVars>
          <dgm:bulletEnabled val="1"/>
        </dgm:presLayoutVars>
      </dgm:prSet>
      <dgm:spPr/>
      <dgm:t>
        <a:bodyPr/>
        <a:lstStyle/>
        <a:p>
          <a:endParaRPr lang="en-US"/>
        </a:p>
      </dgm:t>
    </dgm:pt>
    <dgm:pt modelId="{3DFC1B4E-F345-48AD-8101-17BE60D5C0DE}" type="pres">
      <dgm:prSet presAssocID="{15A414DA-9264-4208-B5D8-41E1B6B93FA1}" presName="parSpace" presStyleCnt="0"/>
      <dgm:spPr/>
    </dgm:pt>
    <dgm:pt modelId="{65E1F317-AE2C-43AA-A880-1D76B40ABBE1}" type="pres">
      <dgm:prSet presAssocID="{75AB4A39-10A9-4C6D-9220-B9BE6EBF17FA}" presName="parTxOnly" presStyleLbl="node1" presStyleIdx="1" presStyleCnt="2">
        <dgm:presLayoutVars>
          <dgm:bulletEnabled val="1"/>
        </dgm:presLayoutVars>
      </dgm:prSet>
      <dgm:spPr/>
      <dgm:t>
        <a:bodyPr/>
        <a:lstStyle/>
        <a:p>
          <a:endParaRPr lang="en-US"/>
        </a:p>
      </dgm:t>
    </dgm:pt>
  </dgm:ptLst>
  <dgm:cxnLst>
    <dgm:cxn modelId="{3CE6C325-47B8-497E-ABBC-FCEAAA9BA854}" type="presOf" srcId="{75AB4A39-10A9-4C6D-9220-B9BE6EBF17FA}" destId="{65E1F317-AE2C-43AA-A880-1D76B40ABBE1}" srcOrd="0" destOrd="0" presId="urn:microsoft.com/office/officeart/2005/8/layout/hChevron3"/>
    <dgm:cxn modelId="{52C4EF5A-BC90-4ADA-A673-2426F2F5FB2D}" srcId="{5BECC017-1E54-4122-984F-7CCEC9EA4830}" destId="{5D8B7141-9194-441B-84D9-18FDE52C1A8C}" srcOrd="0" destOrd="0" parTransId="{80913FC4-0665-4EE3-8579-6470474D2B3F}" sibTransId="{15A414DA-9264-4208-B5D8-41E1B6B93FA1}"/>
    <dgm:cxn modelId="{E7DCEE64-49F4-41FC-B845-9AC05367784C}" srcId="{5BECC017-1E54-4122-984F-7CCEC9EA4830}" destId="{75AB4A39-10A9-4C6D-9220-B9BE6EBF17FA}" srcOrd="1" destOrd="0" parTransId="{D132F541-6E4A-4D07-8C76-DEDD4318E275}" sibTransId="{AF44B92D-AD8F-4E1D-A5B1-D54972D24E51}"/>
    <dgm:cxn modelId="{0BCAD136-2A17-4814-A420-57DEAEEBA1C0}" type="presOf" srcId="{5D8B7141-9194-441B-84D9-18FDE52C1A8C}" destId="{2223E0FC-168B-4468-975C-A78703BBD6BF}" srcOrd="0" destOrd="0" presId="urn:microsoft.com/office/officeart/2005/8/layout/hChevron3"/>
    <dgm:cxn modelId="{A6524A47-6162-4A8B-8429-E099C35B32CE}" type="presOf" srcId="{5BECC017-1E54-4122-984F-7CCEC9EA4830}" destId="{5FE0CDBE-F7F4-4B25-9818-7FD50DD6C8C8}" srcOrd="0" destOrd="0" presId="urn:microsoft.com/office/officeart/2005/8/layout/hChevron3"/>
    <dgm:cxn modelId="{5532E6F7-A699-4B25-A566-BF3704AF92AC}" type="presParOf" srcId="{5FE0CDBE-F7F4-4B25-9818-7FD50DD6C8C8}" destId="{2223E0FC-168B-4468-975C-A78703BBD6BF}" srcOrd="0" destOrd="0" presId="urn:microsoft.com/office/officeart/2005/8/layout/hChevron3"/>
    <dgm:cxn modelId="{78DDADB8-53D0-4FD1-8C90-7AD9EEC7CD14}" type="presParOf" srcId="{5FE0CDBE-F7F4-4B25-9818-7FD50DD6C8C8}" destId="{3DFC1B4E-F345-48AD-8101-17BE60D5C0DE}" srcOrd="1" destOrd="0" presId="urn:microsoft.com/office/officeart/2005/8/layout/hChevron3"/>
    <dgm:cxn modelId="{82201B14-ECB8-4D94-A609-C9A2C3480AA5}" type="presParOf" srcId="{5FE0CDBE-F7F4-4B25-9818-7FD50DD6C8C8}" destId="{65E1F317-AE2C-43AA-A880-1D76B40ABBE1}"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35678D-52E1-4E95-8CD4-CB59FC08CEB2}" type="doc">
      <dgm:prSet loTypeId="urn:microsoft.com/office/officeart/2005/8/layout/hChevron3" loCatId="process" qsTypeId="urn:microsoft.com/office/officeart/2005/8/quickstyle/simple3" qsCatId="simple" csTypeId="urn:microsoft.com/office/officeart/2005/8/colors/colorful1" csCatId="colorful" phldr="1"/>
      <dgm:spPr/>
    </dgm:pt>
    <dgm:pt modelId="{EEB48BCD-DBBD-47B1-A36A-DBB9BD31FA81}">
      <dgm:prSet phldrT="[Text]"/>
      <dgm:spPr/>
      <dgm:t>
        <a:bodyPr/>
        <a:lstStyle/>
        <a:p>
          <a:r>
            <a:rPr lang="en-US" dirty="0" smtClean="0"/>
            <a:t>Organization</a:t>
          </a:r>
          <a:endParaRPr lang="en-US" dirty="0"/>
        </a:p>
      </dgm:t>
    </dgm:pt>
    <dgm:pt modelId="{05113043-B440-462D-AA8F-AEDF4A691164}" type="parTrans" cxnId="{5D540DC2-E1E1-4BBC-A80F-4FAE3DE0FA5B}">
      <dgm:prSet/>
      <dgm:spPr/>
      <dgm:t>
        <a:bodyPr/>
        <a:lstStyle/>
        <a:p>
          <a:endParaRPr lang="en-US"/>
        </a:p>
      </dgm:t>
    </dgm:pt>
    <dgm:pt modelId="{73D9DD32-9CDC-4E42-96B8-0BB882013CDB}" type="sibTrans" cxnId="{5D540DC2-E1E1-4BBC-A80F-4FAE3DE0FA5B}">
      <dgm:prSet/>
      <dgm:spPr/>
      <dgm:t>
        <a:bodyPr/>
        <a:lstStyle/>
        <a:p>
          <a:endParaRPr lang="en-US"/>
        </a:p>
      </dgm:t>
    </dgm:pt>
    <dgm:pt modelId="{D38F85CA-EFFC-4239-9F0A-FB8BF609825B}">
      <dgm:prSet phldrT="[Text]"/>
      <dgm:spPr/>
      <dgm:t>
        <a:bodyPr/>
        <a:lstStyle/>
        <a:p>
          <a:r>
            <a:rPr lang="en-US" dirty="0" smtClean="0"/>
            <a:t>Application</a:t>
          </a:r>
          <a:endParaRPr lang="en-US" dirty="0"/>
        </a:p>
      </dgm:t>
    </dgm:pt>
    <dgm:pt modelId="{8B2E001C-1AD2-4BCC-A332-D3A69C86C523}" type="parTrans" cxnId="{675E4AB3-0FC5-458D-98F9-9BBD20AF32AB}">
      <dgm:prSet/>
      <dgm:spPr/>
      <dgm:t>
        <a:bodyPr/>
        <a:lstStyle/>
        <a:p>
          <a:endParaRPr lang="en-US"/>
        </a:p>
      </dgm:t>
    </dgm:pt>
    <dgm:pt modelId="{4A9D71B0-BCC4-43D6-BBD6-7E021088FFAD}" type="sibTrans" cxnId="{675E4AB3-0FC5-458D-98F9-9BBD20AF32AB}">
      <dgm:prSet/>
      <dgm:spPr/>
      <dgm:t>
        <a:bodyPr/>
        <a:lstStyle/>
        <a:p>
          <a:endParaRPr lang="en-US"/>
        </a:p>
      </dgm:t>
    </dgm:pt>
    <dgm:pt modelId="{9E53582F-E878-46A1-91CF-F2522A44B92B}">
      <dgm:prSet phldrT="[Text]"/>
      <dgm:spPr/>
      <dgm:t>
        <a:bodyPr/>
        <a:lstStyle/>
        <a:p>
          <a:r>
            <a:rPr lang="en-US" dirty="0" smtClean="0"/>
            <a:t>Communication</a:t>
          </a:r>
          <a:endParaRPr lang="en-US" dirty="0"/>
        </a:p>
      </dgm:t>
    </dgm:pt>
    <dgm:pt modelId="{124EEF15-89CC-4DFF-80CB-2046ED204A4F}" type="parTrans" cxnId="{7F0F37F5-03F5-4CD2-8341-5A06345F9F6D}">
      <dgm:prSet/>
      <dgm:spPr/>
      <dgm:t>
        <a:bodyPr/>
        <a:lstStyle/>
        <a:p>
          <a:endParaRPr lang="en-US"/>
        </a:p>
      </dgm:t>
    </dgm:pt>
    <dgm:pt modelId="{18C8E0DF-FAEC-434C-BD74-63D7C59AD5B4}" type="sibTrans" cxnId="{7F0F37F5-03F5-4CD2-8341-5A06345F9F6D}">
      <dgm:prSet/>
      <dgm:spPr/>
      <dgm:t>
        <a:bodyPr/>
        <a:lstStyle/>
        <a:p>
          <a:endParaRPr lang="en-US"/>
        </a:p>
      </dgm:t>
    </dgm:pt>
    <dgm:pt modelId="{4B589C71-E3D3-4C2A-A1E8-96903203F36C}" type="pres">
      <dgm:prSet presAssocID="{3135678D-52E1-4E95-8CD4-CB59FC08CEB2}" presName="Name0" presStyleCnt="0">
        <dgm:presLayoutVars>
          <dgm:dir/>
          <dgm:resizeHandles val="exact"/>
        </dgm:presLayoutVars>
      </dgm:prSet>
      <dgm:spPr/>
    </dgm:pt>
    <dgm:pt modelId="{5F21375F-DE96-493C-ABD6-F4787D8AD030}" type="pres">
      <dgm:prSet presAssocID="{EEB48BCD-DBBD-47B1-A36A-DBB9BD31FA81}" presName="parTxOnly" presStyleLbl="node1" presStyleIdx="0" presStyleCnt="3" custLinFactNeighborX="-8534" custLinFactNeighborY="-8333">
        <dgm:presLayoutVars>
          <dgm:bulletEnabled val="1"/>
        </dgm:presLayoutVars>
      </dgm:prSet>
      <dgm:spPr/>
      <dgm:t>
        <a:bodyPr/>
        <a:lstStyle/>
        <a:p>
          <a:endParaRPr lang="en-US"/>
        </a:p>
      </dgm:t>
    </dgm:pt>
    <dgm:pt modelId="{2B8D8083-F1F2-49F6-BF2E-03B09B914B93}" type="pres">
      <dgm:prSet presAssocID="{73D9DD32-9CDC-4E42-96B8-0BB882013CDB}" presName="parSpace" presStyleCnt="0"/>
      <dgm:spPr/>
    </dgm:pt>
    <dgm:pt modelId="{018728F4-D858-4E01-9AD6-F49A7D72A990}" type="pres">
      <dgm:prSet presAssocID="{D38F85CA-EFFC-4239-9F0A-FB8BF609825B}" presName="parTxOnly" presStyleLbl="node1" presStyleIdx="1" presStyleCnt="3">
        <dgm:presLayoutVars>
          <dgm:bulletEnabled val="1"/>
        </dgm:presLayoutVars>
      </dgm:prSet>
      <dgm:spPr/>
      <dgm:t>
        <a:bodyPr/>
        <a:lstStyle/>
        <a:p>
          <a:endParaRPr lang="en-US"/>
        </a:p>
      </dgm:t>
    </dgm:pt>
    <dgm:pt modelId="{F0991A1C-DE5E-47A3-9E42-F3C560110BC7}" type="pres">
      <dgm:prSet presAssocID="{4A9D71B0-BCC4-43D6-BBD6-7E021088FFAD}" presName="parSpace" presStyleCnt="0"/>
      <dgm:spPr/>
    </dgm:pt>
    <dgm:pt modelId="{72F457B8-6BD3-41EF-99DF-9287A188FD68}" type="pres">
      <dgm:prSet presAssocID="{9E53582F-E878-46A1-91CF-F2522A44B92B}" presName="parTxOnly" presStyleLbl="node1" presStyleIdx="2" presStyleCnt="3">
        <dgm:presLayoutVars>
          <dgm:bulletEnabled val="1"/>
        </dgm:presLayoutVars>
      </dgm:prSet>
      <dgm:spPr/>
      <dgm:t>
        <a:bodyPr/>
        <a:lstStyle/>
        <a:p>
          <a:endParaRPr lang="en-US"/>
        </a:p>
      </dgm:t>
    </dgm:pt>
  </dgm:ptLst>
  <dgm:cxnLst>
    <dgm:cxn modelId="{5D540DC2-E1E1-4BBC-A80F-4FAE3DE0FA5B}" srcId="{3135678D-52E1-4E95-8CD4-CB59FC08CEB2}" destId="{EEB48BCD-DBBD-47B1-A36A-DBB9BD31FA81}" srcOrd="0" destOrd="0" parTransId="{05113043-B440-462D-AA8F-AEDF4A691164}" sibTransId="{73D9DD32-9CDC-4E42-96B8-0BB882013CDB}"/>
    <dgm:cxn modelId="{A5349C50-15E9-4D19-8D72-130A49B79483}" type="presOf" srcId="{D38F85CA-EFFC-4239-9F0A-FB8BF609825B}" destId="{018728F4-D858-4E01-9AD6-F49A7D72A990}" srcOrd="0" destOrd="0" presId="urn:microsoft.com/office/officeart/2005/8/layout/hChevron3"/>
    <dgm:cxn modelId="{7F0F37F5-03F5-4CD2-8341-5A06345F9F6D}" srcId="{3135678D-52E1-4E95-8CD4-CB59FC08CEB2}" destId="{9E53582F-E878-46A1-91CF-F2522A44B92B}" srcOrd="2" destOrd="0" parTransId="{124EEF15-89CC-4DFF-80CB-2046ED204A4F}" sibTransId="{18C8E0DF-FAEC-434C-BD74-63D7C59AD5B4}"/>
    <dgm:cxn modelId="{675E4AB3-0FC5-458D-98F9-9BBD20AF32AB}" srcId="{3135678D-52E1-4E95-8CD4-CB59FC08CEB2}" destId="{D38F85CA-EFFC-4239-9F0A-FB8BF609825B}" srcOrd="1" destOrd="0" parTransId="{8B2E001C-1AD2-4BCC-A332-D3A69C86C523}" sibTransId="{4A9D71B0-BCC4-43D6-BBD6-7E021088FFAD}"/>
    <dgm:cxn modelId="{7821FC6E-60DA-4457-B4E8-5A7D5BBD76C5}" type="presOf" srcId="{9E53582F-E878-46A1-91CF-F2522A44B92B}" destId="{72F457B8-6BD3-41EF-99DF-9287A188FD68}" srcOrd="0" destOrd="0" presId="urn:microsoft.com/office/officeart/2005/8/layout/hChevron3"/>
    <dgm:cxn modelId="{7E76B84E-3B58-479A-9C69-41D7877BCAB4}" type="presOf" srcId="{EEB48BCD-DBBD-47B1-A36A-DBB9BD31FA81}" destId="{5F21375F-DE96-493C-ABD6-F4787D8AD030}" srcOrd="0" destOrd="0" presId="urn:microsoft.com/office/officeart/2005/8/layout/hChevron3"/>
    <dgm:cxn modelId="{435F7A52-1668-485A-8DB4-1754FD82BC2E}" type="presOf" srcId="{3135678D-52E1-4E95-8CD4-CB59FC08CEB2}" destId="{4B589C71-E3D3-4C2A-A1E8-96903203F36C}" srcOrd="0" destOrd="0" presId="urn:microsoft.com/office/officeart/2005/8/layout/hChevron3"/>
    <dgm:cxn modelId="{8D4FC418-65D4-4377-B5F4-AFBFD103ED85}" type="presParOf" srcId="{4B589C71-E3D3-4C2A-A1E8-96903203F36C}" destId="{5F21375F-DE96-493C-ABD6-F4787D8AD030}" srcOrd="0" destOrd="0" presId="urn:microsoft.com/office/officeart/2005/8/layout/hChevron3"/>
    <dgm:cxn modelId="{A63888CA-633E-481B-A5F1-358A81374062}" type="presParOf" srcId="{4B589C71-E3D3-4C2A-A1E8-96903203F36C}" destId="{2B8D8083-F1F2-49F6-BF2E-03B09B914B93}" srcOrd="1" destOrd="0" presId="urn:microsoft.com/office/officeart/2005/8/layout/hChevron3"/>
    <dgm:cxn modelId="{E4DCEC67-2D22-4793-A2CE-5AA42EE25789}" type="presParOf" srcId="{4B589C71-E3D3-4C2A-A1E8-96903203F36C}" destId="{018728F4-D858-4E01-9AD6-F49A7D72A990}" srcOrd="2" destOrd="0" presId="urn:microsoft.com/office/officeart/2005/8/layout/hChevron3"/>
    <dgm:cxn modelId="{0D024864-68C8-403E-8838-16E9471BC92D}" type="presParOf" srcId="{4B589C71-E3D3-4C2A-A1E8-96903203F36C}" destId="{F0991A1C-DE5E-47A3-9E42-F3C560110BC7}" srcOrd="3" destOrd="0" presId="urn:microsoft.com/office/officeart/2005/8/layout/hChevron3"/>
    <dgm:cxn modelId="{F3CD6857-D834-469B-8A76-C5231915A465}" type="presParOf" srcId="{4B589C71-E3D3-4C2A-A1E8-96903203F36C}" destId="{72F457B8-6BD3-41EF-99DF-9287A188FD68}"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F753F0-3AE4-4E79-835B-BEF103FE59E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CD918004-9EFF-4AB8-BD5C-E659B1D2AE5E}">
      <dgm:prSet phldrT="[Text]"/>
      <dgm:spPr/>
      <dgm:t>
        <a:bodyPr/>
        <a:lstStyle/>
        <a:p>
          <a:r>
            <a:rPr lang="en-US" dirty="0" smtClean="0"/>
            <a:t>Situational Problem</a:t>
          </a:r>
          <a:endParaRPr lang="en-US" dirty="0"/>
        </a:p>
      </dgm:t>
    </dgm:pt>
    <dgm:pt modelId="{4A4F0662-3381-49BC-98AD-2DA70CA8C8C7}" type="parTrans" cxnId="{CA9D9D83-2B1F-433F-A5A0-A578B063CD83}">
      <dgm:prSet/>
      <dgm:spPr/>
      <dgm:t>
        <a:bodyPr/>
        <a:lstStyle/>
        <a:p>
          <a:endParaRPr lang="en-US"/>
        </a:p>
      </dgm:t>
    </dgm:pt>
    <dgm:pt modelId="{895DCC79-0ACC-4E75-9077-D2E6045A6B5A}" type="sibTrans" cxnId="{CA9D9D83-2B1F-433F-A5A0-A578B063CD83}">
      <dgm:prSet/>
      <dgm:spPr/>
      <dgm:t>
        <a:bodyPr/>
        <a:lstStyle/>
        <a:p>
          <a:endParaRPr lang="en-US"/>
        </a:p>
      </dgm:t>
    </dgm:pt>
    <dgm:pt modelId="{29B366E3-92E1-4E91-AA75-21E1D83147B6}">
      <dgm:prSet phldrT="[Text]"/>
      <dgm:spPr/>
      <dgm:t>
        <a:bodyPr/>
        <a:lstStyle/>
        <a:p>
          <a:r>
            <a:rPr lang="en-US" dirty="0" smtClean="0"/>
            <a:t>Activate Prior Knowledge</a:t>
          </a:r>
        </a:p>
      </dgm:t>
    </dgm:pt>
    <dgm:pt modelId="{8C13B440-EA5D-46CE-A703-62042F99A4DD}" type="parTrans" cxnId="{B6E0E1B8-F48A-4214-B945-95C5527B013A}">
      <dgm:prSet/>
      <dgm:spPr/>
      <dgm:t>
        <a:bodyPr/>
        <a:lstStyle/>
        <a:p>
          <a:endParaRPr lang="en-US"/>
        </a:p>
      </dgm:t>
    </dgm:pt>
    <dgm:pt modelId="{A9E65683-8EC9-4322-B02C-08B6188374BA}" type="sibTrans" cxnId="{B6E0E1B8-F48A-4214-B945-95C5527B013A}">
      <dgm:prSet/>
      <dgm:spPr/>
      <dgm:t>
        <a:bodyPr/>
        <a:lstStyle/>
        <a:p>
          <a:endParaRPr lang="en-US"/>
        </a:p>
      </dgm:t>
    </dgm:pt>
    <dgm:pt modelId="{BA7480EE-14B6-45EF-93B2-E1550DFBAE59}">
      <dgm:prSet phldrT="[Text]"/>
      <dgm:spPr/>
      <dgm:t>
        <a:bodyPr/>
        <a:lstStyle/>
        <a:p>
          <a:r>
            <a:rPr lang="en-US" dirty="0" smtClean="0"/>
            <a:t>Complex Task 1</a:t>
          </a:r>
          <a:endParaRPr lang="en-US" dirty="0"/>
        </a:p>
      </dgm:t>
    </dgm:pt>
    <dgm:pt modelId="{41CB88CA-5FEA-4AED-A2E9-DEC08B648CF8}" type="parTrans" cxnId="{7CB31D2E-C8CB-4DDD-B328-3A7BC0A01B2C}">
      <dgm:prSet/>
      <dgm:spPr/>
      <dgm:t>
        <a:bodyPr/>
        <a:lstStyle/>
        <a:p>
          <a:endParaRPr lang="en-US"/>
        </a:p>
      </dgm:t>
    </dgm:pt>
    <dgm:pt modelId="{E6F50751-E119-4868-B6A8-33DDB674DE2E}" type="sibTrans" cxnId="{7CB31D2E-C8CB-4DDD-B328-3A7BC0A01B2C}">
      <dgm:prSet/>
      <dgm:spPr/>
      <dgm:t>
        <a:bodyPr/>
        <a:lstStyle/>
        <a:p>
          <a:endParaRPr lang="en-US"/>
        </a:p>
      </dgm:t>
    </dgm:pt>
    <dgm:pt modelId="{38170EF1-80E9-4BEB-A008-29DE03F985A8}">
      <dgm:prSet phldrT="[Text]"/>
      <dgm:spPr/>
      <dgm:t>
        <a:bodyPr/>
        <a:lstStyle/>
        <a:p>
          <a:r>
            <a:rPr lang="en-US" dirty="0" smtClean="0"/>
            <a:t>Complex Task 2</a:t>
          </a:r>
          <a:endParaRPr lang="en-US" dirty="0"/>
        </a:p>
      </dgm:t>
    </dgm:pt>
    <dgm:pt modelId="{3BD18A5D-F19B-480B-A90A-A8652D2D8BB0}" type="parTrans" cxnId="{B7E9B1D9-1556-49F6-BEC2-FB78ED7CA53B}">
      <dgm:prSet/>
      <dgm:spPr/>
      <dgm:t>
        <a:bodyPr/>
        <a:lstStyle/>
        <a:p>
          <a:endParaRPr lang="en-US"/>
        </a:p>
      </dgm:t>
    </dgm:pt>
    <dgm:pt modelId="{CA80CA79-EB31-4DA7-BA8C-DF1CFB3850BC}" type="sibTrans" cxnId="{B7E9B1D9-1556-49F6-BEC2-FB78ED7CA53B}">
      <dgm:prSet/>
      <dgm:spPr/>
      <dgm:t>
        <a:bodyPr/>
        <a:lstStyle/>
        <a:p>
          <a:endParaRPr lang="en-US"/>
        </a:p>
      </dgm:t>
    </dgm:pt>
    <dgm:pt modelId="{DAAE8E68-DE4B-4E77-8BCF-B653251F5871}">
      <dgm:prSet phldrT="[Text]"/>
      <dgm:spPr/>
      <dgm:t>
        <a:bodyPr/>
        <a:lstStyle/>
        <a:p>
          <a:r>
            <a:rPr lang="en-US" dirty="0" smtClean="0"/>
            <a:t>Complex Task 3</a:t>
          </a:r>
          <a:endParaRPr lang="en-US" dirty="0"/>
        </a:p>
      </dgm:t>
    </dgm:pt>
    <dgm:pt modelId="{71A94996-D14B-494B-B78C-11E1E11E3E39}" type="parTrans" cxnId="{DF1B58EF-929D-4F46-9DFE-36453CA30CE0}">
      <dgm:prSet/>
      <dgm:spPr/>
      <dgm:t>
        <a:bodyPr/>
        <a:lstStyle/>
        <a:p>
          <a:endParaRPr lang="en-US"/>
        </a:p>
      </dgm:t>
    </dgm:pt>
    <dgm:pt modelId="{E7DAAABD-FC14-4962-9E01-DCF5002F0BDE}" type="sibTrans" cxnId="{DF1B58EF-929D-4F46-9DFE-36453CA30CE0}">
      <dgm:prSet/>
      <dgm:spPr/>
      <dgm:t>
        <a:bodyPr/>
        <a:lstStyle/>
        <a:p>
          <a:endParaRPr lang="en-US"/>
        </a:p>
      </dgm:t>
    </dgm:pt>
    <dgm:pt modelId="{CDBF7B11-AAC9-49CE-AA14-145E74B47990}" type="pres">
      <dgm:prSet presAssocID="{5DF753F0-3AE4-4E79-835B-BEF103FE59EF}" presName="cycle" presStyleCnt="0">
        <dgm:presLayoutVars>
          <dgm:dir/>
          <dgm:resizeHandles val="exact"/>
        </dgm:presLayoutVars>
      </dgm:prSet>
      <dgm:spPr/>
      <dgm:t>
        <a:bodyPr/>
        <a:lstStyle/>
        <a:p>
          <a:endParaRPr lang="en-US"/>
        </a:p>
      </dgm:t>
    </dgm:pt>
    <dgm:pt modelId="{93A5BCC8-4BA3-4CA9-9E3F-F80E37E9700B}" type="pres">
      <dgm:prSet presAssocID="{CD918004-9EFF-4AB8-BD5C-E659B1D2AE5E}" presName="node" presStyleLbl="node1" presStyleIdx="0" presStyleCnt="5">
        <dgm:presLayoutVars>
          <dgm:bulletEnabled val="1"/>
        </dgm:presLayoutVars>
      </dgm:prSet>
      <dgm:spPr/>
      <dgm:t>
        <a:bodyPr/>
        <a:lstStyle/>
        <a:p>
          <a:endParaRPr lang="en-US"/>
        </a:p>
      </dgm:t>
    </dgm:pt>
    <dgm:pt modelId="{C4A44F66-7B3F-46DF-9C5B-402B616D03E2}" type="pres">
      <dgm:prSet presAssocID="{895DCC79-0ACC-4E75-9077-D2E6045A6B5A}" presName="sibTrans" presStyleLbl="sibTrans2D1" presStyleIdx="0" presStyleCnt="5"/>
      <dgm:spPr/>
      <dgm:t>
        <a:bodyPr/>
        <a:lstStyle/>
        <a:p>
          <a:endParaRPr lang="en-US"/>
        </a:p>
      </dgm:t>
    </dgm:pt>
    <dgm:pt modelId="{F52A5A65-C7C0-4655-94B5-F35268148E04}" type="pres">
      <dgm:prSet presAssocID="{895DCC79-0ACC-4E75-9077-D2E6045A6B5A}" presName="connectorText" presStyleLbl="sibTrans2D1" presStyleIdx="0" presStyleCnt="5"/>
      <dgm:spPr/>
      <dgm:t>
        <a:bodyPr/>
        <a:lstStyle/>
        <a:p>
          <a:endParaRPr lang="en-US"/>
        </a:p>
      </dgm:t>
    </dgm:pt>
    <dgm:pt modelId="{564FB81B-6005-447A-95E6-AECE2C1BCB28}" type="pres">
      <dgm:prSet presAssocID="{29B366E3-92E1-4E91-AA75-21E1D83147B6}" presName="node" presStyleLbl="node1" presStyleIdx="1" presStyleCnt="5">
        <dgm:presLayoutVars>
          <dgm:bulletEnabled val="1"/>
        </dgm:presLayoutVars>
      </dgm:prSet>
      <dgm:spPr/>
      <dgm:t>
        <a:bodyPr/>
        <a:lstStyle/>
        <a:p>
          <a:endParaRPr lang="en-US"/>
        </a:p>
      </dgm:t>
    </dgm:pt>
    <dgm:pt modelId="{44FB72E6-71BD-4D65-B766-3FEEBF18E89F}" type="pres">
      <dgm:prSet presAssocID="{A9E65683-8EC9-4322-B02C-08B6188374BA}" presName="sibTrans" presStyleLbl="sibTrans2D1" presStyleIdx="1" presStyleCnt="5"/>
      <dgm:spPr/>
      <dgm:t>
        <a:bodyPr/>
        <a:lstStyle/>
        <a:p>
          <a:endParaRPr lang="en-US"/>
        </a:p>
      </dgm:t>
    </dgm:pt>
    <dgm:pt modelId="{E4C0A815-F151-45C9-905D-514DDA8AF96C}" type="pres">
      <dgm:prSet presAssocID="{A9E65683-8EC9-4322-B02C-08B6188374BA}" presName="connectorText" presStyleLbl="sibTrans2D1" presStyleIdx="1" presStyleCnt="5"/>
      <dgm:spPr/>
      <dgm:t>
        <a:bodyPr/>
        <a:lstStyle/>
        <a:p>
          <a:endParaRPr lang="en-US"/>
        </a:p>
      </dgm:t>
    </dgm:pt>
    <dgm:pt modelId="{48CACC7F-430C-4FF8-85E5-83F4160379CD}" type="pres">
      <dgm:prSet presAssocID="{BA7480EE-14B6-45EF-93B2-E1550DFBAE59}" presName="node" presStyleLbl="node1" presStyleIdx="2" presStyleCnt="5">
        <dgm:presLayoutVars>
          <dgm:bulletEnabled val="1"/>
        </dgm:presLayoutVars>
      </dgm:prSet>
      <dgm:spPr/>
      <dgm:t>
        <a:bodyPr/>
        <a:lstStyle/>
        <a:p>
          <a:endParaRPr lang="en-US"/>
        </a:p>
      </dgm:t>
    </dgm:pt>
    <dgm:pt modelId="{A35D0BD4-B752-4EB4-9447-AF548A6222CC}" type="pres">
      <dgm:prSet presAssocID="{E6F50751-E119-4868-B6A8-33DDB674DE2E}" presName="sibTrans" presStyleLbl="sibTrans2D1" presStyleIdx="2" presStyleCnt="5"/>
      <dgm:spPr/>
      <dgm:t>
        <a:bodyPr/>
        <a:lstStyle/>
        <a:p>
          <a:endParaRPr lang="en-US"/>
        </a:p>
      </dgm:t>
    </dgm:pt>
    <dgm:pt modelId="{98C8151D-250E-450A-8529-DFAAECDAEFFA}" type="pres">
      <dgm:prSet presAssocID="{E6F50751-E119-4868-B6A8-33DDB674DE2E}" presName="connectorText" presStyleLbl="sibTrans2D1" presStyleIdx="2" presStyleCnt="5"/>
      <dgm:spPr/>
      <dgm:t>
        <a:bodyPr/>
        <a:lstStyle/>
        <a:p>
          <a:endParaRPr lang="en-US"/>
        </a:p>
      </dgm:t>
    </dgm:pt>
    <dgm:pt modelId="{ACFEE6DB-A619-4C8D-8255-64EB5676584A}" type="pres">
      <dgm:prSet presAssocID="{38170EF1-80E9-4BEB-A008-29DE03F985A8}" presName="node" presStyleLbl="node1" presStyleIdx="3" presStyleCnt="5">
        <dgm:presLayoutVars>
          <dgm:bulletEnabled val="1"/>
        </dgm:presLayoutVars>
      </dgm:prSet>
      <dgm:spPr/>
      <dgm:t>
        <a:bodyPr/>
        <a:lstStyle/>
        <a:p>
          <a:endParaRPr lang="en-US"/>
        </a:p>
      </dgm:t>
    </dgm:pt>
    <dgm:pt modelId="{0A8FFEE7-4078-4BB0-8DE5-9A88E0A4DA17}" type="pres">
      <dgm:prSet presAssocID="{CA80CA79-EB31-4DA7-BA8C-DF1CFB3850BC}" presName="sibTrans" presStyleLbl="sibTrans2D1" presStyleIdx="3" presStyleCnt="5"/>
      <dgm:spPr/>
      <dgm:t>
        <a:bodyPr/>
        <a:lstStyle/>
        <a:p>
          <a:endParaRPr lang="en-US"/>
        </a:p>
      </dgm:t>
    </dgm:pt>
    <dgm:pt modelId="{614BB8F2-F12A-4CB4-8959-54F968295084}" type="pres">
      <dgm:prSet presAssocID="{CA80CA79-EB31-4DA7-BA8C-DF1CFB3850BC}" presName="connectorText" presStyleLbl="sibTrans2D1" presStyleIdx="3" presStyleCnt="5"/>
      <dgm:spPr/>
      <dgm:t>
        <a:bodyPr/>
        <a:lstStyle/>
        <a:p>
          <a:endParaRPr lang="en-US"/>
        </a:p>
      </dgm:t>
    </dgm:pt>
    <dgm:pt modelId="{99EB2AA0-CB5A-4121-8741-0B5185B9FDF1}" type="pres">
      <dgm:prSet presAssocID="{DAAE8E68-DE4B-4E77-8BCF-B653251F5871}" presName="node" presStyleLbl="node1" presStyleIdx="4" presStyleCnt="5">
        <dgm:presLayoutVars>
          <dgm:bulletEnabled val="1"/>
        </dgm:presLayoutVars>
      </dgm:prSet>
      <dgm:spPr/>
      <dgm:t>
        <a:bodyPr/>
        <a:lstStyle/>
        <a:p>
          <a:endParaRPr lang="en-US"/>
        </a:p>
      </dgm:t>
    </dgm:pt>
    <dgm:pt modelId="{4BD157C1-A5CE-4B0A-A3D9-7264648B9047}" type="pres">
      <dgm:prSet presAssocID="{E7DAAABD-FC14-4962-9E01-DCF5002F0BDE}" presName="sibTrans" presStyleLbl="sibTrans2D1" presStyleIdx="4" presStyleCnt="5"/>
      <dgm:spPr/>
      <dgm:t>
        <a:bodyPr/>
        <a:lstStyle/>
        <a:p>
          <a:endParaRPr lang="en-US"/>
        </a:p>
      </dgm:t>
    </dgm:pt>
    <dgm:pt modelId="{E30BE564-ECFC-44BD-8628-AD0B35CCFEBD}" type="pres">
      <dgm:prSet presAssocID="{E7DAAABD-FC14-4962-9E01-DCF5002F0BDE}" presName="connectorText" presStyleLbl="sibTrans2D1" presStyleIdx="4" presStyleCnt="5"/>
      <dgm:spPr/>
      <dgm:t>
        <a:bodyPr/>
        <a:lstStyle/>
        <a:p>
          <a:endParaRPr lang="en-US"/>
        </a:p>
      </dgm:t>
    </dgm:pt>
  </dgm:ptLst>
  <dgm:cxnLst>
    <dgm:cxn modelId="{B7E9B1D9-1556-49F6-BEC2-FB78ED7CA53B}" srcId="{5DF753F0-3AE4-4E79-835B-BEF103FE59EF}" destId="{38170EF1-80E9-4BEB-A008-29DE03F985A8}" srcOrd="3" destOrd="0" parTransId="{3BD18A5D-F19B-480B-A90A-A8652D2D8BB0}" sibTransId="{CA80CA79-EB31-4DA7-BA8C-DF1CFB3850BC}"/>
    <dgm:cxn modelId="{2FC69F65-1B42-48B4-9227-F5F8E6CE4734}" type="presOf" srcId="{CA80CA79-EB31-4DA7-BA8C-DF1CFB3850BC}" destId="{614BB8F2-F12A-4CB4-8959-54F968295084}" srcOrd="1" destOrd="0" presId="urn:microsoft.com/office/officeart/2005/8/layout/cycle2"/>
    <dgm:cxn modelId="{9CD03817-4ABD-4128-9874-1A412835A10B}" type="presOf" srcId="{E7DAAABD-FC14-4962-9E01-DCF5002F0BDE}" destId="{E30BE564-ECFC-44BD-8628-AD0B35CCFEBD}" srcOrd="1" destOrd="0" presId="urn:microsoft.com/office/officeart/2005/8/layout/cycle2"/>
    <dgm:cxn modelId="{6F13BA85-47AA-4463-BBEB-529FFC1B5D41}" type="presOf" srcId="{895DCC79-0ACC-4E75-9077-D2E6045A6B5A}" destId="{C4A44F66-7B3F-46DF-9C5B-402B616D03E2}" srcOrd="0" destOrd="0" presId="urn:microsoft.com/office/officeart/2005/8/layout/cycle2"/>
    <dgm:cxn modelId="{B6E0E1B8-F48A-4214-B945-95C5527B013A}" srcId="{5DF753F0-3AE4-4E79-835B-BEF103FE59EF}" destId="{29B366E3-92E1-4E91-AA75-21E1D83147B6}" srcOrd="1" destOrd="0" parTransId="{8C13B440-EA5D-46CE-A703-62042F99A4DD}" sibTransId="{A9E65683-8EC9-4322-B02C-08B6188374BA}"/>
    <dgm:cxn modelId="{DE035C2D-D1BF-4D12-873A-63AC4CFB76E6}" type="presOf" srcId="{BA7480EE-14B6-45EF-93B2-E1550DFBAE59}" destId="{48CACC7F-430C-4FF8-85E5-83F4160379CD}" srcOrd="0" destOrd="0" presId="urn:microsoft.com/office/officeart/2005/8/layout/cycle2"/>
    <dgm:cxn modelId="{CA9D9D83-2B1F-433F-A5A0-A578B063CD83}" srcId="{5DF753F0-3AE4-4E79-835B-BEF103FE59EF}" destId="{CD918004-9EFF-4AB8-BD5C-E659B1D2AE5E}" srcOrd="0" destOrd="0" parTransId="{4A4F0662-3381-49BC-98AD-2DA70CA8C8C7}" sibTransId="{895DCC79-0ACC-4E75-9077-D2E6045A6B5A}"/>
    <dgm:cxn modelId="{6C3D4A08-E4E3-44F2-89E1-DD0AECCF9EFD}" type="presOf" srcId="{38170EF1-80E9-4BEB-A008-29DE03F985A8}" destId="{ACFEE6DB-A619-4C8D-8255-64EB5676584A}" srcOrd="0" destOrd="0" presId="urn:microsoft.com/office/officeart/2005/8/layout/cycle2"/>
    <dgm:cxn modelId="{5B922AD9-8D82-4106-A60C-1142C1E3243B}" type="presOf" srcId="{E6F50751-E119-4868-B6A8-33DDB674DE2E}" destId="{98C8151D-250E-450A-8529-DFAAECDAEFFA}" srcOrd="1" destOrd="0" presId="urn:microsoft.com/office/officeart/2005/8/layout/cycle2"/>
    <dgm:cxn modelId="{7B787E0E-3022-4BB3-9C4E-FF0E43356E55}" type="presOf" srcId="{5DF753F0-3AE4-4E79-835B-BEF103FE59EF}" destId="{CDBF7B11-AAC9-49CE-AA14-145E74B47990}" srcOrd="0" destOrd="0" presId="urn:microsoft.com/office/officeart/2005/8/layout/cycle2"/>
    <dgm:cxn modelId="{9552D980-0BF1-4066-838D-A8D38943557C}" type="presOf" srcId="{CA80CA79-EB31-4DA7-BA8C-DF1CFB3850BC}" destId="{0A8FFEE7-4078-4BB0-8DE5-9A88E0A4DA17}" srcOrd="0" destOrd="0" presId="urn:microsoft.com/office/officeart/2005/8/layout/cycle2"/>
    <dgm:cxn modelId="{C980036C-F324-47FD-914D-F23F7F269FDB}" type="presOf" srcId="{895DCC79-0ACC-4E75-9077-D2E6045A6B5A}" destId="{F52A5A65-C7C0-4655-94B5-F35268148E04}" srcOrd="1" destOrd="0" presId="urn:microsoft.com/office/officeart/2005/8/layout/cycle2"/>
    <dgm:cxn modelId="{819366BB-99EB-4FB2-BB90-9B48C52E66E6}" type="presOf" srcId="{29B366E3-92E1-4E91-AA75-21E1D83147B6}" destId="{564FB81B-6005-447A-95E6-AECE2C1BCB28}" srcOrd="0" destOrd="0" presId="urn:microsoft.com/office/officeart/2005/8/layout/cycle2"/>
    <dgm:cxn modelId="{DF1B58EF-929D-4F46-9DFE-36453CA30CE0}" srcId="{5DF753F0-3AE4-4E79-835B-BEF103FE59EF}" destId="{DAAE8E68-DE4B-4E77-8BCF-B653251F5871}" srcOrd="4" destOrd="0" parTransId="{71A94996-D14B-494B-B78C-11E1E11E3E39}" sibTransId="{E7DAAABD-FC14-4962-9E01-DCF5002F0BDE}"/>
    <dgm:cxn modelId="{B65F98EF-FB9B-4126-80CF-E9E8479FA491}" type="presOf" srcId="{A9E65683-8EC9-4322-B02C-08B6188374BA}" destId="{E4C0A815-F151-45C9-905D-514DDA8AF96C}" srcOrd="1" destOrd="0" presId="urn:microsoft.com/office/officeart/2005/8/layout/cycle2"/>
    <dgm:cxn modelId="{81A63577-1A6D-4009-BA12-144F124FBBA0}" type="presOf" srcId="{E7DAAABD-FC14-4962-9E01-DCF5002F0BDE}" destId="{4BD157C1-A5CE-4B0A-A3D9-7264648B9047}" srcOrd="0" destOrd="0" presId="urn:microsoft.com/office/officeart/2005/8/layout/cycle2"/>
    <dgm:cxn modelId="{96274782-81C8-4F25-815B-8584C3BD0BC4}" type="presOf" srcId="{E6F50751-E119-4868-B6A8-33DDB674DE2E}" destId="{A35D0BD4-B752-4EB4-9447-AF548A6222CC}" srcOrd="0" destOrd="0" presId="urn:microsoft.com/office/officeart/2005/8/layout/cycle2"/>
    <dgm:cxn modelId="{62542BC7-15A4-4783-9F4F-7277510D4D4D}" type="presOf" srcId="{A9E65683-8EC9-4322-B02C-08B6188374BA}" destId="{44FB72E6-71BD-4D65-B766-3FEEBF18E89F}" srcOrd="0" destOrd="0" presId="urn:microsoft.com/office/officeart/2005/8/layout/cycle2"/>
    <dgm:cxn modelId="{E6E5D2A6-5787-40A7-ADEB-EBEA20306730}" type="presOf" srcId="{CD918004-9EFF-4AB8-BD5C-E659B1D2AE5E}" destId="{93A5BCC8-4BA3-4CA9-9E3F-F80E37E9700B}" srcOrd="0" destOrd="0" presId="urn:microsoft.com/office/officeart/2005/8/layout/cycle2"/>
    <dgm:cxn modelId="{7CB31D2E-C8CB-4DDD-B328-3A7BC0A01B2C}" srcId="{5DF753F0-3AE4-4E79-835B-BEF103FE59EF}" destId="{BA7480EE-14B6-45EF-93B2-E1550DFBAE59}" srcOrd="2" destOrd="0" parTransId="{41CB88CA-5FEA-4AED-A2E9-DEC08B648CF8}" sibTransId="{E6F50751-E119-4868-B6A8-33DDB674DE2E}"/>
    <dgm:cxn modelId="{7D968B8E-717A-4142-921E-1F67FC008DCD}" type="presOf" srcId="{DAAE8E68-DE4B-4E77-8BCF-B653251F5871}" destId="{99EB2AA0-CB5A-4121-8741-0B5185B9FDF1}" srcOrd="0" destOrd="0" presId="urn:microsoft.com/office/officeart/2005/8/layout/cycle2"/>
    <dgm:cxn modelId="{A4E93CDF-3B8A-42A8-B504-E46AC1210BA2}" type="presParOf" srcId="{CDBF7B11-AAC9-49CE-AA14-145E74B47990}" destId="{93A5BCC8-4BA3-4CA9-9E3F-F80E37E9700B}" srcOrd="0" destOrd="0" presId="urn:microsoft.com/office/officeart/2005/8/layout/cycle2"/>
    <dgm:cxn modelId="{62401444-3E61-49DD-9A7F-DC1C62625004}" type="presParOf" srcId="{CDBF7B11-AAC9-49CE-AA14-145E74B47990}" destId="{C4A44F66-7B3F-46DF-9C5B-402B616D03E2}" srcOrd="1" destOrd="0" presId="urn:microsoft.com/office/officeart/2005/8/layout/cycle2"/>
    <dgm:cxn modelId="{A13B725F-2F01-49EA-9018-99CFBC345FAF}" type="presParOf" srcId="{C4A44F66-7B3F-46DF-9C5B-402B616D03E2}" destId="{F52A5A65-C7C0-4655-94B5-F35268148E04}" srcOrd="0" destOrd="0" presId="urn:microsoft.com/office/officeart/2005/8/layout/cycle2"/>
    <dgm:cxn modelId="{1BBEE591-65F7-4F63-973A-6A5BF84F5BD4}" type="presParOf" srcId="{CDBF7B11-AAC9-49CE-AA14-145E74B47990}" destId="{564FB81B-6005-447A-95E6-AECE2C1BCB28}" srcOrd="2" destOrd="0" presId="urn:microsoft.com/office/officeart/2005/8/layout/cycle2"/>
    <dgm:cxn modelId="{E2CDE9A2-FF1F-41B1-8015-1BDDEB19AACF}" type="presParOf" srcId="{CDBF7B11-AAC9-49CE-AA14-145E74B47990}" destId="{44FB72E6-71BD-4D65-B766-3FEEBF18E89F}" srcOrd="3" destOrd="0" presId="urn:microsoft.com/office/officeart/2005/8/layout/cycle2"/>
    <dgm:cxn modelId="{6A618006-E6FE-4FCD-A0A7-805207F6D9F7}" type="presParOf" srcId="{44FB72E6-71BD-4D65-B766-3FEEBF18E89F}" destId="{E4C0A815-F151-45C9-905D-514DDA8AF96C}" srcOrd="0" destOrd="0" presId="urn:microsoft.com/office/officeart/2005/8/layout/cycle2"/>
    <dgm:cxn modelId="{AD9E1033-64A0-41E3-9E75-1CAE0B72C3A9}" type="presParOf" srcId="{CDBF7B11-AAC9-49CE-AA14-145E74B47990}" destId="{48CACC7F-430C-4FF8-85E5-83F4160379CD}" srcOrd="4" destOrd="0" presId="urn:microsoft.com/office/officeart/2005/8/layout/cycle2"/>
    <dgm:cxn modelId="{D3C7BB02-A834-4383-A5BE-DCAC31226FC0}" type="presParOf" srcId="{CDBF7B11-AAC9-49CE-AA14-145E74B47990}" destId="{A35D0BD4-B752-4EB4-9447-AF548A6222CC}" srcOrd="5" destOrd="0" presId="urn:microsoft.com/office/officeart/2005/8/layout/cycle2"/>
    <dgm:cxn modelId="{905C2FCC-BF95-42DC-AEFB-4B4D630CE7CE}" type="presParOf" srcId="{A35D0BD4-B752-4EB4-9447-AF548A6222CC}" destId="{98C8151D-250E-450A-8529-DFAAECDAEFFA}" srcOrd="0" destOrd="0" presId="urn:microsoft.com/office/officeart/2005/8/layout/cycle2"/>
    <dgm:cxn modelId="{36085640-317E-45A7-A3F5-4DDF36A27B70}" type="presParOf" srcId="{CDBF7B11-AAC9-49CE-AA14-145E74B47990}" destId="{ACFEE6DB-A619-4C8D-8255-64EB5676584A}" srcOrd="6" destOrd="0" presId="urn:microsoft.com/office/officeart/2005/8/layout/cycle2"/>
    <dgm:cxn modelId="{202F89B0-2D38-492E-BCF6-F56E67178F2A}" type="presParOf" srcId="{CDBF7B11-AAC9-49CE-AA14-145E74B47990}" destId="{0A8FFEE7-4078-4BB0-8DE5-9A88E0A4DA17}" srcOrd="7" destOrd="0" presId="urn:microsoft.com/office/officeart/2005/8/layout/cycle2"/>
    <dgm:cxn modelId="{383654EC-E31A-4077-84CF-9249EBFDC52E}" type="presParOf" srcId="{0A8FFEE7-4078-4BB0-8DE5-9A88E0A4DA17}" destId="{614BB8F2-F12A-4CB4-8959-54F968295084}" srcOrd="0" destOrd="0" presId="urn:microsoft.com/office/officeart/2005/8/layout/cycle2"/>
    <dgm:cxn modelId="{4A2BB7B8-B7CD-4DF0-872E-402A37506CEC}" type="presParOf" srcId="{CDBF7B11-AAC9-49CE-AA14-145E74B47990}" destId="{99EB2AA0-CB5A-4121-8741-0B5185B9FDF1}" srcOrd="8" destOrd="0" presId="urn:microsoft.com/office/officeart/2005/8/layout/cycle2"/>
    <dgm:cxn modelId="{A72C05D5-F2E1-4C1B-8B39-DAA913E6BF3E}" type="presParOf" srcId="{CDBF7B11-AAC9-49CE-AA14-145E74B47990}" destId="{4BD157C1-A5CE-4B0A-A3D9-7264648B9047}" srcOrd="9" destOrd="0" presId="urn:microsoft.com/office/officeart/2005/8/layout/cycle2"/>
    <dgm:cxn modelId="{4128387A-8ADD-40B8-A489-D4D190A41DFD}" type="presParOf" srcId="{4BD157C1-A5CE-4B0A-A3D9-7264648B9047}" destId="{E30BE564-ECFC-44BD-8628-AD0B35CCFEB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F753F0-3AE4-4E79-835B-BEF103FE59E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CD918004-9EFF-4AB8-BD5C-E659B1D2AE5E}">
      <dgm:prSet phldrT="[Text]"/>
      <dgm:spPr/>
      <dgm:t>
        <a:bodyPr/>
        <a:lstStyle/>
        <a:p>
          <a:r>
            <a:rPr lang="en-US" dirty="0" smtClean="0">
              <a:hlinkClick xmlns:r="http://schemas.openxmlformats.org/officeDocument/2006/relationships" r:id="rId1" action="ppaction://hlinkfile"/>
            </a:rPr>
            <a:t>Situational Problem</a:t>
          </a:r>
          <a:endParaRPr lang="en-US" dirty="0"/>
        </a:p>
      </dgm:t>
    </dgm:pt>
    <dgm:pt modelId="{4A4F0662-3381-49BC-98AD-2DA70CA8C8C7}" type="parTrans" cxnId="{CA9D9D83-2B1F-433F-A5A0-A578B063CD83}">
      <dgm:prSet/>
      <dgm:spPr/>
      <dgm:t>
        <a:bodyPr/>
        <a:lstStyle/>
        <a:p>
          <a:endParaRPr lang="en-US"/>
        </a:p>
      </dgm:t>
    </dgm:pt>
    <dgm:pt modelId="{895DCC79-0ACC-4E75-9077-D2E6045A6B5A}" type="sibTrans" cxnId="{CA9D9D83-2B1F-433F-A5A0-A578B063CD83}">
      <dgm:prSet/>
      <dgm:spPr/>
      <dgm:t>
        <a:bodyPr/>
        <a:lstStyle/>
        <a:p>
          <a:endParaRPr lang="en-US"/>
        </a:p>
      </dgm:t>
    </dgm:pt>
    <dgm:pt modelId="{29B366E3-92E1-4E91-AA75-21E1D83147B6}">
      <dgm:prSet phldrT="[Text]"/>
      <dgm:spPr/>
      <dgm:t>
        <a:bodyPr/>
        <a:lstStyle/>
        <a:p>
          <a:r>
            <a:rPr lang="en-US" dirty="0" smtClean="0"/>
            <a:t>Activate Prior Knowledge</a:t>
          </a:r>
        </a:p>
      </dgm:t>
    </dgm:pt>
    <dgm:pt modelId="{8C13B440-EA5D-46CE-A703-62042F99A4DD}" type="parTrans" cxnId="{B6E0E1B8-F48A-4214-B945-95C5527B013A}">
      <dgm:prSet/>
      <dgm:spPr/>
      <dgm:t>
        <a:bodyPr/>
        <a:lstStyle/>
        <a:p>
          <a:endParaRPr lang="en-US"/>
        </a:p>
      </dgm:t>
    </dgm:pt>
    <dgm:pt modelId="{A9E65683-8EC9-4322-B02C-08B6188374BA}" type="sibTrans" cxnId="{B6E0E1B8-F48A-4214-B945-95C5527B013A}">
      <dgm:prSet/>
      <dgm:spPr/>
      <dgm:t>
        <a:bodyPr/>
        <a:lstStyle/>
        <a:p>
          <a:endParaRPr lang="en-US"/>
        </a:p>
      </dgm:t>
    </dgm:pt>
    <dgm:pt modelId="{BA7480EE-14B6-45EF-93B2-E1550DFBAE59}">
      <dgm:prSet phldrT="[Text]"/>
      <dgm:spPr/>
      <dgm:t>
        <a:bodyPr/>
        <a:lstStyle/>
        <a:p>
          <a:r>
            <a:rPr lang="en-US" dirty="0" smtClean="0"/>
            <a:t>Complex Task 1</a:t>
          </a:r>
          <a:endParaRPr lang="en-US" dirty="0"/>
        </a:p>
      </dgm:t>
    </dgm:pt>
    <dgm:pt modelId="{41CB88CA-5FEA-4AED-A2E9-DEC08B648CF8}" type="parTrans" cxnId="{7CB31D2E-C8CB-4DDD-B328-3A7BC0A01B2C}">
      <dgm:prSet/>
      <dgm:spPr/>
      <dgm:t>
        <a:bodyPr/>
        <a:lstStyle/>
        <a:p>
          <a:endParaRPr lang="en-US"/>
        </a:p>
      </dgm:t>
    </dgm:pt>
    <dgm:pt modelId="{E6F50751-E119-4868-B6A8-33DDB674DE2E}" type="sibTrans" cxnId="{7CB31D2E-C8CB-4DDD-B328-3A7BC0A01B2C}">
      <dgm:prSet/>
      <dgm:spPr/>
      <dgm:t>
        <a:bodyPr/>
        <a:lstStyle/>
        <a:p>
          <a:endParaRPr lang="en-US"/>
        </a:p>
      </dgm:t>
    </dgm:pt>
    <dgm:pt modelId="{38170EF1-80E9-4BEB-A008-29DE03F985A8}">
      <dgm:prSet phldrT="[Text]"/>
      <dgm:spPr/>
      <dgm:t>
        <a:bodyPr/>
        <a:lstStyle/>
        <a:p>
          <a:r>
            <a:rPr lang="en-US" dirty="0" smtClean="0"/>
            <a:t>Complex Task 2</a:t>
          </a:r>
          <a:endParaRPr lang="en-US" dirty="0"/>
        </a:p>
      </dgm:t>
    </dgm:pt>
    <dgm:pt modelId="{3BD18A5D-F19B-480B-A90A-A8652D2D8BB0}" type="parTrans" cxnId="{B7E9B1D9-1556-49F6-BEC2-FB78ED7CA53B}">
      <dgm:prSet/>
      <dgm:spPr/>
      <dgm:t>
        <a:bodyPr/>
        <a:lstStyle/>
        <a:p>
          <a:endParaRPr lang="en-US"/>
        </a:p>
      </dgm:t>
    </dgm:pt>
    <dgm:pt modelId="{CA80CA79-EB31-4DA7-BA8C-DF1CFB3850BC}" type="sibTrans" cxnId="{B7E9B1D9-1556-49F6-BEC2-FB78ED7CA53B}">
      <dgm:prSet/>
      <dgm:spPr/>
      <dgm:t>
        <a:bodyPr/>
        <a:lstStyle/>
        <a:p>
          <a:endParaRPr lang="en-US"/>
        </a:p>
      </dgm:t>
    </dgm:pt>
    <dgm:pt modelId="{DAAE8E68-DE4B-4E77-8BCF-B653251F5871}">
      <dgm:prSet phldrT="[Text]"/>
      <dgm:spPr/>
      <dgm:t>
        <a:bodyPr/>
        <a:lstStyle/>
        <a:p>
          <a:r>
            <a:rPr lang="en-US" dirty="0" smtClean="0"/>
            <a:t>Complex Task 3</a:t>
          </a:r>
          <a:endParaRPr lang="en-US" dirty="0"/>
        </a:p>
      </dgm:t>
    </dgm:pt>
    <dgm:pt modelId="{71A94996-D14B-494B-B78C-11E1E11E3E39}" type="parTrans" cxnId="{DF1B58EF-929D-4F46-9DFE-36453CA30CE0}">
      <dgm:prSet/>
      <dgm:spPr/>
      <dgm:t>
        <a:bodyPr/>
        <a:lstStyle/>
        <a:p>
          <a:endParaRPr lang="en-US"/>
        </a:p>
      </dgm:t>
    </dgm:pt>
    <dgm:pt modelId="{E7DAAABD-FC14-4962-9E01-DCF5002F0BDE}" type="sibTrans" cxnId="{DF1B58EF-929D-4F46-9DFE-36453CA30CE0}">
      <dgm:prSet/>
      <dgm:spPr/>
      <dgm:t>
        <a:bodyPr/>
        <a:lstStyle/>
        <a:p>
          <a:endParaRPr lang="en-US"/>
        </a:p>
      </dgm:t>
    </dgm:pt>
    <dgm:pt modelId="{CDBF7B11-AAC9-49CE-AA14-145E74B47990}" type="pres">
      <dgm:prSet presAssocID="{5DF753F0-3AE4-4E79-835B-BEF103FE59EF}" presName="cycle" presStyleCnt="0">
        <dgm:presLayoutVars>
          <dgm:dir/>
          <dgm:resizeHandles val="exact"/>
        </dgm:presLayoutVars>
      </dgm:prSet>
      <dgm:spPr/>
      <dgm:t>
        <a:bodyPr/>
        <a:lstStyle/>
        <a:p>
          <a:endParaRPr lang="en-US"/>
        </a:p>
      </dgm:t>
    </dgm:pt>
    <dgm:pt modelId="{93A5BCC8-4BA3-4CA9-9E3F-F80E37E9700B}" type="pres">
      <dgm:prSet presAssocID="{CD918004-9EFF-4AB8-BD5C-E659B1D2AE5E}" presName="node" presStyleLbl="node1" presStyleIdx="0" presStyleCnt="5">
        <dgm:presLayoutVars>
          <dgm:bulletEnabled val="1"/>
        </dgm:presLayoutVars>
      </dgm:prSet>
      <dgm:spPr/>
      <dgm:t>
        <a:bodyPr/>
        <a:lstStyle/>
        <a:p>
          <a:endParaRPr lang="en-US"/>
        </a:p>
      </dgm:t>
    </dgm:pt>
    <dgm:pt modelId="{C4A44F66-7B3F-46DF-9C5B-402B616D03E2}" type="pres">
      <dgm:prSet presAssocID="{895DCC79-0ACC-4E75-9077-D2E6045A6B5A}" presName="sibTrans" presStyleLbl="sibTrans2D1" presStyleIdx="0" presStyleCnt="5"/>
      <dgm:spPr/>
      <dgm:t>
        <a:bodyPr/>
        <a:lstStyle/>
        <a:p>
          <a:endParaRPr lang="en-US"/>
        </a:p>
      </dgm:t>
    </dgm:pt>
    <dgm:pt modelId="{F52A5A65-C7C0-4655-94B5-F35268148E04}" type="pres">
      <dgm:prSet presAssocID="{895DCC79-0ACC-4E75-9077-D2E6045A6B5A}" presName="connectorText" presStyleLbl="sibTrans2D1" presStyleIdx="0" presStyleCnt="5"/>
      <dgm:spPr/>
      <dgm:t>
        <a:bodyPr/>
        <a:lstStyle/>
        <a:p>
          <a:endParaRPr lang="en-US"/>
        </a:p>
      </dgm:t>
    </dgm:pt>
    <dgm:pt modelId="{564FB81B-6005-447A-95E6-AECE2C1BCB28}" type="pres">
      <dgm:prSet presAssocID="{29B366E3-92E1-4E91-AA75-21E1D83147B6}" presName="node" presStyleLbl="node1" presStyleIdx="1" presStyleCnt="5">
        <dgm:presLayoutVars>
          <dgm:bulletEnabled val="1"/>
        </dgm:presLayoutVars>
      </dgm:prSet>
      <dgm:spPr/>
      <dgm:t>
        <a:bodyPr/>
        <a:lstStyle/>
        <a:p>
          <a:endParaRPr lang="en-US"/>
        </a:p>
      </dgm:t>
    </dgm:pt>
    <dgm:pt modelId="{44FB72E6-71BD-4D65-B766-3FEEBF18E89F}" type="pres">
      <dgm:prSet presAssocID="{A9E65683-8EC9-4322-B02C-08B6188374BA}" presName="sibTrans" presStyleLbl="sibTrans2D1" presStyleIdx="1" presStyleCnt="5"/>
      <dgm:spPr/>
      <dgm:t>
        <a:bodyPr/>
        <a:lstStyle/>
        <a:p>
          <a:endParaRPr lang="en-US"/>
        </a:p>
      </dgm:t>
    </dgm:pt>
    <dgm:pt modelId="{E4C0A815-F151-45C9-905D-514DDA8AF96C}" type="pres">
      <dgm:prSet presAssocID="{A9E65683-8EC9-4322-B02C-08B6188374BA}" presName="connectorText" presStyleLbl="sibTrans2D1" presStyleIdx="1" presStyleCnt="5"/>
      <dgm:spPr/>
      <dgm:t>
        <a:bodyPr/>
        <a:lstStyle/>
        <a:p>
          <a:endParaRPr lang="en-US"/>
        </a:p>
      </dgm:t>
    </dgm:pt>
    <dgm:pt modelId="{48CACC7F-430C-4FF8-85E5-83F4160379CD}" type="pres">
      <dgm:prSet presAssocID="{BA7480EE-14B6-45EF-93B2-E1550DFBAE59}" presName="node" presStyleLbl="node1" presStyleIdx="2" presStyleCnt="5">
        <dgm:presLayoutVars>
          <dgm:bulletEnabled val="1"/>
        </dgm:presLayoutVars>
      </dgm:prSet>
      <dgm:spPr/>
      <dgm:t>
        <a:bodyPr/>
        <a:lstStyle/>
        <a:p>
          <a:endParaRPr lang="en-US"/>
        </a:p>
      </dgm:t>
    </dgm:pt>
    <dgm:pt modelId="{A35D0BD4-B752-4EB4-9447-AF548A6222CC}" type="pres">
      <dgm:prSet presAssocID="{E6F50751-E119-4868-B6A8-33DDB674DE2E}" presName="sibTrans" presStyleLbl="sibTrans2D1" presStyleIdx="2" presStyleCnt="5"/>
      <dgm:spPr/>
      <dgm:t>
        <a:bodyPr/>
        <a:lstStyle/>
        <a:p>
          <a:endParaRPr lang="en-US"/>
        </a:p>
      </dgm:t>
    </dgm:pt>
    <dgm:pt modelId="{98C8151D-250E-450A-8529-DFAAECDAEFFA}" type="pres">
      <dgm:prSet presAssocID="{E6F50751-E119-4868-B6A8-33DDB674DE2E}" presName="connectorText" presStyleLbl="sibTrans2D1" presStyleIdx="2" presStyleCnt="5"/>
      <dgm:spPr/>
      <dgm:t>
        <a:bodyPr/>
        <a:lstStyle/>
        <a:p>
          <a:endParaRPr lang="en-US"/>
        </a:p>
      </dgm:t>
    </dgm:pt>
    <dgm:pt modelId="{ACFEE6DB-A619-4C8D-8255-64EB5676584A}" type="pres">
      <dgm:prSet presAssocID="{38170EF1-80E9-4BEB-A008-29DE03F985A8}" presName="node" presStyleLbl="node1" presStyleIdx="3" presStyleCnt="5">
        <dgm:presLayoutVars>
          <dgm:bulletEnabled val="1"/>
        </dgm:presLayoutVars>
      </dgm:prSet>
      <dgm:spPr/>
      <dgm:t>
        <a:bodyPr/>
        <a:lstStyle/>
        <a:p>
          <a:endParaRPr lang="en-US"/>
        </a:p>
      </dgm:t>
    </dgm:pt>
    <dgm:pt modelId="{0A8FFEE7-4078-4BB0-8DE5-9A88E0A4DA17}" type="pres">
      <dgm:prSet presAssocID="{CA80CA79-EB31-4DA7-BA8C-DF1CFB3850BC}" presName="sibTrans" presStyleLbl="sibTrans2D1" presStyleIdx="3" presStyleCnt="5"/>
      <dgm:spPr/>
      <dgm:t>
        <a:bodyPr/>
        <a:lstStyle/>
        <a:p>
          <a:endParaRPr lang="en-US"/>
        </a:p>
      </dgm:t>
    </dgm:pt>
    <dgm:pt modelId="{614BB8F2-F12A-4CB4-8959-54F968295084}" type="pres">
      <dgm:prSet presAssocID="{CA80CA79-EB31-4DA7-BA8C-DF1CFB3850BC}" presName="connectorText" presStyleLbl="sibTrans2D1" presStyleIdx="3" presStyleCnt="5"/>
      <dgm:spPr/>
      <dgm:t>
        <a:bodyPr/>
        <a:lstStyle/>
        <a:p>
          <a:endParaRPr lang="en-US"/>
        </a:p>
      </dgm:t>
    </dgm:pt>
    <dgm:pt modelId="{99EB2AA0-CB5A-4121-8741-0B5185B9FDF1}" type="pres">
      <dgm:prSet presAssocID="{DAAE8E68-DE4B-4E77-8BCF-B653251F5871}" presName="node" presStyleLbl="node1" presStyleIdx="4" presStyleCnt="5">
        <dgm:presLayoutVars>
          <dgm:bulletEnabled val="1"/>
        </dgm:presLayoutVars>
      </dgm:prSet>
      <dgm:spPr/>
      <dgm:t>
        <a:bodyPr/>
        <a:lstStyle/>
        <a:p>
          <a:endParaRPr lang="en-US"/>
        </a:p>
      </dgm:t>
    </dgm:pt>
    <dgm:pt modelId="{4BD157C1-A5CE-4B0A-A3D9-7264648B9047}" type="pres">
      <dgm:prSet presAssocID="{E7DAAABD-FC14-4962-9E01-DCF5002F0BDE}" presName="sibTrans" presStyleLbl="sibTrans2D1" presStyleIdx="4" presStyleCnt="5"/>
      <dgm:spPr/>
      <dgm:t>
        <a:bodyPr/>
        <a:lstStyle/>
        <a:p>
          <a:endParaRPr lang="en-US"/>
        </a:p>
      </dgm:t>
    </dgm:pt>
    <dgm:pt modelId="{E30BE564-ECFC-44BD-8628-AD0B35CCFEBD}" type="pres">
      <dgm:prSet presAssocID="{E7DAAABD-FC14-4962-9E01-DCF5002F0BDE}" presName="connectorText" presStyleLbl="sibTrans2D1" presStyleIdx="4" presStyleCnt="5"/>
      <dgm:spPr/>
      <dgm:t>
        <a:bodyPr/>
        <a:lstStyle/>
        <a:p>
          <a:endParaRPr lang="en-US"/>
        </a:p>
      </dgm:t>
    </dgm:pt>
  </dgm:ptLst>
  <dgm:cxnLst>
    <dgm:cxn modelId="{A04EBBB9-A7C5-4C68-8D0A-E2889DCF3E98}" type="presOf" srcId="{CA80CA79-EB31-4DA7-BA8C-DF1CFB3850BC}" destId="{614BB8F2-F12A-4CB4-8959-54F968295084}" srcOrd="1" destOrd="0" presId="urn:microsoft.com/office/officeart/2005/8/layout/cycle2"/>
    <dgm:cxn modelId="{6E3499D5-F5C3-4A35-B84F-0922AF68E7A6}" type="presOf" srcId="{E7DAAABD-FC14-4962-9E01-DCF5002F0BDE}" destId="{E30BE564-ECFC-44BD-8628-AD0B35CCFEBD}" srcOrd="1" destOrd="0" presId="urn:microsoft.com/office/officeart/2005/8/layout/cycle2"/>
    <dgm:cxn modelId="{B2A9AC9C-B38D-4B38-897C-D72924E5AAB2}" type="presOf" srcId="{29B366E3-92E1-4E91-AA75-21E1D83147B6}" destId="{564FB81B-6005-447A-95E6-AECE2C1BCB28}" srcOrd="0" destOrd="0" presId="urn:microsoft.com/office/officeart/2005/8/layout/cycle2"/>
    <dgm:cxn modelId="{7C657695-4A69-4196-8505-326433650701}" type="presOf" srcId="{CA80CA79-EB31-4DA7-BA8C-DF1CFB3850BC}" destId="{0A8FFEE7-4078-4BB0-8DE5-9A88E0A4DA17}" srcOrd="0" destOrd="0" presId="urn:microsoft.com/office/officeart/2005/8/layout/cycle2"/>
    <dgm:cxn modelId="{7CB31D2E-C8CB-4DDD-B328-3A7BC0A01B2C}" srcId="{5DF753F0-3AE4-4E79-835B-BEF103FE59EF}" destId="{BA7480EE-14B6-45EF-93B2-E1550DFBAE59}" srcOrd="2" destOrd="0" parTransId="{41CB88CA-5FEA-4AED-A2E9-DEC08B648CF8}" sibTransId="{E6F50751-E119-4868-B6A8-33DDB674DE2E}"/>
    <dgm:cxn modelId="{DB3F2884-8EAF-4428-9BA1-737A1F711E99}" type="presOf" srcId="{E7DAAABD-FC14-4962-9E01-DCF5002F0BDE}" destId="{4BD157C1-A5CE-4B0A-A3D9-7264648B9047}" srcOrd="0" destOrd="0" presId="urn:microsoft.com/office/officeart/2005/8/layout/cycle2"/>
    <dgm:cxn modelId="{AA7772B7-368B-4547-8C40-6228DAF5096F}" type="presOf" srcId="{38170EF1-80E9-4BEB-A008-29DE03F985A8}" destId="{ACFEE6DB-A619-4C8D-8255-64EB5676584A}" srcOrd="0" destOrd="0" presId="urn:microsoft.com/office/officeart/2005/8/layout/cycle2"/>
    <dgm:cxn modelId="{B7E9B1D9-1556-49F6-BEC2-FB78ED7CA53B}" srcId="{5DF753F0-3AE4-4E79-835B-BEF103FE59EF}" destId="{38170EF1-80E9-4BEB-A008-29DE03F985A8}" srcOrd="3" destOrd="0" parTransId="{3BD18A5D-F19B-480B-A90A-A8652D2D8BB0}" sibTransId="{CA80CA79-EB31-4DA7-BA8C-DF1CFB3850BC}"/>
    <dgm:cxn modelId="{CB176D87-B0F8-4FB1-99F6-F3988170AF5C}" type="presOf" srcId="{BA7480EE-14B6-45EF-93B2-E1550DFBAE59}" destId="{48CACC7F-430C-4FF8-85E5-83F4160379CD}" srcOrd="0" destOrd="0" presId="urn:microsoft.com/office/officeart/2005/8/layout/cycle2"/>
    <dgm:cxn modelId="{DC1636FC-51BE-47ED-9965-1A83DD76CA32}" type="presOf" srcId="{895DCC79-0ACC-4E75-9077-D2E6045A6B5A}" destId="{C4A44F66-7B3F-46DF-9C5B-402B616D03E2}" srcOrd="0" destOrd="0" presId="urn:microsoft.com/office/officeart/2005/8/layout/cycle2"/>
    <dgm:cxn modelId="{135FA4F9-B617-4617-9BF0-96479A17ECAB}" type="presOf" srcId="{A9E65683-8EC9-4322-B02C-08B6188374BA}" destId="{44FB72E6-71BD-4D65-B766-3FEEBF18E89F}" srcOrd="0" destOrd="0" presId="urn:microsoft.com/office/officeart/2005/8/layout/cycle2"/>
    <dgm:cxn modelId="{DF1B58EF-929D-4F46-9DFE-36453CA30CE0}" srcId="{5DF753F0-3AE4-4E79-835B-BEF103FE59EF}" destId="{DAAE8E68-DE4B-4E77-8BCF-B653251F5871}" srcOrd="4" destOrd="0" parTransId="{71A94996-D14B-494B-B78C-11E1E11E3E39}" sibTransId="{E7DAAABD-FC14-4962-9E01-DCF5002F0BDE}"/>
    <dgm:cxn modelId="{94BE38AD-D38D-4588-8C06-F106A97C7A06}" type="presOf" srcId="{E6F50751-E119-4868-B6A8-33DDB674DE2E}" destId="{A35D0BD4-B752-4EB4-9447-AF548A6222CC}" srcOrd="0" destOrd="0" presId="urn:microsoft.com/office/officeart/2005/8/layout/cycle2"/>
    <dgm:cxn modelId="{1B47F15E-FBF6-4F43-BCA3-DEC6F1A0EFC8}" type="presOf" srcId="{895DCC79-0ACC-4E75-9077-D2E6045A6B5A}" destId="{F52A5A65-C7C0-4655-94B5-F35268148E04}" srcOrd="1" destOrd="0" presId="urn:microsoft.com/office/officeart/2005/8/layout/cycle2"/>
    <dgm:cxn modelId="{6755FCA0-7D23-41D1-BDD5-DC9F4BB07B3E}" type="presOf" srcId="{DAAE8E68-DE4B-4E77-8BCF-B653251F5871}" destId="{99EB2AA0-CB5A-4121-8741-0B5185B9FDF1}" srcOrd="0" destOrd="0" presId="urn:microsoft.com/office/officeart/2005/8/layout/cycle2"/>
    <dgm:cxn modelId="{CA9D9D83-2B1F-433F-A5A0-A578B063CD83}" srcId="{5DF753F0-3AE4-4E79-835B-BEF103FE59EF}" destId="{CD918004-9EFF-4AB8-BD5C-E659B1D2AE5E}" srcOrd="0" destOrd="0" parTransId="{4A4F0662-3381-49BC-98AD-2DA70CA8C8C7}" sibTransId="{895DCC79-0ACC-4E75-9077-D2E6045A6B5A}"/>
    <dgm:cxn modelId="{B6E0E1B8-F48A-4214-B945-95C5527B013A}" srcId="{5DF753F0-3AE4-4E79-835B-BEF103FE59EF}" destId="{29B366E3-92E1-4E91-AA75-21E1D83147B6}" srcOrd="1" destOrd="0" parTransId="{8C13B440-EA5D-46CE-A703-62042F99A4DD}" sibTransId="{A9E65683-8EC9-4322-B02C-08B6188374BA}"/>
    <dgm:cxn modelId="{D3F9807A-A63A-4CFC-A16D-4993DA3EF373}" type="presOf" srcId="{A9E65683-8EC9-4322-B02C-08B6188374BA}" destId="{E4C0A815-F151-45C9-905D-514DDA8AF96C}" srcOrd="1" destOrd="0" presId="urn:microsoft.com/office/officeart/2005/8/layout/cycle2"/>
    <dgm:cxn modelId="{7954F120-6DC8-4264-8B4C-29ABD72FD229}" type="presOf" srcId="{CD918004-9EFF-4AB8-BD5C-E659B1D2AE5E}" destId="{93A5BCC8-4BA3-4CA9-9E3F-F80E37E9700B}" srcOrd="0" destOrd="0" presId="urn:microsoft.com/office/officeart/2005/8/layout/cycle2"/>
    <dgm:cxn modelId="{418A50FE-10CE-41E2-B38B-FD2A2742FEC8}" type="presOf" srcId="{E6F50751-E119-4868-B6A8-33DDB674DE2E}" destId="{98C8151D-250E-450A-8529-DFAAECDAEFFA}" srcOrd="1" destOrd="0" presId="urn:microsoft.com/office/officeart/2005/8/layout/cycle2"/>
    <dgm:cxn modelId="{53653EA6-95C6-4018-A911-F7E096588C90}" type="presOf" srcId="{5DF753F0-3AE4-4E79-835B-BEF103FE59EF}" destId="{CDBF7B11-AAC9-49CE-AA14-145E74B47990}" srcOrd="0" destOrd="0" presId="urn:microsoft.com/office/officeart/2005/8/layout/cycle2"/>
    <dgm:cxn modelId="{FD32C398-37EB-4F31-B989-B2336864BF02}" type="presParOf" srcId="{CDBF7B11-AAC9-49CE-AA14-145E74B47990}" destId="{93A5BCC8-4BA3-4CA9-9E3F-F80E37E9700B}" srcOrd="0" destOrd="0" presId="urn:microsoft.com/office/officeart/2005/8/layout/cycle2"/>
    <dgm:cxn modelId="{C5F01ECC-8B63-476F-B397-F03206F7F4D9}" type="presParOf" srcId="{CDBF7B11-AAC9-49CE-AA14-145E74B47990}" destId="{C4A44F66-7B3F-46DF-9C5B-402B616D03E2}" srcOrd="1" destOrd="0" presId="urn:microsoft.com/office/officeart/2005/8/layout/cycle2"/>
    <dgm:cxn modelId="{DC0A6701-7EC6-4CFE-B0DD-BE7720CF2ED2}" type="presParOf" srcId="{C4A44F66-7B3F-46DF-9C5B-402B616D03E2}" destId="{F52A5A65-C7C0-4655-94B5-F35268148E04}" srcOrd="0" destOrd="0" presId="urn:microsoft.com/office/officeart/2005/8/layout/cycle2"/>
    <dgm:cxn modelId="{F3519C1F-3552-4AA9-9058-FD1D5C83A1CD}" type="presParOf" srcId="{CDBF7B11-AAC9-49CE-AA14-145E74B47990}" destId="{564FB81B-6005-447A-95E6-AECE2C1BCB28}" srcOrd="2" destOrd="0" presId="urn:microsoft.com/office/officeart/2005/8/layout/cycle2"/>
    <dgm:cxn modelId="{88D3006C-26C8-42F6-8398-2E4A25DD26EE}" type="presParOf" srcId="{CDBF7B11-AAC9-49CE-AA14-145E74B47990}" destId="{44FB72E6-71BD-4D65-B766-3FEEBF18E89F}" srcOrd="3" destOrd="0" presId="urn:microsoft.com/office/officeart/2005/8/layout/cycle2"/>
    <dgm:cxn modelId="{6282F7F0-A456-4650-AE2A-2A7CEC121AF2}" type="presParOf" srcId="{44FB72E6-71BD-4D65-B766-3FEEBF18E89F}" destId="{E4C0A815-F151-45C9-905D-514DDA8AF96C}" srcOrd="0" destOrd="0" presId="urn:microsoft.com/office/officeart/2005/8/layout/cycle2"/>
    <dgm:cxn modelId="{22768722-BFC7-419E-BD65-3C7F43DBA9FE}" type="presParOf" srcId="{CDBF7B11-AAC9-49CE-AA14-145E74B47990}" destId="{48CACC7F-430C-4FF8-85E5-83F4160379CD}" srcOrd="4" destOrd="0" presId="urn:microsoft.com/office/officeart/2005/8/layout/cycle2"/>
    <dgm:cxn modelId="{A2E4CED6-97EA-42C6-BDA4-773CC678AFC3}" type="presParOf" srcId="{CDBF7B11-AAC9-49CE-AA14-145E74B47990}" destId="{A35D0BD4-B752-4EB4-9447-AF548A6222CC}" srcOrd="5" destOrd="0" presId="urn:microsoft.com/office/officeart/2005/8/layout/cycle2"/>
    <dgm:cxn modelId="{51529DE2-9E61-4035-8474-ACF9D642BD4E}" type="presParOf" srcId="{A35D0BD4-B752-4EB4-9447-AF548A6222CC}" destId="{98C8151D-250E-450A-8529-DFAAECDAEFFA}" srcOrd="0" destOrd="0" presId="urn:microsoft.com/office/officeart/2005/8/layout/cycle2"/>
    <dgm:cxn modelId="{2CF6EA48-394F-4EAA-BCF1-153262F301A4}" type="presParOf" srcId="{CDBF7B11-AAC9-49CE-AA14-145E74B47990}" destId="{ACFEE6DB-A619-4C8D-8255-64EB5676584A}" srcOrd="6" destOrd="0" presId="urn:microsoft.com/office/officeart/2005/8/layout/cycle2"/>
    <dgm:cxn modelId="{E64D5270-202E-42DD-B01F-841C99C95D88}" type="presParOf" srcId="{CDBF7B11-AAC9-49CE-AA14-145E74B47990}" destId="{0A8FFEE7-4078-4BB0-8DE5-9A88E0A4DA17}" srcOrd="7" destOrd="0" presId="urn:microsoft.com/office/officeart/2005/8/layout/cycle2"/>
    <dgm:cxn modelId="{BBDA1460-979B-4F93-AFCB-61D973E1C4C7}" type="presParOf" srcId="{0A8FFEE7-4078-4BB0-8DE5-9A88E0A4DA17}" destId="{614BB8F2-F12A-4CB4-8959-54F968295084}" srcOrd="0" destOrd="0" presId="urn:microsoft.com/office/officeart/2005/8/layout/cycle2"/>
    <dgm:cxn modelId="{AB7099DF-B458-4605-A068-84FBAE53C346}" type="presParOf" srcId="{CDBF7B11-AAC9-49CE-AA14-145E74B47990}" destId="{99EB2AA0-CB5A-4121-8741-0B5185B9FDF1}" srcOrd="8" destOrd="0" presId="urn:microsoft.com/office/officeart/2005/8/layout/cycle2"/>
    <dgm:cxn modelId="{FA14112E-3A2B-4481-AF4D-5905590B4C86}" type="presParOf" srcId="{CDBF7B11-AAC9-49CE-AA14-145E74B47990}" destId="{4BD157C1-A5CE-4B0A-A3D9-7264648B9047}" srcOrd="9" destOrd="0" presId="urn:microsoft.com/office/officeart/2005/8/layout/cycle2"/>
    <dgm:cxn modelId="{09B91998-E6E1-48EC-9E9C-2B23A2A18B18}" type="presParOf" srcId="{4BD157C1-A5CE-4B0A-A3D9-7264648B9047}" destId="{E30BE564-ECFC-44BD-8628-AD0B35CCFEB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AEF78B-DC50-45E1-8742-0AE78D645599}" type="doc">
      <dgm:prSet loTypeId="urn:microsoft.com/office/officeart/2005/8/layout/hChevron3" loCatId="process" qsTypeId="urn:microsoft.com/office/officeart/2005/8/quickstyle/simple3" qsCatId="simple" csTypeId="urn:microsoft.com/office/officeart/2005/8/colors/colorful1" csCatId="colorful" phldr="1"/>
      <dgm:spPr/>
    </dgm:pt>
    <dgm:pt modelId="{2CC668B4-2408-440A-BEBD-06FC18EC5338}">
      <dgm:prSet phldrT="[Text]"/>
      <dgm:spPr/>
      <dgm:t>
        <a:bodyPr/>
        <a:lstStyle/>
        <a:p>
          <a:r>
            <a:rPr lang="en-US" dirty="0" smtClean="0"/>
            <a:t>Comprehension</a:t>
          </a:r>
          <a:endParaRPr lang="en-US" dirty="0"/>
        </a:p>
      </dgm:t>
    </dgm:pt>
    <dgm:pt modelId="{FAD4D814-2E0B-481B-A9B7-5042338A9688}" type="parTrans" cxnId="{C9030E65-E20A-490B-8968-4DBD38DDB67A}">
      <dgm:prSet/>
      <dgm:spPr/>
      <dgm:t>
        <a:bodyPr/>
        <a:lstStyle/>
        <a:p>
          <a:endParaRPr lang="en-US"/>
        </a:p>
      </dgm:t>
    </dgm:pt>
    <dgm:pt modelId="{2F740BF7-3332-4B35-A0AE-C9420C7CCDE2}" type="sibTrans" cxnId="{C9030E65-E20A-490B-8968-4DBD38DDB67A}">
      <dgm:prSet/>
      <dgm:spPr/>
      <dgm:t>
        <a:bodyPr/>
        <a:lstStyle/>
        <a:p>
          <a:endParaRPr lang="en-US"/>
        </a:p>
      </dgm:t>
    </dgm:pt>
    <dgm:pt modelId="{C92E4A8B-2AA2-4A55-A224-0C85C23FA135}">
      <dgm:prSet phldrT="[Text]"/>
      <dgm:spPr/>
      <dgm:t>
        <a:bodyPr/>
        <a:lstStyle/>
        <a:p>
          <a:r>
            <a:rPr lang="en-US" dirty="0" smtClean="0"/>
            <a:t>Representation</a:t>
          </a:r>
          <a:endParaRPr lang="en-US" dirty="0"/>
        </a:p>
      </dgm:t>
    </dgm:pt>
    <dgm:pt modelId="{02D4A1FA-110D-4F4A-8BAD-CC382AD9A7C1}" type="parTrans" cxnId="{3BF95DAA-2C1C-43E3-B14B-E8BE7DDC2335}">
      <dgm:prSet/>
      <dgm:spPr/>
      <dgm:t>
        <a:bodyPr/>
        <a:lstStyle/>
        <a:p>
          <a:endParaRPr lang="en-US"/>
        </a:p>
      </dgm:t>
    </dgm:pt>
    <dgm:pt modelId="{4693B767-F2AC-4008-BFED-CAC920C43EB5}" type="sibTrans" cxnId="{3BF95DAA-2C1C-43E3-B14B-E8BE7DDC2335}">
      <dgm:prSet/>
      <dgm:spPr/>
      <dgm:t>
        <a:bodyPr/>
        <a:lstStyle/>
        <a:p>
          <a:endParaRPr lang="en-US"/>
        </a:p>
      </dgm:t>
    </dgm:pt>
    <dgm:pt modelId="{532E56B7-BA88-48F5-931D-A2F4B7E6DA09}">
      <dgm:prSet phldrT="[Text]"/>
      <dgm:spPr/>
      <dgm:t>
        <a:bodyPr/>
        <a:lstStyle/>
        <a:p>
          <a:r>
            <a:rPr lang="en-US" dirty="0" smtClean="0"/>
            <a:t>Organization</a:t>
          </a:r>
          <a:endParaRPr lang="en-US" dirty="0"/>
        </a:p>
      </dgm:t>
    </dgm:pt>
    <dgm:pt modelId="{2E7E0F86-EFB5-42A7-9071-3BDA9232C654}" type="parTrans" cxnId="{77494FFE-0DEF-4D69-9486-192E317826AE}">
      <dgm:prSet/>
      <dgm:spPr/>
      <dgm:t>
        <a:bodyPr/>
        <a:lstStyle/>
        <a:p>
          <a:endParaRPr lang="en-US"/>
        </a:p>
      </dgm:t>
    </dgm:pt>
    <dgm:pt modelId="{63BED4BA-8EF4-432B-A5F6-7A6FA2FAE7E5}" type="sibTrans" cxnId="{77494FFE-0DEF-4D69-9486-192E317826AE}">
      <dgm:prSet/>
      <dgm:spPr/>
      <dgm:t>
        <a:bodyPr/>
        <a:lstStyle/>
        <a:p>
          <a:endParaRPr lang="en-US"/>
        </a:p>
      </dgm:t>
    </dgm:pt>
    <dgm:pt modelId="{845E019B-ACE8-47D5-8FD9-359471431B0B}">
      <dgm:prSet/>
      <dgm:spPr/>
      <dgm:t>
        <a:bodyPr/>
        <a:lstStyle/>
        <a:p>
          <a:r>
            <a:rPr lang="en-US" dirty="0" smtClean="0"/>
            <a:t>Application</a:t>
          </a:r>
          <a:endParaRPr lang="en-US" dirty="0"/>
        </a:p>
      </dgm:t>
    </dgm:pt>
    <dgm:pt modelId="{6DCA23C7-0098-423D-A5E4-672508C62416}" type="parTrans" cxnId="{9463A8AF-3C76-49A4-8E0C-F745B13EE64A}">
      <dgm:prSet/>
      <dgm:spPr/>
      <dgm:t>
        <a:bodyPr/>
        <a:lstStyle/>
        <a:p>
          <a:endParaRPr lang="en-US"/>
        </a:p>
      </dgm:t>
    </dgm:pt>
    <dgm:pt modelId="{EBEA12DE-6728-4502-9FA4-69647AB047C5}" type="sibTrans" cxnId="{9463A8AF-3C76-49A4-8E0C-F745B13EE64A}">
      <dgm:prSet/>
      <dgm:spPr/>
      <dgm:t>
        <a:bodyPr/>
        <a:lstStyle/>
        <a:p>
          <a:endParaRPr lang="en-US"/>
        </a:p>
      </dgm:t>
    </dgm:pt>
    <dgm:pt modelId="{822CA415-32A0-472C-BD50-1C3E078C3FD4}">
      <dgm:prSet/>
      <dgm:spPr/>
      <dgm:t>
        <a:bodyPr/>
        <a:lstStyle/>
        <a:p>
          <a:r>
            <a:rPr lang="en-US" dirty="0" smtClean="0"/>
            <a:t>Communication</a:t>
          </a:r>
          <a:endParaRPr lang="en-US" dirty="0"/>
        </a:p>
      </dgm:t>
    </dgm:pt>
    <dgm:pt modelId="{443AA68A-3DF6-441D-BFE0-FDF9A7826DC1}" type="parTrans" cxnId="{43238DBD-3E13-4144-9FCB-B10C454A4566}">
      <dgm:prSet/>
      <dgm:spPr/>
      <dgm:t>
        <a:bodyPr/>
        <a:lstStyle/>
        <a:p>
          <a:endParaRPr lang="en-US"/>
        </a:p>
      </dgm:t>
    </dgm:pt>
    <dgm:pt modelId="{73F1F999-A7E3-4B38-8D5B-041420262A2C}" type="sibTrans" cxnId="{43238DBD-3E13-4144-9FCB-B10C454A4566}">
      <dgm:prSet/>
      <dgm:spPr/>
      <dgm:t>
        <a:bodyPr/>
        <a:lstStyle/>
        <a:p>
          <a:endParaRPr lang="en-US"/>
        </a:p>
      </dgm:t>
    </dgm:pt>
    <dgm:pt modelId="{86CED002-89D2-4FF0-90B9-C817D3DC4E6F}" type="pres">
      <dgm:prSet presAssocID="{E1AEF78B-DC50-45E1-8742-0AE78D645599}" presName="Name0" presStyleCnt="0">
        <dgm:presLayoutVars>
          <dgm:dir/>
          <dgm:resizeHandles val="exact"/>
        </dgm:presLayoutVars>
      </dgm:prSet>
      <dgm:spPr/>
    </dgm:pt>
    <dgm:pt modelId="{2E1CB25A-D4AA-4503-A628-A64E5C7299AD}" type="pres">
      <dgm:prSet presAssocID="{2CC668B4-2408-440A-BEBD-06FC18EC5338}" presName="parTxOnly" presStyleLbl="node1" presStyleIdx="0" presStyleCnt="5">
        <dgm:presLayoutVars>
          <dgm:bulletEnabled val="1"/>
        </dgm:presLayoutVars>
      </dgm:prSet>
      <dgm:spPr/>
      <dgm:t>
        <a:bodyPr/>
        <a:lstStyle/>
        <a:p>
          <a:endParaRPr lang="en-US"/>
        </a:p>
      </dgm:t>
    </dgm:pt>
    <dgm:pt modelId="{50A6CC25-18FE-47EC-A43A-0264D457CBE0}" type="pres">
      <dgm:prSet presAssocID="{2F740BF7-3332-4B35-A0AE-C9420C7CCDE2}" presName="parSpace" presStyleCnt="0"/>
      <dgm:spPr/>
    </dgm:pt>
    <dgm:pt modelId="{7B58D50E-4E12-44AE-8798-C8B0F6202F02}" type="pres">
      <dgm:prSet presAssocID="{C92E4A8B-2AA2-4A55-A224-0C85C23FA135}" presName="parTxOnly" presStyleLbl="node1" presStyleIdx="1" presStyleCnt="5">
        <dgm:presLayoutVars>
          <dgm:bulletEnabled val="1"/>
        </dgm:presLayoutVars>
      </dgm:prSet>
      <dgm:spPr/>
      <dgm:t>
        <a:bodyPr/>
        <a:lstStyle/>
        <a:p>
          <a:endParaRPr lang="en-US"/>
        </a:p>
      </dgm:t>
    </dgm:pt>
    <dgm:pt modelId="{2EDBF1AB-D290-42FE-A7A8-14748C84B06F}" type="pres">
      <dgm:prSet presAssocID="{4693B767-F2AC-4008-BFED-CAC920C43EB5}" presName="parSpace" presStyleCnt="0"/>
      <dgm:spPr/>
    </dgm:pt>
    <dgm:pt modelId="{F1DC01FF-19CD-4B61-A86A-56E558F5A3A8}" type="pres">
      <dgm:prSet presAssocID="{532E56B7-BA88-48F5-931D-A2F4B7E6DA09}" presName="parTxOnly" presStyleLbl="node1" presStyleIdx="2" presStyleCnt="5">
        <dgm:presLayoutVars>
          <dgm:bulletEnabled val="1"/>
        </dgm:presLayoutVars>
      </dgm:prSet>
      <dgm:spPr/>
      <dgm:t>
        <a:bodyPr/>
        <a:lstStyle/>
        <a:p>
          <a:endParaRPr lang="en-US"/>
        </a:p>
      </dgm:t>
    </dgm:pt>
    <dgm:pt modelId="{8C7BC076-39CA-4310-AC6A-3F7A64CD879C}" type="pres">
      <dgm:prSet presAssocID="{63BED4BA-8EF4-432B-A5F6-7A6FA2FAE7E5}" presName="parSpace" presStyleCnt="0"/>
      <dgm:spPr/>
    </dgm:pt>
    <dgm:pt modelId="{D8BDC72B-7D51-4367-B7F3-EF50D9198654}" type="pres">
      <dgm:prSet presAssocID="{845E019B-ACE8-47D5-8FD9-359471431B0B}" presName="parTxOnly" presStyleLbl="node1" presStyleIdx="3" presStyleCnt="5">
        <dgm:presLayoutVars>
          <dgm:bulletEnabled val="1"/>
        </dgm:presLayoutVars>
      </dgm:prSet>
      <dgm:spPr/>
      <dgm:t>
        <a:bodyPr/>
        <a:lstStyle/>
        <a:p>
          <a:endParaRPr lang="en-US"/>
        </a:p>
      </dgm:t>
    </dgm:pt>
    <dgm:pt modelId="{48CC4476-1FDC-40BD-97C6-5983DA03D361}" type="pres">
      <dgm:prSet presAssocID="{EBEA12DE-6728-4502-9FA4-69647AB047C5}" presName="parSpace" presStyleCnt="0"/>
      <dgm:spPr/>
    </dgm:pt>
    <dgm:pt modelId="{6373B0AE-4663-44CB-9156-DDF848AC103C}" type="pres">
      <dgm:prSet presAssocID="{822CA415-32A0-472C-BD50-1C3E078C3FD4}" presName="parTxOnly" presStyleLbl="node1" presStyleIdx="4" presStyleCnt="5">
        <dgm:presLayoutVars>
          <dgm:bulletEnabled val="1"/>
        </dgm:presLayoutVars>
      </dgm:prSet>
      <dgm:spPr/>
      <dgm:t>
        <a:bodyPr/>
        <a:lstStyle/>
        <a:p>
          <a:endParaRPr lang="en-US"/>
        </a:p>
      </dgm:t>
    </dgm:pt>
  </dgm:ptLst>
  <dgm:cxnLst>
    <dgm:cxn modelId="{77494FFE-0DEF-4D69-9486-192E317826AE}" srcId="{E1AEF78B-DC50-45E1-8742-0AE78D645599}" destId="{532E56B7-BA88-48F5-931D-A2F4B7E6DA09}" srcOrd="2" destOrd="0" parTransId="{2E7E0F86-EFB5-42A7-9071-3BDA9232C654}" sibTransId="{63BED4BA-8EF4-432B-A5F6-7A6FA2FAE7E5}"/>
    <dgm:cxn modelId="{3BF95DAA-2C1C-43E3-B14B-E8BE7DDC2335}" srcId="{E1AEF78B-DC50-45E1-8742-0AE78D645599}" destId="{C92E4A8B-2AA2-4A55-A224-0C85C23FA135}" srcOrd="1" destOrd="0" parTransId="{02D4A1FA-110D-4F4A-8BAD-CC382AD9A7C1}" sibTransId="{4693B767-F2AC-4008-BFED-CAC920C43EB5}"/>
    <dgm:cxn modelId="{C9842BEF-8CB2-4060-B43F-906310797BD4}" type="presOf" srcId="{E1AEF78B-DC50-45E1-8742-0AE78D645599}" destId="{86CED002-89D2-4FF0-90B9-C817D3DC4E6F}" srcOrd="0" destOrd="0" presId="urn:microsoft.com/office/officeart/2005/8/layout/hChevron3"/>
    <dgm:cxn modelId="{C9030E65-E20A-490B-8968-4DBD38DDB67A}" srcId="{E1AEF78B-DC50-45E1-8742-0AE78D645599}" destId="{2CC668B4-2408-440A-BEBD-06FC18EC5338}" srcOrd="0" destOrd="0" parTransId="{FAD4D814-2E0B-481B-A9B7-5042338A9688}" sibTransId="{2F740BF7-3332-4B35-A0AE-C9420C7CCDE2}"/>
    <dgm:cxn modelId="{9463A8AF-3C76-49A4-8E0C-F745B13EE64A}" srcId="{E1AEF78B-DC50-45E1-8742-0AE78D645599}" destId="{845E019B-ACE8-47D5-8FD9-359471431B0B}" srcOrd="3" destOrd="0" parTransId="{6DCA23C7-0098-423D-A5E4-672508C62416}" sibTransId="{EBEA12DE-6728-4502-9FA4-69647AB047C5}"/>
    <dgm:cxn modelId="{6876697A-99F1-4774-8785-B21694503606}" type="presOf" srcId="{2CC668B4-2408-440A-BEBD-06FC18EC5338}" destId="{2E1CB25A-D4AA-4503-A628-A64E5C7299AD}" srcOrd="0" destOrd="0" presId="urn:microsoft.com/office/officeart/2005/8/layout/hChevron3"/>
    <dgm:cxn modelId="{3408320C-6A84-4D6D-815F-59EC4B082B95}" type="presOf" srcId="{C92E4A8B-2AA2-4A55-A224-0C85C23FA135}" destId="{7B58D50E-4E12-44AE-8798-C8B0F6202F02}" srcOrd="0" destOrd="0" presId="urn:microsoft.com/office/officeart/2005/8/layout/hChevron3"/>
    <dgm:cxn modelId="{43238DBD-3E13-4144-9FCB-B10C454A4566}" srcId="{E1AEF78B-DC50-45E1-8742-0AE78D645599}" destId="{822CA415-32A0-472C-BD50-1C3E078C3FD4}" srcOrd="4" destOrd="0" parTransId="{443AA68A-3DF6-441D-BFE0-FDF9A7826DC1}" sibTransId="{73F1F999-A7E3-4B38-8D5B-041420262A2C}"/>
    <dgm:cxn modelId="{D26358FD-B02F-4529-8B10-63B3C7E056F8}" type="presOf" srcId="{532E56B7-BA88-48F5-931D-A2F4B7E6DA09}" destId="{F1DC01FF-19CD-4B61-A86A-56E558F5A3A8}" srcOrd="0" destOrd="0" presId="urn:microsoft.com/office/officeart/2005/8/layout/hChevron3"/>
    <dgm:cxn modelId="{E70E0045-3875-469F-89F3-3DA53DDA327D}" type="presOf" srcId="{822CA415-32A0-472C-BD50-1C3E078C3FD4}" destId="{6373B0AE-4663-44CB-9156-DDF848AC103C}" srcOrd="0" destOrd="0" presId="urn:microsoft.com/office/officeart/2005/8/layout/hChevron3"/>
    <dgm:cxn modelId="{7745F3F1-BC7E-4124-ADF4-71012D329908}" type="presOf" srcId="{845E019B-ACE8-47D5-8FD9-359471431B0B}" destId="{D8BDC72B-7D51-4367-B7F3-EF50D9198654}" srcOrd="0" destOrd="0" presId="urn:microsoft.com/office/officeart/2005/8/layout/hChevron3"/>
    <dgm:cxn modelId="{2182CDF9-92DA-4D4C-BFEE-9C0C050015EB}" type="presParOf" srcId="{86CED002-89D2-4FF0-90B9-C817D3DC4E6F}" destId="{2E1CB25A-D4AA-4503-A628-A64E5C7299AD}" srcOrd="0" destOrd="0" presId="urn:microsoft.com/office/officeart/2005/8/layout/hChevron3"/>
    <dgm:cxn modelId="{116E96CA-CE16-411E-BEAA-C9661FFE8E49}" type="presParOf" srcId="{86CED002-89D2-4FF0-90B9-C817D3DC4E6F}" destId="{50A6CC25-18FE-47EC-A43A-0264D457CBE0}" srcOrd="1" destOrd="0" presId="urn:microsoft.com/office/officeart/2005/8/layout/hChevron3"/>
    <dgm:cxn modelId="{7DBA6900-8F2B-4B55-8899-4E15F3BC0C1F}" type="presParOf" srcId="{86CED002-89D2-4FF0-90B9-C817D3DC4E6F}" destId="{7B58D50E-4E12-44AE-8798-C8B0F6202F02}" srcOrd="2" destOrd="0" presId="urn:microsoft.com/office/officeart/2005/8/layout/hChevron3"/>
    <dgm:cxn modelId="{F6E28588-CAB5-43D9-BB7C-6D1270525ADF}" type="presParOf" srcId="{86CED002-89D2-4FF0-90B9-C817D3DC4E6F}" destId="{2EDBF1AB-D290-42FE-A7A8-14748C84B06F}" srcOrd="3" destOrd="0" presId="urn:microsoft.com/office/officeart/2005/8/layout/hChevron3"/>
    <dgm:cxn modelId="{CCB772C1-1395-454A-9323-127A91EF8217}" type="presParOf" srcId="{86CED002-89D2-4FF0-90B9-C817D3DC4E6F}" destId="{F1DC01FF-19CD-4B61-A86A-56E558F5A3A8}" srcOrd="4" destOrd="0" presId="urn:microsoft.com/office/officeart/2005/8/layout/hChevron3"/>
    <dgm:cxn modelId="{62FE1912-881E-438E-A19C-39E0FEBB8F3A}" type="presParOf" srcId="{86CED002-89D2-4FF0-90B9-C817D3DC4E6F}" destId="{8C7BC076-39CA-4310-AC6A-3F7A64CD879C}" srcOrd="5" destOrd="0" presId="urn:microsoft.com/office/officeart/2005/8/layout/hChevron3"/>
    <dgm:cxn modelId="{E85007BF-5C0C-4A5E-9CA5-C45C92928B42}" type="presParOf" srcId="{86CED002-89D2-4FF0-90B9-C817D3DC4E6F}" destId="{D8BDC72B-7D51-4367-B7F3-EF50D9198654}" srcOrd="6" destOrd="0" presId="urn:microsoft.com/office/officeart/2005/8/layout/hChevron3"/>
    <dgm:cxn modelId="{D6D2E184-B987-4EB1-BEE9-D62033A32879}" type="presParOf" srcId="{86CED002-89D2-4FF0-90B9-C817D3DC4E6F}" destId="{48CC4476-1FDC-40BD-97C6-5983DA03D361}" srcOrd="7" destOrd="0" presId="urn:microsoft.com/office/officeart/2005/8/layout/hChevron3"/>
    <dgm:cxn modelId="{F248685C-C0A9-4C3F-BE96-5FA58FBF91B5}" type="presParOf" srcId="{86CED002-89D2-4FF0-90B9-C817D3DC4E6F}" destId="{6373B0AE-4663-44CB-9156-DDF848AC103C}"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5BCC8-4BA3-4CA9-9E3F-F80E37E9700B}">
      <dsp:nvSpPr>
        <dsp:cNvPr id="0" name=""/>
        <dsp:cNvSpPr/>
      </dsp:nvSpPr>
      <dsp:spPr>
        <a:xfrm>
          <a:off x="4263586" y="349"/>
          <a:ext cx="1086727" cy="10867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Situational Problem</a:t>
          </a:r>
          <a:endParaRPr lang="en-US" sz="1200" kern="1200" dirty="0"/>
        </a:p>
      </dsp:txBody>
      <dsp:txXfrm>
        <a:off x="4422733" y="159496"/>
        <a:ext cx="768433" cy="768433"/>
      </dsp:txXfrm>
    </dsp:sp>
    <dsp:sp modelId="{C4A44F66-7B3F-46DF-9C5B-402B616D03E2}">
      <dsp:nvSpPr>
        <dsp:cNvPr id="0" name=""/>
        <dsp:cNvSpPr/>
      </dsp:nvSpPr>
      <dsp:spPr>
        <a:xfrm rot="2160000">
          <a:off x="5315997" y="835162"/>
          <a:ext cx="289010" cy="3667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324276" y="883035"/>
        <a:ext cx="202307" cy="220062"/>
      </dsp:txXfrm>
    </dsp:sp>
    <dsp:sp modelId="{564FB81B-6005-447A-95E6-AECE2C1BCB28}">
      <dsp:nvSpPr>
        <dsp:cNvPr id="0" name=""/>
        <dsp:cNvSpPr/>
      </dsp:nvSpPr>
      <dsp:spPr>
        <a:xfrm>
          <a:off x="5583926" y="959633"/>
          <a:ext cx="1086727" cy="108672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Activate Prior Knowledge</a:t>
          </a:r>
        </a:p>
      </dsp:txBody>
      <dsp:txXfrm>
        <a:off x="5743073" y="1118780"/>
        <a:ext cx="768433" cy="768433"/>
      </dsp:txXfrm>
    </dsp:sp>
    <dsp:sp modelId="{44FB72E6-71BD-4D65-B766-3FEEBF18E89F}">
      <dsp:nvSpPr>
        <dsp:cNvPr id="0" name=""/>
        <dsp:cNvSpPr/>
      </dsp:nvSpPr>
      <dsp:spPr>
        <a:xfrm rot="6480000">
          <a:off x="5733149" y="2087908"/>
          <a:ext cx="289010" cy="36677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5789897" y="2120032"/>
        <a:ext cx="202307" cy="220062"/>
      </dsp:txXfrm>
    </dsp:sp>
    <dsp:sp modelId="{48CACC7F-430C-4FF8-85E5-83F4160379CD}">
      <dsp:nvSpPr>
        <dsp:cNvPr id="0" name=""/>
        <dsp:cNvSpPr/>
      </dsp:nvSpPr>
      <dsp:spPr>
        <a:xfrm>
          <a:off x="5079601" y="2511785"/>
          <a:ext cx="1086727" cy="10867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Complex Task 1</a:t>
          </a:r>
          <a:endParaRPr lang="en-US" sz="1200" kern="1200" dirty="0"/>
        </a:p>
      </dsp:txBody>
      <dsp:txXfrm>
        <a:off x="5238748" y="2670932"/>
        <a:ext cx="768433" cy="768433"/>
      </dsp:txXfrm>
    </dsp:sp>
    <dsp:sp modelId="{A35D0BD4-B752-4EB4-9447-AF548A6222CC}">
      <dsp:nvSpPr>
        <dsp:cNvPr id="0" name=""/>
        <dsp:cNvSpPr/>
      </dsp:nvSpPr>
      <dsp:spPr>
        <a:xfrm rot="10800000">
          <a:off x="4670624" y="2871764"/>
          <a:ext cx="289010" cy="3667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4757327" y="2945118"/>
        <a:ext cx="202307" cy="220062"/>
      </dsp:txXfrm>
    </dsp:sp>
    <dsp:sp modelId="{ACFEE6DB-A619-4C8D-8255-64EB5676584A}">
      <dsp:nvSpPr>
        <dsp:cNvPr id="0" name=""/>
        <dsp:cNvSpPr/>
      </dsp:nvSpPr>
      <dsp:spPr>
        <a:xfrm>
          <a:off x="3447571" y="2511785"/>
          <a:ext cx="1086727" cy="108672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Complex Task 2</a:t>
          </a:r>
          <a:endParaRPr lang="en-US" sz="1200" kern="1200" dirty="0"/>
        </a:p>
      </dsp:txBody>
      <dsp:txXfrm>
        <a:off x="3606718" y="2670932"/>
        <a:ext cx="768433" cy="768433"/>
      </dsp:txXfrm>
    </dsp:sp>
    <dsp:sp modelId="{0A8FFEE7-4078-4BB0-8DE5-9A88E0A4DA17}">
      <dsp:nvSpPr>
        <dsp:cNvPr id="0" name=""/>
        <dsp:cNvSpPr/>
      </dsp:nvSpPr>
      <dsp:spPr>
        <a:xfrm rot="15120000">
          <a:off x="3596795" y="2103466"/>
          <a:ext cx="289010" cy="36677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653543" y="2218050"/>
        <a:ext cx="202307" cy="220062"/>
      </dsp:txXfrm>
    </dsp:sp>
    <dsp:sp modelId="{99EB2AA0-CB5A-4121-8741-0B5185B9FDF1}">
      <dsp:nvSpPr>
        <dsp:cNvPr id="0" name=""/>
        <dsp:cNvSpPr/>
      </dsp:nvSpPr>
      <dsp:spPr>
        <a:xfrm>
          <a:off x="2943246" y="959633"/>
          <a:ext cx="1086727" cy="108672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Complex Task 3</a:t>
          </a:r>
          <a:endParaRPr lang="en-US" sz="1200" kern="1200" dirty="0"/>
        </a:p>
      </dsp:txBody>
      <dsp:txXfrm>
        <a:off x="3102393" y="1118780"/>
        <a:ext cx="768433" cy="768433"/>
      </dsp:txXfrm>
    </dsp:sp>
    <dsp:sp modelId="{4BD157C1-A5CE-4B0A-A3D9-7264648B9047}">
      <dsp:nvSpPr>
        <dsp:cNvPr id="0" name=""/>
        <dsp:cNvSpPr/>
      </dsp:nvSpPr>
      <dsp:spPr>
        <a:xfrm rot="19440000">
          <a:off x="3995657" y="844777"/>
          <a:ext cx="289010" cy="36677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003936" y="943612"/>
        <a:ext cx="202307" cy="2200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33D13-4F18-4CD3-AFB1-16BF320C7F71}">
      <dsp:nvSpPr>
        <dsp:cNvPr id="0" name=""/>
        <dsp:cNvSpPr/>
      </dsp:nvSpPr>
      <dsp:spPr>
        <a:xfrm>
          <a:off x="0" y="14990"/>
          <a:ext cx="9754027" cy="374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Competency 1: Seeks answers or solutions to scientific or technological problems. </a:t>
          </a:r>
          <a:endParaRPr lang="en-US" sz="1600" kern="1200" dirty="0">
            <a:solidFill>
              <a:schemeClr val="tx1"/>
            </a:solidFill>
          </a:endParaRPr>
        </a:p>
      </dsp:txBody>
      <dsp:txXfrm>
        <a:off x="18277" y="33267"/>
        <a:ext cx="9717473" cy="337846"/>
      </dsp:txXfrm>
    </dsp:sp>
    <dsp:sp modelId="{8F1A340F-2691-4DC4-8BF7-9A0591703367}">
      <dsp:nvSpPr>
        <dsp:cNvPr id="0" name=""/>
        <dsp:cNvSpPr/>
      </dsp:nvSpPr>
      <dsp:spPr>
        <a:xfrm>
          <a:off x="0" y="389390"/>
          <a:ext cx="9754027"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90"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a:p>
          <a:pPr marL="114300" lvl="1" indent="-114300" algn="l" defTabSz="533400">
            <a:lnSpc>
              <a:spcPct val="90000"/>
            </a:lnSpc>
            <a:spcBef>
              <a:spcPct val="0"/>
            </a:spcBef>
            <a:spcAft>
              <a:spcPct val="20000"/>
            </a:spcAft>
            <a:buChar char="•"/>
          </a:pPr>
          <a:r>
            <a:rPr lang="en-US" sz="1200" kern="1200" dirty="0" smtClean="0">
              <a:solidFill>
                <a:schemeClr val="tx1"/>
              </a:solidFill>
            </a:rPr>
            <a:t>1.1 Appropriate representation of the situation</a:t>
          </a:r>
          <a:endParaRPr lang="en-US" sz="1200" kern="1200" dirty="0">
            <a:solidFill>
              <a:schemeClr val="tx1"/>
            </a:solidFill>
          </a:endParaRPr>
        </a:p>
        <a:p>
          <a:pPr marL="114300" lvl="1" indent="-114300" algn="l" defTabSz="533400">
            <a:lnSpc>
              <a:spcPct val="90000"/>
            </a:lnSpc>
            <a:spcBef>
              <a:spcPct val="0"/>
            </a:spcBef>
            <a:spcAft>
              <a:spcPct val="20000"/>
            </a:spcAft>
            <a:buChar char="•"/>
          </a:pPr>
          <a:r>
            <a:rPr lang="en-US" sz="1200" kern="1200" dirty="0" smtClean="0">
              <a:solidFill>
                <a:schemeClr val="tx1"/>
              </a:solidFill>
            </a:rPr>
            <a:t>1.2 Development of a suitable plan of action</a:t>
          </a:r>
          <a:endParaRPr lang="en-US" sz="1200" kern="1200" dirty="0">
            <a:solidFill>
              <a:schemeClr val="tx1"/>
            </a:solidFill>
          </a:endParaRPr>
        </a:p>
        <a:p>
          <a:pPr marL="114300" lvl="1" indent="-114300" algn="l" defTabSz="533400">
            <a:lnSpc>
              <a:spcPct val="90000"/>
            </a:lnSpc>
            <a:spcBef>
              <a:spcPct val="0"/>
            </a:spcBef>
            <a:spcAft>
              <a:spcPct val="20000"/>
            </a:spcAft>
            <a:buChar char="•"/>
          </a:pPr>
          <a:r>
            <a:rPr lang="en-US" sz="1200" kern="1200" dirty="0" smtClean="0">
              <a:solidFill>
                <a:schemeClr val="tx1"/>
              </a:solidFill>
            </a:rPr>
            <a:t>1.3 Appropriate implementation of the plan of action</a:t>
          </a:r>
          <a:endParaRPr lang="en-US" sz="1200" kern="1200" dirty="0">
            <a:solidFill>
              <a:schemeClr val="tx1"/>
            </a:solidFill>
          </a:endParaRPr>
        </a:p>
        <a:p>
          <a:pPr marL="114300" lvl="1" indent="-114300" algn="l" defTabSz="533400">
            <a:lnSpc>
              <a:spcPct val="90000"/>
            </a:lnSpc>
            <a:spcBef>
              <a:spcPct val="0"/>
            </a:spcBef>
            <a:spcAft>
              <a:spcPct val="20000"/>
            </a:spcAft>
            <a:buChar char="•"/>
          </a:pPr>
          <a:r>
            <a:rPr lang="en-US" sz="1200" kern="1200" dirty="0" smtClean="0">
              <a:solidFill>
                <a:schemeClr val="tx1"/>
              </a:solidFill>
            </a:rPr>
            <a:t>1.4 Development of relevant explanations, solutions or conclusions.</a:t>
          </a:r>
          <a:endParaRPr lang="en-US" sz="1200" kern="1200" dirty="0">
            <a:solidFill>
              <a:schemeClr val="tx1"/>
            </a:solidFill>
          </a:endParaRPr>
        </a:p>
        <a:p>
          <a:pPr marL="114300" lvl="1" indent="-114300" algn="l" defTabSz="533400">
            <a:lnSpc>
              <a:spcPct val="90000"/>
            </a:lnSpc>
            <a:spcBef>
              <a:spcPct val="0"/>
            </a:spcBef>
            <a:spcAft>
              <a:spcPct val="20000"/>
            </a:spcAft>
            <a:buChar char="•"/>
          </a:pPr>
          <a:endParaRPr lang="en-US" sz="1200" kern="1200" dirty="0"/>
        </a:p>
      </dsp:txBody>
      <dsp:txXfrm>
        <a:off x="0" y="389390"/>
        <a:ext cx="9754027" cy="1192320"/>
      </dsp:txXfrm>
    </dsp:sp>
    <dsp:sp modelId="{4B85A132-8834-4044-B7B3-A13465F50BE3}">
      <dsp:nvSpPr>
        <dsp:cNvPr id="0" name=""/>
        <dsp:cNvSpPr/>
      </dsp:nvSpPr>
      <dsp:spPr>
        <a:xfrm>
          <a:off x="0" y="1581710"/>
          <a:ext cx="9754027" cy="374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Competency 2:</a:t>
          </a:r>
          <a:r>
            <a:rPr lang="en-US" sz="1600" kern="1200" dirty="0" smtClean="0">
              <a:solidFill>
                <a:srgbClr val="000000"/>
              </a:solidFill>
            </a:rPr>
            <a:t> </a:t>
          </a:r>
          <a:r>
            <a:rPr lang="en-US" sz="1600" kern="1200" dirty="0" smtClean="0">
              <a:solidFill>
                <a:schemeClr val="tx1"/>
              </a:solidFill>
            </a:rPr>
            <a:t>Makes the most of his or her knowledge of science and technology. </a:t>
          </a:r>
          <a:endParaRPr lang="en-US" sz="1600" kern="1200" dirty="0">
            <a:solidFill>
              <a:schemeClr val="tx1"/>
            </a:solidFill>
          </a:endParaRPr>
        </a:p>
      </dsp:txBody>
      <dsp:txXfrm>
        <a:off x="18277" y="1599987"/>
        <a:ext cx="9717473" cy="337846"/>
      </dsp:txXfrm>
    </dsp:sp>
    <dsp:sp modelId="{9856F54D-8D15-4159-AAB1-CBCFB01DAE17}">
      <dsp:nvSpPr>
        <dsp:cNvPr id="0" name=""/>
        <dsp:cNvSpPr/>
      </dsp:nvSpPr>
      <dsp:spPr>
        <a:xfrm>
          <a:off x="0" y="1956110"/>
          <a:ext cx="9754027"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90"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a:p>
          <a:pPr marL="114300" lvl="1" indent="-114300" algn="l" defTabSz="533400">
            <a:lnSpc>
              <a:spcPct val="90000"/>
            </a:lnSpc>
            <a:spcBef>
              <a:spcPct val="0"/>
            </a:spcBef>
            <a:spcAft>
              <a:spcPct val="20000"/>
            </a:spcAft>
            <a:buChar char="•"/>
          </a:pPr>
          <a:r>
            <a:rPr lang="en-US" sz="1200" kern="1200" dirty="0" smtClean="0">
              <a:solidFill>
                <a:schemeClr val="tx1"/>
              </a:solidFill>
            </a:rPr>
            <a:t>2.1 Accurate interpretation of the problem</a:t>
          </a:r>
          <a:endParaRPr lang="en-US" sz="1200" kern="1200" dirty="0">
            <a:solidFill>
              <a:schemeClr val="tx1"/>
            </a:solidFill>
          </a:endParaRPr>
        </a:p>
        <a:p>
          <a:pPr marL="114300" lvl="1" indent="-114300" algn="l" defTabSz="533400">
            <a:lnSpc>
              <a:spcPct val="90000"/>
            </a:lnSpc>
            <a:spcBef>
              <a:spcPct val="0"/>
            </a:spcBef>
            <a:spcAft>
              <a:spcPct val="20000"/>
            </a:spcAft>
            <a:buChar char="•"/>
          </a:pPr>
          <a:r>
            <a:rPr lang="en-US" sz="1200" kern="1200" dirty="0" smtClean="0">
              <a:solidFill>
                <a:schemeClr val="tx1"/>
              </a:solidFill>
            </a:rPr>
            <a:t>2.2 Relevant use of scientific and technological knowledge</a:t>
          </a:r>
          <a:endParaRPr lang="en-US" sz="1200" kern="1200" dirty="0">
            <a:solidFill>
              <a:schemeClr val="tx1"/>
            </a:solidFill>
          </a:endParaRPr>
        </a:p>
        <a:p>
          <a:pPr marL="114300" lvl="1" indent="-114300" algn="l" defTabSz="533400">
            <a:lnSpc>
              <a:spcPct val="90000"/>
            </a:lnSpc>
            <a:spcBef>
              <a:spcPct val="0"/>
            </a:spcBef>
            <a:spcAft>
              <a:spcPct val="20000"/>
            </a:spcAft>
            <a:buChar char="•"/>
          </a:pPr>
          <a:r>
            <a:rPr lang="en-US" sz="1200" kern="1200" dirty="0" smtClean="0">
              <a:solidFill>
                <a:schemeClr val="tx1"/>
              </a:solidFill>
            </a:rPr>
            <a:t>2.3 Appropriate formulation of explanations or solutions</a:t>
          </a:r>
          <a:endParaRPr lang="en-US" sz="1200" kern="1200" dirty="0">
            <a:solidFill>
              <a:schemeClr val="tx1"/>
            </a:solidFill>
          </a:endParaRPr>
        </a:p>
        <a:p>
          <a:pPr marL="114300" lvl="1" indent="-114300" algn="l" defTabSz="533400">
            <a:lnSpc>
              <a:spcPct val="90000"/>
            </a:lnSpc>
            <a:spcBef>
              <a:spcPct val="0"/>
            </a:spcBef>
            <a:spcAft>
              <a:spcPct val="20000"/>
            </a:spcAft>
            <a:buChar char="•"/>
          </a:pPr>
          <a:endParaRPr lang="en-US" sz="1200" kern="1200" dirty="0"/>
        </a:p>
      </dsp:txBody>
      <dsp:txXfrm>
        <a:off x="0" y="1956110"/>
        <a:ext cx="9754027" cy="993600"/>
      </dsp:txXfrm>
    </dsp:sp>
    <dsp:sp modelId="{E54A5943-3D23-4E9B-9D98-23C5ECCDA741}">
      <dsp:nvSpPr>
        <dsp:cNvPr id="0" name=""/>
        <dsp:cNvSpPr/>
      </dsp:nvSpPr>
      <dsp:spPr>
        <a:xfrm>
          <a:off x="0" y="2949710"/>
          <a:ext cx="9754027" cy="374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Competency 3: </a:t>
          </a:r>
          <a:r>
            <a:rPr lang="en-US" sz="1600" kern="1200" dirty="0" smtClean="0">
              <a:solidFill>
                <a:schemeClr val="tx1"/>
              </a:solidFill>
            </a:rPr>
            <a:t>Communicates in the languages used in science and technology.  </a:t>
          </a:r>
          <a:endParaRPr lang="en-US" sz="1600" kern="1200" dirty="0">
            <a:solidFill>
              <a:schemeClr val="tx1"/>
            </a:solidFill>
          </a:endParaRPr>
        </a:p>
      </dsp:txBody>
      <dsp:txXfrm>
        <a:off x="18277" y="2967987"/>
        <a:ext cx="9717473" cy="33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5BCC8-4BA3-4CA9-9E3F-F80E37E9700B}">
      <dsp:nvSpPr>
        <dsp:cNvPr id="0" name=""/>
        <dsp:cNvSpPr/>
      </dsp:nvSpPr>
      <dsp:spPr>
        <a:xfrm>
          <a:off x="4357472" y="864"/>
          <a:ext cx="898955" cy="89895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hlinkClick xmlns:r="http://schemas.openxmlformats.org/officeDocument/2006/relationships" r:id="rId1" action="ppaction://hlinkfile"/>
            </a:rPr>
            <a:t>Situational Problem</a:t>
          </a:r>
          <a:endParaRPr lang="en-US" sz="900" kern="1200" dirty="0">
            <a:solidFill>
              <a:schemeClr val="tx1"/>
            </a:solidFill>
          </a:endParaRPr>
        </a:p>
      </dsp:txBody>
      <dsp:txXfrm>
        <a:off x="4489121" y="132513"/>
        <a:ext cx="635657" cy="635657"/>
      </dsp:txXfrm>
    </dsp:sp>
    <dsp:sp modelId="{C4A44F66-7B3F-46DF-9C5B-402B616D03E2}">
      <dsp:nvSpPr>
        <dsp:cNvPr id="0" name=""/>
        <dsp:cNvSpPr/>
      </dsp:nvSpPr>
      <dsp:spPr>
        <a:xfrm rot="1800000">
          <a:off x="5265990" y="632539"/>
          <a:ext cx="238570" cy="30339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270784" y="675325"/>
        <a:ext cx="166999" cy="182039"/>
      </dsp:txXfrm>
    </dsp:sp>
    <dsp:sp modelId="{564FB81B-6005-447A-95E6-AECE2C1BCB28}">
      <dsp:nvSpPr>
        <dsp:cNvPr id="0" name=""/>
        <dsp:cNvSpPr/>
      </dsp:nvSpPr>
      <dsp:spPr>
        <a:xfrm>
          <a:off x="5525817" y="675408"/>
          <a:ext cx="898955" cy="89895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Activate Prior Knowledge</a:t>
          </a:r>
        </a:p>
      </dsp:txBody>
      <dsp:txXfrm>
        <a:off x="5657466" y="807057"/>
        <a:ext cx="635657" cy="635657"/>
      </dsp:txXfrm>
    </dsp:sp>
    <dsp:sp modelId="{44FB72E6-71BD-4D65-B766-3FEEBF18E89F}">
      <dsp:nvSpPr>
        <dsp:cNvPr id="0" name=""/>
        <dsp:cNvSpPr/>
      </dsp:nvSpPr>
      <dsp:spPr>
        <a:xfrm rot="5400000">
          <a:off x="5856010" y="1640980"/>
          <a:ext cx="238570" cy="30339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891796" y="1665874"/>
        <a:ext cx="166999" cy="182039"/>
      </dsp:txXfrm>
    </dsp:sp>
    <dsp:sp modelId="{48CACC7F-430C-4FF8-85E5-83F4160379CD}">
      <dsp:nvSpPr>
        <dsp:cNvPr id="0" name=""/>
        <dsp:cNvSpPr/>
      </dsp:nvSpPr>
      <dsp:spPr>
        <a:xfrm>
          <a:off x="5525817" y="2024498"/>
          <a:ext cx="898955" cy="8989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hlinkClick xmlns:r="http://schemas.openxmlformats.org/officeDocument/2006/relationships" r:id="rId2" action="ppaction://hlinkfile"/>
            </a:rPr>
            <a:t>Complex Task 1</a:t>
          </a:r>
          <a:endParaRPr lang="en-US" sz="900" kern="1200" dirty="0">
            <a:solidFill>
              <a:schemeClr val="tx1"/>
            </a:solidFill>
          </a:endParaRPr>
        </a:p>
      </dsp:txBody>
      <dsp:txXfrm>
        <a:off x="5657466" y="2156147"/>
        <a:ext cx="635657" cy="635657"/>
      </dsp:txXfrm>
    </dsp:sp>
    <dsp:sp modelId="{A35D0BD4-B752-4EB4-9447-AF548A6222CC}">
      <dsp:nvSpPr>
        <dsp:cNvPr id="0" name=""/>
        <dsp:cNvSpPr/>
      </dsp:nvSpPr>
      <dsp:spPr>
        <a:xfrm rot="9000000">
          <a:off x="5277684" y="2656173"/>
          <a:ext cx="238570" cy="30339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5344461" y="2698959"/>
        <a:ext cx="166999" cy="182039"/>
      </dsp:txXfrm>
    </dsp:sp>
    <dsp:sp modelId="{ACFEE6DB-A619-4C8D-8255-64EB5676584A}">
      <dsp:nvSpPr>
        <dsp:cNvPr id="0" name=""/>
        <dsp:cNvSpPr/>
      </dsp:nvSpPr>
      <dsp:spPr>
        <a:xfrm>
          <a:off x="4357472" y="2699042"/>
          <a:ext cx="898955" cy="89895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hlinkClick xmlns:r="http://schemas.openxmlformats.org/officeDocument/2006/relationships" r:id="rId3" action="ppaction://hlinkfile"/>
            </a:rPr>
            <a:t>Complex Task 2</a:t>
          </a:r>
          <a:endParaRPr lang="en-US" sz="900" kern="1200" dirty="0"/>
        </a:p>
      </dsp:txBody>
      <dsp:txXfrm>
        <a:off x="4489121" y="2830691"/>
        <a:ext cx="635657" cy="635657"/>
      </dsp:txXfrm>
    </dsp:sp>
    <dsp:sp modelId="{0A8FFEE7-4078-4BB0-8DE5-9A88E0A4DA17}">
      <dsp:nvSpPr>
        <dsp:cNvPr id="0" name=""/>
        <dsp:cNvSpPr/>
      </dsp:nvSpPr>
      <dsp:spPr>
        <a:xfrm rot="12600000">
          <a:off x="4109339" y="2662925"/>
          <a:ext cx="238570" cy="30339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4176116" y="2741497"/>
        <a:ext cx="166999" cy="182039"/>
      </dsp:txXfrm>
    </dsp:sp>
    <dsp:sp modelId="{99EB2AA0-CB5A-4121-8741-0B5185B9FDF1}">
      <dsp:nvSpPr>
        <dsp:cNvPr id="0" name=""/>
        <dsp:cNvSpPr/>
      </dsp:nvSpPr>
      <dsp:spPr>
        <a:xfrm>
          <a:off x="3189126" y="2024498"/>
          <a:ext cx="898955" cy="89895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hlinkClick xmlns:r="http://schemas.openxmlformats.org/officeDocument/2006/relationships" r:id="rId4" action="ppaction://hlinkfile"/>
            </a:rPr>
            <a:t>Complex Task 3</a:t>
          </a:r>
          <a:endParaRPr lang="en-US" sz="900" kern="1200" dirty="0"/>
        </a:p>
      </dsp:txBody>
      <dsp:txXfrm>
        <a:off x="3320775" y="2156147"/>
        <a:ext cx="635657" cy="635657"/>
      </dsp:txXfrm>
    </dsp:sp>
    <dsp:sp modelId="{4BD157C1-A5CE-4B0A-A3D9-7264648B9047}">
      <dsp:nvSpPr>
        <dsp:cNvPr id="0" name=""/>
        <dsp:cNvSpPr/>
      </dsp:nvSpPr>
      <dsp:spPr>
        <a:xfrm rot="16200000">
          <a:off x="3519318" y="1654484"/>
          <a:ext cx="238570" cy="30339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555104" y="1750949"/>
        <a:ext cx="166999" cy="182039"/>
      </dsp:txXfrm>
    </dsp:sp>
    <dsp:sp modelId="{DBA8FCE4-ED89-4733-A1D6-DBF01B244CE9}">
      <dsp:nvSpPr>
        <dsp:cNvPr id="0" name=""/>
        <dsp:cNvSpPr/>
      </dsp:nvSpPr>
      <dsp:spPr>
        <a:xfrm>
          <a:off x="3189126" y="675408"/>
          <a:ext cx="898955" cy="89895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hlinkClick xmlns:r="http://schemas.openxmlformats.org/officeDocument/2006/relationships" r:id="rId5" action="ppaction://hlinkfile"/>
            </a:rPr>
            <a:t>Complex Task 4</a:t>
          </a:r>
          <a:endParaRPr lang="en-US" sz="900" kern="1200" dirty="0"/>
        </a:p>
      </dsp:txBody>
      <dsp:txXfrm>
        <a:off x="3320775" y="807057"/>
        <a:ext cx="635657" cy="635657"/>
      </dsp:txXfrm>
    </dsp:sp>
    <dsp:sp modelId="{B0543840-A4B1-41B8-A9A1-3949C11EF29F}">
      <dsp:nvSpPr>
        <dsp:cNvPr id="0" name=""/>
        <dsp:cNvSpPr/>
      </dsp:nvSpPr>
      <dsp:spPr>
        <a:xfrm rot="19800000">
          <a:off x="4097644" y="639291"/>
          <a:ext cx="238570" cy="30339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102438" y="717863"/>
        <a:ext cx="166999" cy="182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CB25A-D4AA-4503-A628-A64E5C7299AD}">
      <dsp:nvSpPr>
        <dsp:cNvPr id="0" name=""/>
        <dsp:cNvSpPr/>
      </dsp:nvSpPr>
      <dsp:spPr>
        <a:xfrm>
          <a:off x="1318" y="0"/>
          <a:ext cx="2571271" cy="753627"/>
        </a:xfrm>
        <a:prstGeom prst="homePlate">
          <a:avLst/>
        </a:prstGeom>
        <a:gradFill rotWithShape="0">
          <a:gsLst>
            <a:gs pos="0">
              <a:schemeClr val="accent2">
                <a:hueOff val="0"/>
                <a:satOff val="0"/>
                <a:lumOff val="0"/>
                <a:alphaOff val="0"/>
                <a:tint val="60000"/>
                <a:satMod val="100000"/>
                <a:lumMod val="11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1.1 </a:t>
          </a:r>
        </a:p>
        <a:p>
          <a:pPr lvl="0" algn="ctr" defTabSz="844550">
            <a:lnSpc>
              <a:spcPct val="90000"/>
            </a:lnSpc>
            <a:spcBef>
              <a:spcPct val="0"/>
            </a:spcBef>
            <a:spcAft>
              <a:spcPct val="35000"/>
            </a:spcAft>
          </a:pPr>
          <a:r>
            <a:rPr lang="en-US" sz="1900" kern="1200" dirty="0" smtClean="0"/>
            <a:t>Comprehension</a:t>
          </a:r>
          <a:endParaRPr lang="en-US" sz="1900" kern="1200" dirty="0"/>
        </a:p>
      </dsp:txBody>
      <dsp:txXfrm>
        <a:off x="1318" y="0"/>
        <a:ext cx="2382864" cy="753627"/>
      </dsp:txXfrm>
    </dsp:sp>
    <dsp:sp modelId="{7B58D50E-4E12-44AE-8798-C8B0F6202F02}">
      <dsp:nvSpPr>
        <dsp:cNvPr id="0" name=""/>
        <dsp:cNvSpPr/>
      </dsp:nvSpPr>
      <dsp:spPr>
        <a:xfrm>
          <a:off x="2058335" y="0"/>
          <a:ext cx="2571271" cy="753627"/>
        </a:xfrm>
        <a:prstGeom prst="chevron">
          <a:avLst/>
        </a:prstGeom>
        <a:gradFill rotWithShape="0">
          <a:gsLst>
            <a:gs pos="0">
              <a:schemeClr val="accent3">
                <a:hueOff val="0"/>
                <a:satOff val="0"/>
                <a:lumOff val="0"/>
                <a:alphaOff val="0"/>
                <a:tint val="60000"/>
                <a:satMod val="100000"/>
                <a:lumMod val="11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1.2 </a:t>
          </a:r>
        </a:p>
        <a:p>
          <a:pPr lvl="0" algn="ctr" defTabSz="844550">
            <a:lnSpc>
              <a:spcPct val="90000"/>
            </a:lnSpc>
            <a:spcBef>
              <a:spcPct val="0"/>
            </a:spcBef>
            <a:spcAft>
              <a:spcPct val="35000"/>
            </a:spcAft>
          </a:pPr>
          <a:r>
            <a:rPr lang="en-US" sz="1900" kern="1200" dirty="0" smtClean="0"/>
            <a:t>Representation</a:t>
          </a:r>
          <a:endParaRPr lang="en-US" sz="1900" kern="1200" dirty="0"/>
        </a:p>
      </dsp:txBody>
      <dsp:txXfrm>
        <a:off x="2435149" y="0"/>
        <a:ext cx="1817644" cy="753627"/>
      </dsp:txXfrm>
    </dsp:sp>
    <dsp:sp modelId="{F1DC01FF-19CD-4B61-A86A-56E558F5A3A8}">
      <dsp:nvSpPr>
        <dsp:cNvPr id="0" name=""/>
        <dsp:cNvSpPr/>
      </dsp:nvSpPr>
      <dsp:spPr>
        <a:xfrm>
          <a:off x="4115353" y="0"/>
          <a:ext cx="2571271" cy="753627"/>
        </a:xfrm>
        <a:prstGeom prst="chevron">
          <a:avLst/>
        </a:prstGeom>
        <a:gradFill rotWithShape="0">
          <a:gsLst>
            <a:gs pos="0">
              <a:schemeClr val="accent4">
                <a:hueOff val="0"/>
                <a:satOff val="0"/>
                <a:lumOff val="0"/>
                <a:alphaOff val="0"/>
                <a:tint val="60000"/>
                <a:satMod val="100000"/>
                <a:lumMod val="110000"/>
              </a:schemeClr>
            </a:gs>
            <a:gs pos="100000">
              <a:schemeClr val="accent4">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2.2 </a:t>
          </a:r>
        </a:p>
        <a:p>
          <a:pPr lvl="0" algn="ctr" defTabSz="844550">
            <a:lnSpc>
              <a:spcPct val="90000"/>
            </a:lnSpc>
            <a:spcBef>
              <a:spcPct val="0"/>
            </a:spcBef>
            <a:spcAft>
              <a:spcPct val="35000"/>
            </a:spcAft>
          </a:pPr>
          <a:r>
            <a:rPr lang="en-US" sz="1900" kern="1200" dirty="0" smtClean="0"/>
            <a:t>Organization</a:t>
          </a:r>
          <a:endParaRPr lang="en-US" sz="1900" kern="1200" dirty="0"/>
        </a:p>
      </dsp:txBody>
      <dsp:txXfrm>
        <a:off x="4492167" y="0"/>
        <a:ext cx="1817644" cy="753627"/>
      </dsp:txXfrm>
    </dsp:sp>
    <dsp:sp modelId="{D8BDC72B-7D51-4367-B7F3-EF50D9198654}">
      <dsp:nvSpPr>
        <dsp:cNvPr id="0" name=""/>
        <dsp:cNvSpPr/>
      </dsp:nvSpPr>
      <dsp:spPr>
        <a:xfrm>
          <a:off x="6172370" y="0"/>
          <a:ext cx="2571271" cy="753627"/>
        </a:xfrm>
        <a:prstGeom prst="chevron">
          <a:avLst/>
        </a:prstGeom>
        <a:gradFill rotWithShape="0">
          <a:gsLst>
            <a:gs pos="0">
              <a:schemeClr val="accent5">
                <a:hueOff val="0"/>
                <a:satOff val="0"/>
                <a:lumOff val="0"/>
                <a:alphaOff val="0"/>
                <a:tint val="60000"/>
                <a:satMod val="100000"/>
                <a:lumMod val="110000"/>
              </a:schemeClr>
            </a:gs>
            <a:gs pos="100000">
              <a:schemeClr val="accent5">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2.1</a:t>
          </a:r>
        </a:p>
        <a:p>
          <a:pPr lvl="0" algn="ctr" defTabSz="844550">
            <a:lnSpc>
              <a:spcPct val="90000"/>
            </a:lnSpc>
            <a:spcBef>
              <a:spcPct val="0"/>
            </a:spcBef>
            <a:spcAft>
              <a:spcPct val="35000"/>
            </a:spcAft>
          </a:pPr>
          <a:r>
            <a:rPr lang="en-US" sz="1900" kern="1200" dirty="0" smtClean="0"/>
            <a:t>Application</a:t>
          </a:r>
          <a:endParaRPr lang="en-US" sz="1900" kern="1200" dirty="0"/>
        </a:p>
      </dsp:txBody>
      <dsp:txXfrm>
        <a:off x="6549184" y="0"/>
        <a:ext cx="1817644" cy="753627"/>
      </dsp:txXfrm>
    </dsp:sp>
    <dsp:sp modelId="{6373B0AE-4663-44CB-9156-DDF848AC103C}">
      <dsp:nvSpPr>
        <dsp:cNvPr id="0" name=""/>
        <dsp:cNvSpPr/>
      </dsp:nvSpPr>
      <dsp:spPr>
        <a:xfrm>
          <a:off x="8052422" y="0"/>
          <a:ext cx="2571271" cy="753627"/>
        </a:xfrm>
        <a:prstGeom prst="chevron">
          <a:avLst/>
        </a:prstGeom>
        <a:gradFill rotWithShape="0">
          <a:gsLst>
            <a:gs pos="0">
              <a:schemeClr val="accent6">
                <a:hueOff val="0"/>
                <a:satOff val="0"/>
                <a:lumOff val="0"/>
                <a:alphaOff val="0"/>
                <a:tint val="60000"/>
                <a:satMod val="100000"/>
                <a:lumMod val="11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2.3</a:t>
          </a:r>
        </a:p>
        <a:p>
          <a:pPr lvl="0" algn="ctr" defTabSz="844550">
            <a:lnSpc>
              <a:spcPct val="90000"/>
            </a:lnSpc>
            <a:spcBef>
              <a:spcPct val="0"/>
            </a:spcBef>
            <a:spcAft>
              <a:spcPct val="35000"/>
            </a:spcAft>
          </a:pPr>
          <a:r>
            <a:rPr lang="en-US" sz="1900" kern="1200" dirty="0" smtClean="0"/>
            <a:t>Communication</a:t>
          </a:r>
          <a:endParaRPr lang="en-US" sz="1900" kern="1200" dirty="0"/>
        </a:p>
      </dsp:txBody>
      <dsp:txXfrm>
        <a:off x="8429236" y="0"/>
        <a:ext cx="1817644" cy="753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297FF-99B6-440B-A8ED-DCFBE2B4B677}">
      <dsp:nvSpPr>
        <dsp:cNvPr id="0" name=""/>
        <dsp:cNvSpPr/>
      </dsp:nvSpPr>
      <dsp:spPr>
        <a:xfrm>
          <a:off x="0" y="0"/>
          <a:ext cx="8038893"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Competency 1: Uses Strategies to Solve Situational Problems</a:t>
          </a:r>
          <a:endParaRPr lang="en-US" sz="2100" b="1" kern="1200" dirty="0"/>
        </a:p>
      </dsp:txBody>
      <dsp:txXfrm>
        <a:off x="23988" y="23988"/>
        <a:ext cx="7990917" cy="443423"/>
      </dsp:txXfrm>
    </dsp:sp>
    <dsp:sp modelId="{36F75976-FF12-4009-9DFE-A8F0F19F428B}">
      <dsp:nvSpPr>
        <dsp:cNvPr id="0" name=""/>
        <dsp:cNvSpPr/>
      </dsp:nvSpPr>
      <dsp:spPr>
        <a:xfrm>
          <a:off x="0" y="500291"/>
          <a:ext cx="8038893"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235"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rPr>
            <a:t>1.1 Indication that the situational problem has been understood.</a:t>
          </a:r>
          <a:endParaRPr lang="en-US" sz="1600" kern="1200" dirty="0"/>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rPr>
            <a:t>1.2 Application of strategies and appropriate mathematical knowledge.  </a:t>
          </a:r>
          <a:endParaRPr lang="en-US" sz="1600" kern="1200" dirty="0"/>
        </a:p>
        <a:p>
          <a:pPr marL="171450" lvl="1" indent="-171450" algn="l" defTabSz="711200">
            <a:lnSpc>
              <a:spcPct val="90000"/>
            </a:lnSpc>
            <a:spcBef>
              <a:spcPct val="0"/>
            </a:spcBef>
            <a:spcAft>
              <a:spcPct val="20000"/>
            </a:spcAft>
            <a:buChar char="•"/>
          </a:pPr>
          <a:endParaRPr lang="en-US" sz="1600" kern="1200" dirty="0"/>
        </a:p>
      </dsp:txBody>
      <dsp:txXfrm>
        <a:off x="0" y="500291"/>
        <a:ext cx="8038893" cy="1065015"/>
      </dsp:txXfrm>
    </dsp:sp>
    <dsp:sp modelId="{4ED82292-7E72-4E5C-9D33-C2FB8A28A7CE}">
      <dsp:nvSpPr>
        <dsp:cNvPr id="0" name=""/>
        <dsp:cNvSpPr/>
      </dsp:nvSpPr>
      <dsp:spPr>
        <a:xfrm>
          <a:off x="0" y="1565306"/>
          <a:ext cx="8038893" cy="4913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Competency 2: Uses Mathematical Reasoning </a:t>
          </a:r>
          <a:endParaRPr lang="en-US" sz="2100" b="1" kern="1200" dirty="0"/>
        </a:p>
      </dsp:txBody>
      <dsp:txXfrm>
        <a:off x="23988" y="1589294"/>
        <a:ext cx="7990917" cy="443423"/>
      </dsp:txXfrm>
    </dsp:sp>
    <dsp:sp modelId="{65B978E0-63E2-4BEE-8D01-504AB04CF00D}">
      <dsp:nvSpPr>
        <dsp:cNvPr id="0" name=""/>
        <dsp:cNvSpPr/>
      </dsp:nvSpPr>
      <dsp:spPr>
        <a:xfrm>
          <a:off x="0" y="2056706"/>
          <a:ext cx="8038893"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235"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rPr>
            <a:t>2.2 Proper implementation of mathematical reasoning suited to the situation. </a:t>
          </a:r>
          <a:endParaRPr lang="en-US" sz="1600" kern="1200" dirty="0"/>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rPr>
            <a:t>2.1 Correct use of appropriate mathematical concepts and processes.</a:t>
          </a:r>
          <a:endParaRPr lang="en-US" sz="1600" kern="1200" dirty="0"/>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rPr>
            <a:t>2.3 Proper organization of the steps in an appropriate procedure.</a:t>
          </a:r>
          <a:endParaRPr lang="en-US" sz="1600" kern="1200" dirty="0"/>
        </a:p>
        <a:p>
          <a:pPr marL="342900" lvl="2" indent="-171450" algn="l" defTabSz="711200">
            <a:lnSpc>
              <a:spcPct val="90000"/>
            </a:lnSpc>
            <a:spcBef>
              <a:spcPct val="0"/>
            </a:spcBef>
            <a:spcAft>
              <a:spcPct val="20000"/>
            </a:spcAft>
            <a:buChar char="•"/>
          </a:pPr>
          <a:endParaRPr lang="en-US" sz="1600" kern="1200" dirty="0">
            <a:solidFill>
              <a:srgbClr val="000000"/>
            </a:solidFill>
            <a:latin typeface="Arial" panose="020B0604020202020204" pitchFamily="34" charset="0"/>
          </a:endParaRPr>
        </a:p>
      </dsp:txBody>
      <dsp:txXfrm>
        <a:off x="0" y="2056706"/>
        <a:ext cx="8038893" cy="1304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3E0FC-168B-4468-975C-A78703BBD6BF}">
      <dsp:nvSpPr>
        <dsp:cNvPr id="0" name=""/>
        <dsp:cNvSpPr/>
      </dsp:nvSpPr>
      <dsp:spPr>
        <a:xfrm>
          <a:off x="0" y="0"/>
          <a:ext cx="4401980" cy="440917"/>
        </a:xfrm>
        <a:prstGeom prst="homePlate">
          <a:avLst/>
        </a:prstGeom>
        <a:gradFill rotWithShape="0">
          <a:gsLst>
            <a:gs pos="0">
              <a:schemeClr val="accent3">
                <a:hueOff val="0"/>
                <a:satOff val="0"/>
                <a:lumOff val="0"/>
                <a:alphaOff val="0"/>
                <a:tint val="60000"/>
                <a:satMod val="100000"/>
                <a:lumMod val="11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Comprehension</a:t>
          </a:r>
          <a:endParaRPr lang="en-US" sz="2300" kern="1200" dirty="0"/>
        </a:p>
      </dsp:txBody>
      <dsp:txXfrm>
        <a:off x="0" y="0"/>
        <a:ext cx="4291751" cy="440917"/>
      </dsp:txXfrm>
    </dsp:sp>
    <dsp:sp modelId="{65E1F317-AE2C-43AA-A880-1D76B40ABBE1}">
      <dsp:nvSpPr>
        <dsp:cNvPr id="0" name=""/>
        <dsp:cNvSpPr/>
      </dsp:nvSpPr>
      <dsp:spPr>
        <a:xfrm>
          <a:off x="3527784" y="0"/>
          <a:ext cx="4401980" cy="440917"/>
        </a:xfrm>
        <a:prstGeom prst="chevron">
          <a:avLst/>
        </a:prstGeom>
        <a:gradFill rotWithShape="0">
          <a:gsLst>
            <a:gs pos="0">
              <a:schemeClr val="accent3">
                <a:hueOff val="-56039"/>
                <a:satOff val="-50806"/>
                <a:lumOff val="7844"/>
                <a:alphaOff val="0"/>
                <a:tint val="60000"/>
                <a:satMod val="100000"/>
                <a:lumMod val="110000"/>
              </a:schemeClr>
            </a:gs>
            <a:gs pos="100000">
              <a:schemeClr val="accent3">
                <a:hueOff val="-56039"/>
                <a:satOff val="-50806"/>
                <a:lumOff val="7844"/>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Representation</a:t>
          </a:r>
          <a:endParaRPr lang="en-US" sz="2300" kern="1200" dirty="0"/>
        </a:p>
      </dsp:txBody>
      <dsp:txXfrm>
        <a:off x="3748243" y="0"/>
        <a:ext cx="3961063" cy="4409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375F-DE96-493C-ABD6-F4787D8AD030}">
      <dsp:nvSpPr>
        <dsp:cNvPr id="0" name=""/>
        <dsp:cNvSpPr/>
      </dsp:nvSpPr>
      <dsp:spPr>
        <a:xfrm>
          <a:off x="0" y="0"/>
          <a:ext cx="3497528" cy="452175"/>
        </a:xfrm>
        <a:prstGeom prst="homePlate">
          <a:avLst/>
        </a:prstGeom>
        <a:gradFill rotWithShape="0">
          <a:gsLst>
            <a:gs pos="0">
              <a:schemeClr val="accent2">
                <a:hueOff val="0"/>
                <a:satOff val="0"/>
                <a:lumOff val="0"/>
                <a:alphaOff val="0"/>
                <a:tint val="60000"/>
                <a:satMod val="100000"/>
                <a:lumMod val="11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Organization</a:t>
          </a:r>
          <a:endParaRPr lang="en-US" sz="2400" kern="1200" dirty="0"/>
        </a:p>
      </dsp:txBody>
      <dsp:txXfrm>
        <a:off x="0" y="0"/>
        <a:ext cx="3384484" cy="452175"/>
      </dsp:txXfrm>
    </dsp:sp>
    <dsp:sp modelId="{018728F4-D858-4E01-9AD6-F49A7D72A990}">
      <dsp:nvSpPr>
        <dsp:cNvPr id="0" name=""/>
        <dsp:cNvSpPr/>
      </dsp:nvSpPr>
      <dsp:spPr>
        <a:xfrm>
          <a:off x="2802022" y="0"/>
          <a:ext cx="3497528" cy="452175"/>
        </a:xfrm>
        <a:prstGeom prst="chevron">
          <a:avLst/>
        </a:prstGeom>
        <a:gradFill rotWithShape="0">
          <a:gsLst>
            <a:gs pos="0">
              <a:schemeClr val="accent3">
                <a:hueOff val="0"/>
                <a:satOff val="0"/>
                <a:lumOff val="0"/>
                <a:alphaOff val="0"/>
                <a:tint val="60000"/>
                <a:satMod val="100000"/>
                <a:lumMod val="11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Application</a:t>
          </a:r>
          <a:endParaRPr lang="en-US" sz="2400" kern="1200" dirty="0"/>
        </a:p>
      </dsp:txBody>
      <dsp:txXfrm>
        <a:off x="3028110" y="0"/>
        <a:ext cx="3045353" cy="452175"/>
      </dsp:txXfrm>
    </dsp:sp>
    <dsp:sp modelId="{72F457B8-6BD3-41EF-99DF-9287A188FD68}">
      <dsp:nvSpPr>
        <dsp:cNvPr id="0" name=""/>
        <dsp:cNvSpPr/>
      </dsp:nvSpPr>
      <dsp:spPr>
        <a:xfrm>
          <a:off x="5600044" y="0"/>
          <a:ext cx="3497528" cy="452175"/>
        </a:xfrm>
        <a:prstGeom prst="chevron">
          <a:avLst/>
        </a:prstGeom>
        <a:gradFill rotWithShape="0">
          <a:gsLst>
            <a:gs pos="0">
              <a:schemeClr val="accent4">
                <a:hueOff val="0"/>
                <a:satOff val="0"/>
                <a:lumOff val="0"/>
                <a:alphaOff val="0"/>
                <a:tint val="60000"/>
                <a:satMod val="100000"/>
                <a:lumMod val="110000"/>
              </a:schemeClr>
            </a:gs>
            <a:gs pos="100000">
              <a:schemeClr val="accent4">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Communication</a:t>
          </a:r>
          <a:endParaRPr lang="en-US" sz="2400" kern="1200" dirty="0"/>
        </a:p>
      </dsp:txBody>
      <dsp:txXfrm>
        <a:off x="5826132" y="0"/>
        <a:ext cx="3045353" cy="4521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5BCC8-4BA3-4CA9-9E3F-F80E37E9700B}">
      <dsp:nvSpPr>
        <dsp:cNvPr id="0" name=""/>
        <dsp:cNvSpPr/>
      </dsp:nvSpPr>
      <dsp:spPr>
        <a:xfrm>
          <a:off x="2382506" y="253"/>
          <a:ext cx="1092578" cy="109257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Situational Problem</a:t>
          </a:r>
          <a:endParaRPr lang="en-US" sz="1200" kern="1200" dirty="0"/>
        </a:p>
      </dsp:txBody>
      <dsp:txXfrm>
        <a:off x="2542510" y="160257"/>
        <a:ext cx="772570" cy="772570"/>
      </dsp:txXfrm>
    </dsp:sp>
    <dsp:sp modelId="{C4A44F66-7B3F-46DF-9C5B-402B616D03E2}">
      <dsp:nvSpPr>
        <dsp:cNvPr id="0" name=""/>
        <dsp:cNvSpPr/>
      </dsp:nvSpPr>
      <dsp:spPr>
        <a:xfrm rot="2160000">
          <a:off x="3440396" y="839139"/>
          <a:ext cx="289784" cy="3687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448698" y="887338"/>
        <a:ext cx="202849" cy="221247"/>
      </dsp:txXfrm>
    </dsp:sp>
    <dsp:sp modelId="{564FB81B-6005-447A-95E6-AECE2C1BCB28}">
      <dsp:nvSpPr>
        <dsp:cNvPr id="0" name=""/>
        <dsp:cNvSpPr/>
      </dsp:nvSpPr>
      <dsp:spPr>
        <a:xfrm>
          <a:off x="3708762" y="963834"/>
          <a:ext cx="1092578" cy="109257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Activate Prior Knowledge</a:t>
          </a:r>
        </a:p>
      </dsp:txBody>
      <dsp:txXfrm>
        <a:off x="3868766" y="1123838"/>
        <a:ext cx="772570" cy="772570"/>
      </dsp:txXfrm>
    </dsp:sp>
    <dsp:sp modelId="{44FB72E6-71BD-4D65-B766-3FEEBF18E89F}">
      <dsp:nvSpPr>
        <dsp:cNvPr id="0" name=""/>
        <dsp:cNvSpPr/>
      </dsp:nvSpPr>
      <dsp:spPr>
        <a:xfrm rot="6480000">
          <a:off x="3859401" y="2097503"/>
          <a:ext cx="289784" cy="3687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916301" y="2129912"/>
        <a:ext cx="202849" cy="221247"/>
      </dsp:txXfrm>
    </dsp:sp>
    <dsp:sp modelId="{48CACC7F-430C-4FF8-85E5-83F4160379CD}">
      <dsp:nvSpPr>
        <dsp:cNvPr id="0" name=""/>
        <dsp:cNvSpPr/>
      </dsp:nvSpPr>
      <dsp:spPr>
        <a:xfrm>
          <a:off x="3202177" y="2522940"/>
          <a:ext cx="1092578" cy="109257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Complex Task 1</a:t>
          </a:r>
          <a:endParaRPr lang="en-US" sz="1200" kern="1200" dirty="0"/>
        </a:p>
      </dsp:txBody>
      <dsp:txXfrm>
        <a:off x="3362181" y="2682944"/>
        <a:ext cx="772570" cy="772570"/>
      </dsp:txXfrm>
    </dsp:sp>
    <dsp:sp modelId="{A35D0BD4-B752-4EB4-9447-AF548A6222CC}">
      <dsp:nvSpPr>
        <dsp:cNvPr id="0" name=""/>
        <dsp:cNvSpPr/>
      </dsp:nvSpPr>
      <dsp:spPr>
        <a:xfrm rot="10800000">
          <a:off x="2792105" y="2884857"/>
          <a:ext cx="289784" cy="3687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879040" y="2958606"/>
        <a:ext cx="202849" cy="221247"/>
      </dsp:txXfrm>
    </dsp:sp>
    <dsp:sp modelId="{ACFEE6DB-A619-4C8D-8255-64EB5676584A}">
      <dsp:nvSpPr>
        <dsp:cNvPr id="0" name=""/>
        <dsp:cNvSpPr/>
      </dsp:nvSpPr>
      <dsp:spPr>
        <a:xfrm>
          <a:off x="1562836" y="2522940"/>
          <a:ext cx="1092578" cy="109257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Complex Task 2</a:t>
          </a:r>
          <a:endParaRPr lang="en-US" sz="1200" kern="1200" dirty="0"/>
        </a:p>
      </dsp:txBody>
      <dsp:txXfrm>
        <a:off x="1722840" y="2682944"/>
        <a:ext cx="772570" cy="772570"/>
      </dsp:txXfrm>
    </dsp:sp>
    <dsp:sp modelId="{0A8FFEE7-4078-4BB0-8DE5-9A88E0A4DA17}">
      <dsp:nvSpPr>
        <dsp:cNvPr id="0" name=""/>
        <dsp:cNvSpPr/>
      </dsp:nvSpPr>
      <dsp:spPr>
        <a:xfrm rot="15120000">
          <a:off x="1713475" y="2113103"/>
          <a:ext cx="289784" cy="3687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770375" y="2228192"/>
        <a:ext cx="202849" cy="221247"/>
      </dsp:txXfrm>
    </dsp:sp>
    <dsp:sp modelId="{99EB2AA0-CB5A-4121-8741-0B5185B9FDF1}">
      <dsp:nvSpPr>
        <dsp:cNvPr id="0" name=""/>
        <dsp:cNvSpPr/>
      </dsp:nvSpPr>
      <dsp:spPr>
        <a:xfrm>
          <a:off x="1056251" y="963834"/>
          <a:ext cx="1092578" cy="109257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Complex Task 3</a:t>
          </a:r>
          <a:endParaRPr lang="en-US" sz="1200" kern="1200" dirty="0"/>
        </a:p>
      </dsp:txBody>
      <dsp:txXfrm>
        <a:off x="1216255" y="1123838"/>
        <a:ext cx="772570" cy="772570"/>
      </dsp:txXfrm>
    </dsp:sp>
    <dsp:sp modelId="{4BD157C1-A5CE-4B0A-A3D9-7264648B9047}">
      <dsp:nvSpPr>
        <dsp:cNvPr id="0" name=""/>
        <dsp:cNvSpPr/>
      </dsp:nvSpPr>
      <dsp:spPr>
        <a:xfrm rot="19440000">
          <a:off x="2114140" y="848780"/>
          <a:ext cx="289784" cy="36874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122442" y="948079"/>
        <a:ext cx="202849" cy="2212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5BCC8-4BA3-4CA9-9E3F-F80E37E9700B}">
      <dsp:nvSpPr>
        <dsp:cNvPr id="0" name=""/>
        <dsp:cNvSpPr/>
      </dsp:nvSpPr>
      <dsp:spPr>
        <a:xfrm>
          <a:off x="2382506" y="253"/>
          <a:ext cx="1092578" cy="109257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hlinkClick xmlns:r="http://schemas.openxmlformats.org/officeDocument/2006/relationships" r:id="rId1" action="ppaction://hlinkfile"/>
            </a:rPr>
            <a:t>Situational Problem</a:t>
          </a:r>
          <a:endParaRPr lang="en-US" sz="1200" kern="1200" dirty="0"/>
        </a:p>
      </dsp:txBody>
      <dsp:txXfrm>
        <a:off x="2542510" y="160257"/>
        <a:ext cx="772570" cy="772570"/>
      </dsp:txXfrm>
    </dsp:sp>
    <dsp:sp modelId="{C4A44F66-7B3F-46DF-9C5B-402B616D03E2}">
      <dsp:nvSpPr>
        <dsp:cNvPr id="0" name=""/>
        <dsp:cNvSpPr/>
      </dsp:nvSpPr>
      <dsp:spPr>
        <a:xfrm rot="2160000">
          <a:off x="3440396" y="839139"/>
          <a:ext cx="289784" cy="3687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448698" y="887338"/>
        <a:ext cx="202849" cy="221247"/>
      </dsp:txXfrm>
    </dsp:sp>
    <dsp:sp modelId="{564FB81B-6005-447A-95E6-AECE2C1BCB28}">
      <dsp:nvSpPr>
        <dsp:cNvPr id="0" name=""/>
        <dsp:cNvSpPr/>
      </dsp:nvSpPr>
      <dsp:spPr>
        <a:xfrm>
          <a:off x="3708762" y="963834"/>
          <a:ext cx="1092578" cy="109257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Activate Prior Knowledge</a:t>
          </a:r>
        </a:p>
      </dsp:txBody>
      <dsp:txXfrm>
        <a:off x="3868766" y="1123838"/>
        <a:ext cx="772570" cy="772570"/>
      </dsp:txXfrm>
    </dsp:sp>
    <dsp:sp modelId="{44FB72E6-71BD-4D65-B766-3FEEBF18E89F}">
      <dsp:nvSpPr>
        <dsp:cNvPr id="0" name=""/>
        <dsp:cNvSpPr/>
      </dsp:nvSpPr>
      <dsp:spPr>
        <a:xfrm rot="6480000">
          <a:off x="3859401" y="2097503"/>
          <a:ext cx="289784" cy="3687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916301" y="2129912"/>
        <a:ext cx="202849" cy="221247"/>
      </dsp:txXfrm>
    </dsp:sp>
    <dsp:sp modelId="{48CACC7F-430C-4FF8-85E5-83F4160379CD}">
      <dsp:nvSpPr>
        <dsp:cNvPr id="0" name=""/>
        <dsp:cNvSpPr/>
      </dsp:nvSpPr>
      <dsp:spPr>
        <a:xfrm>
          <a:off x="3202177" y="2522940"/>
          <a:ext cx="1092578" cy="109257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Complex Task 1</a:t>
          </a:r>
          <a:endParaRPr lang="en-US" sz="1200" kern="1200" dirty="0"/>
        </a:p>
      </dsp:txBody>
      <dsp:txXfrm>
        <a:off x="3362181" y="2682944"/>
        <a:ext cx="772570" cy="772570"/>
      </dsp:txXfrm>
    </dsp:sp>
    <dsp:sp modelId="{A35D0BD4-B752-4EB4-9447-AF548A6222CC}">
      <dsp:nvSpPr>
        <dsp:cNvPr id="0" name=""/>
        <dsp:cNvSpPr/>
      </dsp:nvSpPr>
      <dsp:spPr>
        <a:xfrm rot="10800000">
          <a:off x="2792105" y="2884857"/>
          <a:ext cx="289784" cy="3687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879040" y="2958606"/>
        <a:ext cx="202849" cy="221247"/>
      </dsp:txXfrm>
    </dsp:sp>
    <dsp:sp modelId="{ACFEE6DB-A619-4C8D-8255-64EB5676584A}">
      <dsp:nvSpPr>
        <dsp:cNvPr id="0" name=""/>
        <dsp:cNvSpPr/>
      </dsp:nvSpPr>
      <dsp:spPr>
        <a:xfrm>
          <a:off x="1562836" y="2522940"/>
          <a:ext cx="1092578" cy="109257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Complex Task 2</a:t>
          </a:r>
          <a:endParaRPr lang="en-US" sz="1200" kern="1200" dirty="0"/>
        </a:p>
      </dsp:txBody>
      <dsp:txXfrm>
        <a:off x="1722840" y="2682944"/>
        <a:ext cx="772570" cy="772570"/>
      </dsp:txXfrm>
    </dsp:sp>
    <dsp:sp modelId="{0A8FFEE7-4078-4BB0-8DE5-9A88E0A4DA17}">
      <dsp:nvSpPr>
        <dsp:cNvPr id="0" name=""/>
        <dsp:cNvSpPr/>
      </dsp:nvSpPr>
      <dsp:spPr>
        <a:xfrm rot="15120000">
          <a:off x="1713475" y="2113103"/>
          <a:ext cx="289784" cy="3687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770375" y="2228192"/>
        <a:ext cx="202849" cy="221247"/>
      </dsp:txXfrm>
    </dsp:sp>
    <dsp:sp modelId="{99EB2AA0-CB5A-4121-8741-0B5185B9FDF1}">
      <dsp:nvSpPr>
        <dsp:cNvPr id="0" name=""/>
        <dsp:cNvSpPr/>
      </dsp:nvSpPr>
      <dsp:spPr>
        <a:xfrm>
          <a:off x="1056251" y="963834"/>
          <a:ext cx="1092578" cy="109257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Complex Task 3</a:t>
          </a:r>
          <a:endParaRPr lang="en-US" sz="1200" kern="1200" dirty="0"/>
        </a:p>
      </dsp:txBody>
      <dsp:txXfrm>
        <a:off x="1216255" y="1123838"/>
        <a:ext cx="772570" cy="772570"/>
      </dsp:txXfrm>
    </dsp:sp>
    <dsp:sp modelId="{4BD157C1-A5CE-4B0A-A3D9-7264648B9047}">
      <dsp:nvSpPr>
        <dsp:cNvPr id="0" name=""/>
        <dsp:cNvSpPr/>
      </dsp:nvSpPr>
      <dsp:spPr>
        <a:xfrm rot="19440000">
          <a:off x="2114140" y="848780"/>
          <a:ext cx="289784" cy="36874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122442" y="948079"/>
        <a:ext cx="202849" cy="2212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CB25A-D4AA-4503-A628-A64E5C7299AD}">
      <dsp:nvSpPr>
        <dsp:cNvPr id="0" name=""/>
        <dsp:cNvSpPr/>
      </dsp:nvSpPr>
      <dsp:spPr>
        <a:xfrm>
          <a:off x="1353" y="0"/>
          <a:ext cx="2640183" cy="565079"/>
        </a:xfrm>
        <a:prstGeom prst="homePlate">
          <a:avLst/>
        </a:prstGeom>
        <a:gradFill rotWithShape="0">
          <a:gsLst>
            <a:gs pos="0">
              <a:schemeClr val="accent2">
                <a:hueOff val="0"/>
                <a:satOff val="0"/>
                <a:lumOff val="0"/>
                <a:alphaOff val="0"/>
                <a:tint val="60000"/>
                <a:satMod val="100000"/>
                <a:lumMod val="11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Comprehension</a:t>
          </a:r>
          <a:endParaRPr lang="en-US" sz="2200" kern="1200" dirty="0"/>
        </a:p>
      </dsp:txBody>
      <dsp:txXfrm>
        <a:off x="1353" y="0"/>
        <a:ext cx="2498913" cy="565079"/>
      </dsp:txXfrm>
    </dsp:sp>
    <dsp:sp modelId="{7B58D50E-4E12-44AE-8798-C8B0F6202F02}">
      <dsp:nvSpPr>
        <dsp:cNvPr id="0" name=""/>
        <dsp:cNvSpPr/>
      </dsp:nvSpPr>
      <dsp:spPr>
        <a:xfrm>
          <a:off x="2113501" y="0"/>
          <a:ext cx="2640183" cy="565079"/>
        </a:xfrm>
        <a:prstGeom prst="chevron">
          <a:avLst/>
        </a:prstGeom>
        <a:gradFill rotWithShape="0">
          <a:gsLst>
            <a:gs pos="0">
              <a:schemeClr val="accent3">
                <a:hueOff val="0"/>
                <a:satOff val="0"/>
                <a:lumOff val="0"/>
                <a:alphaOff val="0"/>
                <a:tint val="60000"/>
                <a:satMod val="100000"/>
                <a:lumMod val="11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Representation</a:t>
          </a:r>
          <a:endParaRPr lang="en-US" sz="2200" kern="1200" dirty="0"/>
        </a:p>
      </dsp:txBody>
      <dsp:txXfrm>
        <a:off x="2396041" y="0"/>
        <a:ext cx="2075104" cy="565079"/>
      </dsp:txXfrm>
    </dsp:sp>
    <dsp:sp modelId="{F1DC01FF-19CD-4B61-A86A-56E558F5A3A8}">
      <dsp:nvSpPr>
        <dsp:cNvPr id="0" name=""/>
        <dsp:cNvSpPr/>
      </dsp:nvSpPr>
      <dsp:spPr>
        <a:xfrm>
          <a:off x="4225648" y="0"/>
          <a:ext cx="2640183" cy="565079"/>
        </a:xfrm>
        <a:prstGeom prst="chevron">
          <a:avLst/>
        </a:prstGeom>
        <a:gradFill rotWithShape="0">
          <a:gsLst>
            <a:gs pos="0">
              <a:schemeClr val="accent4">
                <a:hueOff val="0"/>
                <a:satOff val="0"/>
                <a:lumOff val="0"/>
                <a:alphaOff val="0"/>
                <a:tint val="60000"/>
                <a:satMod val="100000"/>
                <a:lumMod val="110000"/>
              </a:schemeClr>
            </a:gs>
            <a:gs pos="100000">
              <a:schemeClr val="accent4">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Organization</a:t>
          </a:r>
          <a:endParaRPr lang="en-US" sz="2200" kern="1200" dirty="0"/>
        </a:p>
      </dsp:txBody>
      <dsp:txXfrm>
        <a:off x="4508188" y="0"/>
        <a:ext cx="2075104" cy="565079"/>
      </dsp:txXfrm>
    </dsp:sp>
    <dsp:sp modelId="{D8BDC72B-7D51-4367-B7F3-EF50D9198654}">
      <dsp:nvSpPr>
        <dsp:cNvPr id="0" name=""/>
        <dsp:cNvSpPr/>
      </dsp:nvSpPr>
      <dsp:spPr>
        <a:xfrm>
          <a:off x="6337795" y="0"/>
          <a:ext cx="2640183" cy="565079"/>
        </a:xfrm>
        <a:prstGeom prst="chevron">
          <a:avLst/>
        </a:prstGeom>
        <a:gradFill rotWithShape="0">
          <a:gsLst>
            <a:gs pos="0">
              <a:schemeClr val="accent5">
                <a:hueOff val="0"/>
                <a:satOff val="0"/>
                <a:lumOff val="0"/>
                <a:alphaOff val="0"/>
                <a:tint val="60000"/>
                <a:satMod val="100000"/>
                <a:lumMod val="110000"/>
              </a:schemeClr>
            </a:gs>
            <a:gs pos="100000">
              <a:schemeClr val="accent5">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Application</a:t>
          </a:r>
          <a:endParaRPr lang="en-US" sz="2200" kern="1200" dirty="0"/>
        </a:p>
      </dsp:txBody>
      <dsp:txXfrm>
        <a:off x="6620335" y="0"/>
        <a:ext cx="2075104" cy="565079"/>
      </dsp:txXfrm>
    </dsp:sp>
    <dsp:sp modelId="{6373B0AE-4663-44CB-9156-DDF848AC103C}">
      <dsp:nvSpPr>
        <dsp:cNvPr id="0" name=""/>
        <dsp:cNvSpPr/>
      </dsp:nvSpPr>
      <dsp:spPr>
        <a:xfrm>
          <a:off x="8449942" y="0"/>
          <a:ext cx="2640183" cy="565079"/>
        </a:xfrm>
        <a:prstGeom prst="chevron">
          <a:avLst/>
        </a:prstGeom>
        <a:gradFill rotWithShape="0">
          <a:gsLst>
            <a:gs pos="0">
              <a:schemeClr val="accent6">
                <a:hueOff val="0"/>
                <a:satOff val="0"/>
                <a:lumOff val="0"/>
                <a:alphaOff val="0"/>
                <a:tint val="60000"/>
                <a:satMod val="100000"/>
                <a:lumMod val="11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Communication</a:t>
          </a:r>
          <a:endParaRPr lang="en-US" sz="2200" kern="1200" dirty="0"/>
        </a:p>
      </dsp:txBody>
      <dsp:txXfrm>
        <a:off x="8732482" y="0"/>
        <a:ext cx="2075104" cy="56507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46DBF-4933-4682-9445-14281C399C3E}" type="datetimeFigureOut">
              <a:rPr lang="en-US" smtClean="0"/>
              <a:t>2/2/19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29D84-3933-44BA-B95B-0ABE3BFB1C50}" type="slidenum">
              <a:rPr lang="en-US" smtClean="0"/>
              <a:t>‹#›</a:t>
            </a:fld>
            <a:endParaRPr lang="en-US" dirty="0"/>
          </a:p>
        </p:txBody>
      </p:sp>
    </p:spTree>
    <p:extLst>
      <p:ext uri="{BB962C8B-B14F-4D97-AF65-F5344CB8AC3E}">
        <p14:creationId xmlns:p14="http://schemas.microsoft.com/office/powerpoint/2010/main" val="401736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contexts are related to a broad area of learning.</a:t>
            </a:r>
          </a:p>
          <a:p>
            <a:r>
              <a:rPr lang="en-US" dirty="0" smtClean="0"/>
              <a:t>Provide teachers with a list of scenarios that are suitable for adult learners.</a:t>
            </a:r>
            <a:endParaRPr lang="en-US" dirty="0"/>
          </a:p>
        </p:txBody>
      </p:sp>
      <p:sp>
        <p:nvSpPr>
          <p:cNvPr id="4" name="Slide Number Placeholder 3"/>
          <p:cNvSpPr>
            <a:spLocks noGrp="1"/>
          </p:cNvSpPr>
          <p:nvPr>
            <p:ph type="sldNum" sz="quarter" idx="10"/>
          </p:nvPr>
        </p:nvSpPr>
        <p:spPr/>
        <p:txBody>
          <a:bodyPr/>
          <a:lstStyle/>
          <a:p>
            <a:fld id="{BA229D84-3933-44BA-B95B-0ABE3BFB1C50}" type="slidenum">
              <a:rPr lang="en-US" smtClean="0"/>
              <a:t>5</a:t>
            </a:fld>
            <a:endParaRPr lang="en-US" dirty="0"/>
          </a:p>
        </p:txBody>
      </p:sp>
    </p:spTree>
    <p:extLst>
      <p:ext uri="{BB962C8B-B14F-4D97-AF65-F5344CB8AC3E}">
        <p14:creationId xmlns:p14="http://schemas.microsoft.com/office/powerpoint/2010/main" val="166140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http://web.a.ebscohost.com/ehost/detail/detail?vid=0&amp;sid=a940a30d-1038-4643-b5c6-35eacf4f5d02%40sdc-v-sessmgr06&amp;bdata=JnNpdGU9ZWhvc3QtbGl2ZQ%3d%3d#AN=37138527&amp;db=ehh</a:t>
            </a:r>
            <a:endParaRPr lang="en-US" dirty="0"/>
          </a:p>
        </p:txBody>
      </p:sp>
      <p:sp>
        <p:nvSpPr>
          <p:cNvPr id="4" name="Slide Number Placeholder 3"/>
          <p:cNvSpPr>
            <a:spLocks noGrp="1"/>
          </p:cNvSpPr>
          <p:nvPr>
            <p:ph type="sldNum" sz="quarter" idx="10"/>
          </p:nvPr>
        </p:nvSpPr>
        <p:spPr/>
        <p:txBody>
          <a:bodyPr/>
          <a:lstStyle/>
          <a:p>
            <a:fld id="{BA229D84-3933-44BA-B95B-0ABE3BFB1C50}" type="slidenum">
              <a:rPr lang="en-US" smtClean="0"/>
              <a:t>10</a:t>
            </a:fld>
            <a:endParaRPr lang="en-US" dirty="0"/>
          </a:p>
        </p:txBody>
      </p:sp>
    </p:spTree>
    <p:extLst>
      <p:ext uri="{BB962C8B-B14F-4D97-AF65-F5344CB8AC3E}">
        <p14:creationId xmlns:p14="http://schemas.microsoft.com/office/powerpoint/2010/main" val="103009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journal of inquiry table</a:t>
            </a:r>
          </a:p>
          <a:p>
            <a:r>
              <a:rPr lang="en-US" sz="1200" b="0" i="0" kern="1200" dirty="0" smtClean="0">
                <a:solidFill>
                  <a:schemeClr val="tx1"/>
                </a:solidFill>
                <a:effectLst/>
                <a:latin typeface="+mn-lt"/>
                <a:ea typeface="+mn-ea"/>
                <a:cs typeface="+mn-cs"/>
              </a:rPr>
              <a:t>A concept map is a diagram showing the relationships among concepts. They are graphical tools for organizing and representing knowledge. </a:t>
            </a:r>
          </a:p>
          <a:p>
            <a:r>
              <a:rPr lang="en-US" sz="1200" b="0" i="0" kern="1200" dirty="0" smtClean="0">
                <a:solidFill>
                  <a:schemeClr val="tx1"/>
                </a:solidFill>
                <a:effectLst/>
                <a:latin typeface="+mn-lt"/>
                <a:ea typeface="+mn-ea"/>
                <a:cs typeface="+mn-cs"/>
              </a:rPr>
              <a:t>A flow Chart is a schematic representation of a sequence of operations</a:t>
            </a:r>
            <a:endParaRPr lang="en-US" dirty="0"/>
          </a:p>
        </p:txBody>
      </p:sp>
      <p:sp>
        <p:nvSpPr>
          <p:cNvPr id="4" name="Slide Number Placeholder 3"/>
          <p:cNvSpPr>
            <a:spLocks noGrp="1"/>
          </p:cNvSpPr>
          <p:nvPr>
            <p:ph type="sldNum" sz="quarter" idx="10"/>
          </p:nvPr>
        </p:nvSpPr>
        <p:spPr/>
        <p:txBody>
          <a:bodyPr/>
          <a:lstStyle/>
          <a:p>
            <a:fld id="{BA229D84-3933-44BA-B95B-0ABE3BFB1C50}" type="slidenum">
              <a:rPr lang="en-US" smtClean="0"/>
              <a:t>12</a:t>
            </a:fld>
            <a:endParaRPr lang="en-US" dirty="0"/>
          </a:p>
        </p:txBody>
      </p:sp>
    </p:spTree>
    <p:extLst>
      <p:ext uri="{BB962C8B-B14F-4D97-AF65-F5344CB8AC3E}">
        <p14:creationId xmlns:p14="http://schemas.microsoft.com/office/powerpoint/2010/main" val="323054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https://mathsolutions.com/wp-content/uploads/2004_Writing_in_Math.pdf</a:t>
            </a:r>
          </a:p>
          <a:p>
            <a:r>
              <a:rPr lang="en-US" dirty="0" smtClean="0"/>
              <a:t>https://files.eric.ed.gov/fulltext/ED544239.pdf</a:t>
            </a:r>
            <a:endParaRPr lang="en-US" dirty="0"/>
          </a:p>
        </p:txBody>
      </p:sp>
      <p:sp>
        <p:nvSpPr>
          <p:cNvPr id="4" name="Slide Number Placeholder 3"/>
          <p:cNvSpPr>
            <a:spLocks noGrp="1"/>
          </p:cNvSpPr>
          <p:nvPr>
            <p:ph type="sldNum" sz="quarter" idx="10"/>
          </p:nvPr>
        </p:nvSpPr>
        <p:spPr/>
        <p:txBody>
          <a:bodyPr/>
          <a:lstStyle/>
          <a:p>
            <a:fld id="{BA229D84-3933-44BA-B95B-0ABE3BFB1C50}" type="slidenum">
              <a:rPr lang="en-US" smtClean="0"/>
              <a:t>14</a:t>
            </a:fld>
            <a:endParaRPr lang="en-US" dirty="0"/>
          </a:p>
        </p:txBody>
      </p:sp>
    </p:spTree>
    <p:extLst>
      <p:ext uri="{BB962C8B-B14F-4D97-AF65-F5344CB8AC3E}">
        <p14:creationId xmlns:p14="http://schemas.microsoft.com/office/powerpoint/2010/main" val="67295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http://writingfix.com/WAC/numberfix.htm</a:t>
            </a:r>
          </a:p>
          <a:p>
            <a:r>
              <a:rPr lang="en-US" dirty="0" smtClean="0"/>
              <a:t>https://mathsolutions.com/wp-content/uploads/2005_How_Students_Reason.pdf</a:t>
            </a:r>
          </a:p>
          <a:p>
            <a:r>
              <a:rPr lang="en-US" dirty="0" smtClean="0"/>
              <a:t>https://mathsolutions.com/wp-content/uploads/2004_Writing_in_Math.pdf</a:t>
            </a:r>
            <a:endParaRPr lang="en-US" dirty="0"/>
          </a:p>
        </p:txBody>
      </p:sp>
      <p:sp>
        <p:nvSpPr>
          <p:cNvPr id="4" name="Slide Number Placeholder 3"/>
          <p:cNvSpPr>
            <a:spLocks noGrp="1"/>
          </p:cNvSpPr>
          <p:nvPr>
            <p:ph type="sldNum" sz="quarter" idx="10"/>
          </p:nvPr>
        </p:nvSpPr>
        <p:spPr/>
        <p:txBody>
          <a:bodyPr/>
          <a:lstStyle/>
          <a:p>
            <a:fld id="{BA229D84-3933-44BA-B95B-0ABE3BFB1C50}" type="slidenum">
              <a:rPr lang="en-US" smtClean="0"/>
              <a:t>16</a:t>
            </a:fld>
            <a:endParaRPr lang="en-US" dirty="0"/>
          </a:p>
        </p:txBody>
      </p:sp>
    </p:spTree>
    <p:extLst>
      <p:ext uri="{BB962C8B-B14F-4D97-AF65-F5344CB8AC3E}">
        <p14:creationId xmlns:p14="http://schemas.microsoft.com/office/powerpoint/2010/main" val="413104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https://slideplayer.com/slide/4881881/</a:t>
            </a:r>
            <a:endParaRPr lang="en-US" dirty="0"/>
          </a:p>
        </p:txBody>
      </p:sp>
      <p:sp>
        <p:nvSpPr>
          <p:cNvPr id="4" name="Slide Number Placeholder 3"/>
          <p:cNvSpPr>
            <a:spLocks noGrp="1"/>
          </p:cNvSpPr>
          <p:nvPr>
            <p:ph type="sldNum" sz="quarter" idx="10"/>
          </p:nvPr>
        </p:nvSpPr>
        <p:spPr/>
        <p:txBody>
          <a:bodyPr/>
          <a:lstStyle/>
          <a:p>
            <a:fld id="{BA229D84-3933-44BA-B95B-0ABE3BFB1C50}" type="slidenum">
              <a:rPr lang="en-US" smtClean="0"/>
              <a:t>17</a:t>
            </a:fld>
            <a:endParaRPr lang="en-US" dirty="0"/>
          </a:p>
        </p:txBody>
      </p:sp>
    </p:spTree>
    <p:extLst>
      <p:ext uri="{BB962C8B-B14F-4D97-AF65-F5344CB8AC3E}">
        <p14:creationId xmlns:p14="http://schemas.microsoft.com/office/powerpoint/2010/main" val="248267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template and scaffolding</a:t>
            </a:r>
            <a:endParaRPr lang="en-US" dirty="0"/>
          </a:p>
        </p:txBody>
      </p:sp>
      <p:sp>
        <p:nvSpPr>
          <p:cNvPr id="4" name="Slide Number Placeholder 3"/>
          <p:cNvSpPr>
            <a:spLocks noGrp="1"/>
          </p:cNvSpPr>
          <p:nvPr>
            <p:ph type="sldNum" sz="quarter" idx="10"/>
          </p:nvPr>
        </p:nvSpPr>
        <p:spPr/>
        <p:txBody>
          <a:bodyPr/>
          <a:lstStyle/>
          <a:p>
            <a:fld id="{BA229D84-3933-44BA-B95B-0ABE3BFB1C50}" type="slidenum">
              <a:rPr lang="en-US" smtClean="0"/>
              <a:t>25</a:t>
            </a:fld>
            <a:endParaRPr lang="en-US" dirty="0"/>
          </a:p>
        </p:txBody>
      </p:sp>
    </p:spTree>
    <p:extLst>
      <p:ext uri="{BB962C8B-B14F-4D97-AF65-F5344CB8AC3E}">
        <p14:creationId xmlns:p14="http://schemas.microsoft.com/office/powerpoint/2010/main" val="160278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https://scholarworks.uni.edu/cgi/viewcontent.cgi?article=1115&amp;context=grp</a:t>
            </a:r>
          </a:p>
          <a:p>
            <a:r>
              <a:rPr lang="en-US" dirty="0" smtClean="0"/>
              <a:t>http://blogs.4j.lane.edu/literacyresources/files/2015/10/Literacy-Standards-Science-Math.pdf</a:t>
            </a:r>
          </a:p>
        </p:txBody>
      </p:sp>
      <p:sp>
        <p:nvSpPr>
          <p:cNvPr id="4" name="Slide Number Placeholder 3"/>
          <p:cNvSpPr>
            <a:spLocks noGrp="1"/>
          </p:cNvSpPr>
          <p:nvPr>
            <p:ph type="sldNum" sz="quarter" idx="10"/>
          </p:nvPr>
        </p:nvSpPr>
        <p:spPr/>
        <p:txBody>
          <a:bodyPr/>
          <a:lstStyle/>
          <a:p>
            <a:fld id="{BA229D84-3933-44BA-B95B-0ABE3BFB1C50}" type="slidenum">
              <a:rPr lang="en-US" smtClean="0"/>
              <a:t>30</a:t>
            </a:fld>
            <a:endParaRPr lang="en-US" dirty="0"/>
          </a:p>
        </p:txBody>
      </p:sp>
    </p:spTree>
    <p:extLst>
      <p:ext uri="{BB962C8B-B14F-4D97-AF65-F5344CB8AC3E}">
        <p14:creationId xmlns:p14="http://schemas.microsoft.com/office/powerpoint/2010/main" val="19093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2/2/19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2/2/19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hyperlink" Target="http://www.readingrockets.org/articles/by-author/89183"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9.xml"/><Relationship Id="rId2"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diagramData" Target="../diagrams/data10.xml"/><Relationship Id="rId8" Type="http://schemas.openxmlformats.org/officeDocument/2006/relationships/diagramLayout" Target="../diagrams/layout10.xml"/><Relationship Id="rId9" Type="http://schemas.openxmlformats.org/officeDocument/2006/relationships/diagramQuickStyle" Target="../diagrams/quickStyle10.xml"/><Relationship Id="rId10" Type="http://schemas.openxmlformats.org/officeDocument/2006/relationships/diagramColors" Target="../diagrams/colors10.xml"/><Relationship Id="rId11"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Optimizing Math and Science Instruction with Essential Literacy Strategies</a:t>
            </a:r>
            <a:endParaRPr lang="en-US" sz="3200" dirty="0"/>
          </a:p>
        </p:txBody>
      </p:sp>
      <p:sp>
        <p:nvSpPr>
          <p:cNvPr id="3" name="Subtitle 2"/>
          <p:cNvSpPr>
            <a:spLocks noGrp="1"/>
          </p:cNvSpPr>
          <p:nvPr>
            <p:ph type="subTitle" idx="1"/>
          </p:nvPr>
        </p:nvSpPr>
        <p:spPr/>
        <p:txBody>
          <a:bodyPr>
            <a:normAutofit/>
          </a:bodyPr>
          <a:lstStyle/>
          <a:p>
            <a:r>
              <a:rPr lang="en-US" dirty="0" smtClean="0"/>
              <a:t>Presented By Sonya Fiocco</a:t>
            </a:r>
          </a:p>
          <a:p>
            <a:r>
              <a:rPr lang="en-US" dirty="0" smtClean="0"/>
              <a:t>PROCEDE Implementation Consultant</a:t>
            </a:r>
          </a:p>
          <a:p>
            <a:endParaRPr lang="en-US" dirty="0"/>
          </a:p>
        </p:txBody>
      </p:sp>
      <p:pic>
        <p:nvPicPr>
          <p:cNvPr id="4" name="Picture 3"/>
          <p:cNvPicPr>
            <a:picLocks noChangeAspect="1"/>
          </p:cNvPicPr>
          <p:nvPr/>
        </p:nvPicPr>
        <p:blipFill>
          <a:blip r:embed="rId2"/>
          <a:stretch>
            <a:fillRect/>
          </a:stretch>
        </p:blipFill>
        <p:spPr>
          <a:xfrm>
            <a:off x="0" y="5934075"/>
            <a:ext cx="4229100" cy="923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560" y="4295670"/>
            <a:ext cx="1822101" cy="2562330"/>
          </a:xfrm>
          <a:prstGeom prst="rect">
            <a:avLst/>
          </a:prstGeom>
        </p:spPr>
      </p:pic>
    </p:spTree>
    <p:extLst>
      <p:ext uri="{BB962C8B-B14F-4D97-AF65-F5344CB8AC3E}">
        <p14:creationId xmlns:p14="http://schemas.microsoft.com/office/powerpoint/2010/main" val="128343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702986"/>
            <a:ext cx="9613861" cy="1080938"/>
          </a:xfrm>
        </p:spPr>
        <p:txBody>
          <a:bodyPr>
            <a:normAutofit/>
          </a:bodyPr>
          <a:lstStyle/>
          <a:p>
            <a:r>
              <a:rPr lang="en-US" sz="2800" dirty="0" smtClean="0"/>
              <a:t>Competency 1: </a:t>
            </a:r>
            <a:br>
              <a:rPr lang="en-US" sz="2800" dirty="0" smtClean="0"/>
            </a:br>
            <a:r>
              <a:rPr lang="en-US" sz="2800" dirty="0"/>
              <a:t>Uses Strategies to Solve Situational </a:t>
            </a:r>
            <a:r>
              <a:rPr lang="en-US" sz="2800" dirty="0" smtClean="0"/>
              <a:t>Problems</a:t>
            </a:r>
            <a:endParaRPr lang="en-US" sz="2800" dirty="0"/>
          </a:p>
        </p:txBody>
      </p:sp>
      <p:graphicFrame>
        <p:nvGraphicFramePr>
          <p:cNvPr id="4" name="Diagram 3"/>
          <p:cNvGraphicFramePr/>
          <p:nvPr>
            <p:extLst>
              <p:ext uri="{D42A27DB-BD31-4B8C-83A1-F6EECF244321}">
                <p14:modId xmlns:p14="http://schemas.microsoft.com/office/powerpoint/2010/main" val="917995713"/>
              </p:ext>
            </p:extLst>
          </p:nvPr>
        </p:nvGraphicFramePr>
        <p:xfrm>
          <a:off x="1710340" y="4721710"/>
          <a:ext cx="7935965" cy="440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460905" y="2652231"/>
            <a:ext cx="8280686" cy="1539625"/>
          </a:xfrm>
          <a:prstGeom prst="rect">
            <a:avLst/>
          </a:prstGeom>
        </p:spPr>
      </p:pic>
    </p:spTree>
    <p:extLst>
      <p:ext uri="{BB962C8B-B14F-4D97-AF65-F5344CB8AC3E}">
        <p14:creationId xmlns:p14="http://schemas.microsoft.com/office/powerpoint/2010/main" val="1968669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Problem Areas With Competency 1</a:t>
            </a:r>
            <a:endParaRPr lang="en-US" sz="2800" dirty="0"/>
          </a:p>
        </p:txBody>
      </p:sp>
      <p:sp>
        <p:nvSpPr>
          <p:cNvPr id="3" name="Content Placeholder 2"/>
          <p:cNvSpPr>
            <a:spLocks noGrp="1"/>
          </p:cNvSpPr>
          <p:nvPr>
            <p:ph idx="1"/>
          </p:nvPr>
        </p:nvSpPr>
        <p:spPr>
          <a:xfrm>
            <a:off x="680321" y="2336873"/>
            <a:ext cx="10925525" cy="3702186"/>
          </a:xfrm>
        </p:spPr>
        <p:txBody>
          <a:bodyPr>
            <a:normAutofit fontScale="55000" lnSpcReduction="20000"/>
          </a:bodyPr>
          <a:lstStyle/>
          <a:p>
            <a:pPr marL="0" indent="0">
              <a:buNone/>
            </a:pPr>
            <a:endParaRPr lang="en-US" sz="2000" dirty="0" smtClean="0">
              <a:solidFill>
                <a:srgbClr val="92D050"/>
              </a:solidFill>
            </a:endParaRPr>
          </a:p>
          <a:p>
            <a:r>
              <a:rPr lang="en-US" sz="3600" dirty="0"/>
              <a:t>M</a:t>
            </a:r>
            <a:r>
              <a:rPr lang="en-US" sz="3600" dirty="0" smtClean="0"/>
              <a:t>athematical </a:t>
            </a:r>
            <a:r>
              <a:rPr lang="en-US" sz="3600" dirty="0"/>
              <a:t>texts can contain more concepts per line, sentence, and paragraph than any other kind of texts</a:t>
            </a:r>
            <a:r>
              <a:rPr lang="en-US" sz="3600" dirty="0" smtClean="0"/>
              <a:t>.</a:t>
            </a:r>
          </a:p>
          <a:p>
            <a:pPr marL="0" indent="0">
              <a:buNone/>
            </a:pPr>
            <a:endParaRPr lang="en-US" sz="3600" dirty="0" smtClean="0"/>
          </a:p>
          <a:p>
            <a:r>
              <a:rPr lang="en-US" sz="3600" dirty="0" smtClean="0"/>
              <a:t>Students </a:t>
            </a:r>
            <a:r>
              <a:rPr lang="en-US" sz="3600" dirty="0"/>
              <a:t>must be able decode and comprehend </a:t>
            </a:r>
            <a:r>
              <a:rPr lang="en-US" sz="3600" dirty="0" smtClean="0"/>
              <a:t>mathematical </a:t>
            </a:r>
            <a:r>
              <a:rPr lang="en-US" sz="3600" dirty="0"/>
              <a:t>signs, symbols, and graphics</a:t>
            </a:r>
            <a:r>
              <a:rPr lang="en-US" sz="3600" dirty="0" smtClean="0"/>
              <a:t>.</a:t>
            </a:r>
          </a:p>
          <a:p>
            <a:endParaRPr lang="en-US" sz="3600" dirty="0" smtClean="0"/>
          </a:p>
          <a:p>
            <a:r>
              <a:rPr lang="en-US" sz="3600" dirty="0"/>
              <a:t>Students also need to read and interpret information presented in unfamiliar ways—not only left to right, but also right to left (number lines), top to bottom (tables), and even diagonally (graphs</a:t>
            </a:r>
            <a:r>
              <a:rPr lang="en-US" sz="3600" dirty="0" smtClean="0"/>
              <a:t>).</a:t>
            </a:r>
          </a:p>
          <a:p>
            <a:endParaRPr lang="en-US" sz="3600" dirty="0"/>
          </a:p>
          <a:p>
            <a:r>
              <a:rPr lang="en-US" sz="3600" dirty="0"/>
              <a:t>W</a:t>
            </a:r>
            <a:r>
              <a:rPr lang="en-US" sz="3600" dirty="0" smtClean="0"/>
              <a:t>ords </a:t>
            </a:r>
            <a:r>
              <a:rPr lang="en-US" sz="3600" dirty="0"/>
              <a:t>that are common in the English language may have a different meaning in </a:t>
            </a:r>
            <a:r>
              <a:rPr lang="en-US" sz="3600" dirty="0" smtClean="0"/>
              <a:t>mathematics.</a:t>
            </a:r>
          </a:p>
          <a:p>
            <a:pPr marL="457200" lvl="1" indent="0">
              <a:buNone/>
            </a:pPr>
            <a:endParaRPr lang="en-US" dirty="0" smtClean="0"/>
          </a:p>
        </p:txBody>
      </p:sp>
      <p:sp>
        <p:nvSpPr>
          <p:cNvPr id="4" name="TextBox 3"/>
          <p:cNvSpPr txBox="1"/>
          <p:nvPr/>
        </p:nvSpPr>
        <p:spPr>
          <a:xfrm>
            <a:off x="5225144" y="6080101"/>
            <a:ext cx="6772589" cy="861774"/>
          </a:xfrm>
          <a:prstGeom prst="rect">
            <a:avLst/>
          </a:prstGeom>
          <a:noFill/>
        </p:spPr>
        <p:txBody>
          <a:bodyPr wrap="square" rtlCol="0">
            <a:spAutoFit/>
          </a:bodyPr>
          <a:lstStyle/>
          <a:p>
            <a:pPr algn="r"/>
            <a:r>
              <a:rPr lang="en-US" sz="1600" dirty="0"/>
              <a:t>(Kester Phillips, Bardsley, Bach, Gibb-Brown, 2009; p. 468 </a:t>
            </a:r>
          </a:p>
          <a:p>
            <a:pPr algn="r"/>
            <a:r>
              <a:rPr lang="en-US" sz="1600" dirty="0"/>
              <a:t>Barton, Heidema, and Jordan, 2002, p.24) </a:t>
            </a:r>
          </a:p>
          <a:p>
            <a:endParaRPr lang="en-US" dirty="0"/>
          </a:p>
        </p:txBody>
      </p:sp>
    </p:spTree>
    <p:extLst>
      <p:ext uri="{BB962C8B-B14F-4D97-AF65-F5344CB8AC3E}">
        <p14:creationId xmlns:p14="http://schemas.microsoft.com/office/powerpoint/2010/main" val="123324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Literacy Strategies that Assist With Competency 1:</a:t>
            </a:r>
            <a:br>
              <a:rPr lang="en-US" sz="2800" dirty="0" smtClean="0"/>
            </a:br>
            <a:r>
              <a:rPr lang="en-US" sz="2800" dirty="0"/>
              <a:t>(</a:t>
            </a:r>
            <a:r>
              <a:rPr lang="en-US" sz="2800" dirty="0" smtClean="0"/>
              <a:t>Comprehension &amp; Representation)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7304669"/>
              </p:ext>
            </p:extLst>
          </p:nvPr>
        </p:nvGraphicFramePr>
        <p:xfrm>
          <a:off x="444016" y="2091022"/>
          <a:ext cx="10952703" cy="4297187"/>
        </p:xfrm>
        <a:graphic>
          <a:graphicData uri="http://schemas.openxmlformats.org/drawingml/2006/table">
            <a:tbl>
              <a:tblPr firstRow="1" bandRow="1">
                <a:tableStyleId>{5C22544A-7EE6-4342-B048-85BDC9FD1C3A}</a:tableStyleId>
              </a:tblPr>
              <a:tblGrid>
                <a:gridCol w="2084244"/>
                <a:gridCol w="2949204"/>
                <a:gridCol w="3491109"/>
                <a:gridCol w="2428146"/>
              </a:tblGrid>
              <a:tr h="494628">
                <a:tc>
                  <a:txBody>
                    <a:bodyPr/>
                    <a:lstStyle/>
                    <a:p>
                      <a:pPr algn="ctr"/>
                      <a:r>
                        <a:rPr lang="en-US" sz="1400" dirty="0" smtClean="0">
                          <a:latin typeface="Times New Roman" panose="02020603050405020304" pitchFamily="18" charset="0"/>
                          <a:cs typeface="Times New Roman" panose="02020603050405020304" pitchFamily="18" charset="0"/>
                        </a:rPr>
                        <a:t>Strategies</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smtClean="0">
                          <a:latin typeface="Times New Roman" panose="02020603050405020304" pitchFamily="18" charset="0"/>
                          <a:cs typeface="Times New Roman" panose="02020603050405020304" pitchFamily="18" charset="0"/>
                        </a:rPr>
                        <a:t>Description</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smtClean="0">
                          <a:latin typeface="Times New Roman" panose="02020603050405020304" pitchFamily="18" charset="0"/>
                          <a:cs typeface="Times New Roman" panose="02020603050405020304" pitchFamily="18" charset="0"/>
                        </a:rPr>
                        <a:t>Why Use This</a:t>
                      </a:r>
                      <a:r>
                        <a:rPr lang="en-US" sz="1400" baseline="0" dirty="0" smtClean="0">
                          <a:latin typeface="Times New Roman" panose="02020603050405020304" pitchFamily="18" charset="0"/>
                          <a:cs typeface="Times New Roman" panose="02020603050405020304" pitchFamily="18" charset="0"/>
                        </a:rPr>
                        <a:t> Strategy</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smtClean="0">
                          <a:latin typeface="Times New Roman" panose="02020603050405020304" pitchFamily="18" charset="0"/>
                          <a:cs typeface="Times New Roman" panose="02020603050405020304" pitchFamily="18" charset="0"/>
                        </a:rPr>
                        <a:t>How to Use</a:t>
                      </a:r>
                      <a:r>
                        <a:rPr lang="en-US" sz="1400" baseline="0" dirty="0" smtClean="0">
                          <a:latin typeface="Times New Roman" panose="02020603050405020304" pitchFamily="18" charset="0"/>
                          <a:cs typeface="Times New Roman" panose="02020603050405020304" pitchFamily="18" charset="0"/>
                        </a:rPr>
                        <a:t> This Strategy</a:t>
                      </a:r>
                    </a:p>
                    <a:p>
                      <a:pPr algn="ctr"/>
                      <a:r>
                        <a:rPr lang="en-US" sz="1400" dirty="0" smtClean="0">
                          <a:latin typeface="Times New Roman" panose="02020603050405020304" pitchFamily="18" charset="0"/>
                          <a:cs typeface="Times New Roman" panose="02020603050405020304" pitchFamily="18" charset="0"/>
                        </a:rPr>
                        <a:t>(Methods</a:t>
                      </a:r>
                      <a:r>
                        <a:rPr lang="en-US" sz="1400" baseline="0" dirty="0" smtClean="0">
                          <a:latin typeface="Times New Roman" panose="02020603050405020304" pitchFamily="18" charset="0"/>
                          <a:cs typeface="Times New Roman" panose="02020603050405020304" pitchFamily="18" charset="0"/>
                        </a:rPr>
                        <a:t> and Tools)</a:t>
                      </a:r>
                      <a:endParaRPr lang="en-US" sz="1400" dirty="0">
                        <a:latin typeface="Times New Roman" panose="02020603050405020304" pitchFamily="18" charset="0"/>
                        <a:cs typeface="Times New Roman" panose="02020603050405020304" pitchFamily="18" charset="0"/>
                      </a:endParaRPr>
                    </a:p>
                  </a:txBody>
                  <a:tcPr anchor="ctr"/>
                </a:tc>
              </a:tr>
              <a:tr h="290957">
                <a:tc gridSpan="4">
                  <a:txBody>
                    <a:bodyPr/>
                    <a:lstStyle/>
                    <a:p>
                      <a:pPr algn="l"/>
                      <a:r>
                        <a:rPr lang="en-US" sz="1400" b="1" dirty="0" smtClean="0">
                          <a:latin typeface="Times New Roman" panose="02020603050405020304" pitchFamily="18" charset="0"/>
                          <a:cs typeface="Times New Roman" panose="02020603050405020304" pitchFamily="18" charset="0"/>
                        </a:rPr>
                        <a:t>Vocabulary</a:t>
                      </a:r>
                      <a:endParaRPr lang="en-US" sz="14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hMerge="1">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tr>
              <a:tr h="943769">
                <a:tc>
                  <a:txBody>
                    <a:bodyPr/>
                    <a:lstStyle/>
                    <a:p>
                      <a:pPr algn="ctr"/>
                      <a:r>
                        <a:rPr lang="en-US" sz="1400" dirty="0" smtClean="0">
                          <a:latin typeface="Times New Roman" panose="02020603050405020304" pitchFamily="18" charset="0"/>
                          <a:cs typeface="Times New Roman" panose="02020603050405020304" pitchFamily="18" charset="0"/>
                        </a:rPr>
                        <a:t>Identify Key Words and Content-Area Vocabulary</a:t>
                      </a:r>
                    </a:p>
                  </a:txBody>
                  <a:tcPr anchor="ctr"/>
                </a:tc>
                <a:tc>
                  <a:txBody>
                    <a:bodyPr/>
                    <a:lstStyle/>
                    <a:p>
                      <a:pPr algn="l"/>
                      <a:r>
                        <a:rPr lang="en-US" sz="1200" dirty="0" smtClean="0">
                          <a:latin typeface="Times New Roman" panose="02020603050405020304" pitchFamily="18" charset="0"/>
                          <a:cs typeface="Times New Roman" panose="02020603050405020304" pitchFamily="18" charset="0"/>
                        </a:rPr>
                        <a:t>Identifying</a:t>
                      </a:r>
                      <a:r>
                        <a:rPr lang="en-US" sz="1200" baseline="0" dirty="0" smtClean="0">
                          <a:latin typeface="Times New Roman" panose="02020603050405020304" pitchFamily="18" charset="0"/>
                          <a:cs typeface="Times New Roman" panose="02020603050405020304" pitchFamily="18" charset="0"/>
                        </a:rPr>
                        <a:t> and decoding w</a:t>
                      </a:r>
                      <a:r>
                        <a:rPr lang="en-US" sz="1200" dirty="0" smtClean="0">
                          <a:latin typeface="Times New Roman" panose="02020603050405020304" pitchFamily="18" charset="0"/>
                          <a:cs typeface="Times New Roman" panose="02020603050405020304" pitchFamily="18" charset="0"/>
                        </a:rPr>
                        <a:t>ords that</a:t>
                      </a:r>
                      <a:r>
                        <a:rPr lang="en-US" sz="1200" baseline="0" dirty="0" smtClean="0">
                          <a:latin typeface="Times New Roman" panose="02020603050405020304" pitchFamily="18" charset="0"/>
                          <a:cs typeface="Times New Roman" panose="02020603050405020304" pitchFamily="18" charset="0"/>
                        </a:rPr>
                        <a:t> are essential to the conceptual understanding of the problem. (Students may struggle with concept words or difficult vocabulary).</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l"/>
                      <a:r>
                        <a:rPr lang="en-US" sz="1200" dirty="0" smtClean="0">
                          <a:latin typeface="Times New Roman" panose="02020603050405020304" pitchFamily="18" charset="0"/>
                          <a:cs typeface="Times New Roman" panose="02020603050405020304" pitchFamily="18" charset="0"/>
                        </a:rPr>
                        <a:t>Words</a:t>
                      </a:r>
                      <a:r>
                        <a:rPr lang="en-US" sz="1200" baseline="0" dirty="0" smtClean="0">
                          <a:latin typeface="Times New Roman" panose="02020603050405020304" pitchFamily="18" charset="0"/>
                          <a:cs typeface="Times New Roman" panose="02020603050405020304" pitchFamily="18" charset="0"/>
                        </a:rPr>
                        <a:t> in the English language sometimes mean something different in the math classroom. </a:t>
                      </a:r>
                    </a:p>
                    <a:p>
                      <a:pPr algn="l"/>
                      <a:r>
                        <a:rPr lang="en-US" sz="1200" baseline="0" dirty="0" smtClean="0">
                          <a:latin typeface="Times New Roman" panose="02020603050405020304" pitchFamily="18" charset="0"/>
                          <a:cs typeface="Times New Roman" panose="02020603050405020304" pitchFamily="18" charset="0"/>
                        </a:rPr>
                        <a:t>Allows students to concentrate on words that will allow them to eventually solve the problem.</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Times New Roman" panose="02020603050405020304" pitchFamily="18" charset="0"/>
                          <a:cs typeface="Times New Roman" panose="02020603050405020304" pitchFamily="18" charset="0"/>
                        </a:rPr>
                        <a:t>Vocabulary Table</a:t>
                      </a:r>
                    </a:p>
                    <a:p>
                      <a:pPr marL="285750" indent="-285750" algn="l">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Verbal Visual Word Association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Times New Roman" panose="02020603050405020304" pitchFamily="18" charset="0"/>
                          <a:cs typeface="Times New Roman" panose="02020603050405020304" pitchFamily="18" charset="0"/>
                        </a:rPr>
                        <a:t>Frayer Model</a:t>
                      </a:r>
                    </a:p>
                    <a:p>
                      <a:pPr marL="285750" indent="-285750" algn="l">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Word Wall</a:t>
                      </a:r>
                    </a:p>
                  </a:txBody>
                  <a:tcPr/>
                </a:tc>
              </a:tr>
              <a:tr h="290957">
                <a:tc gridSpan="4">
                  <a:txBody>
                    <a:bodyPr/>
                    <a:lstStyle/>
                    <a:p>
                      <a:pPr algn="l"/>
                      <a:r>
                        <a:rPr lang="en-US" sz="1400" b="1" baseline="0" dirty="0" smtClean="0">
                          <a:latin typeface="Times New Roman" panose="02020603050405020304" pitchFamily="18" charset="0"/>
                          <a:cs typeface="Times New Roman" panose="02020603050405020304" pitchFamily="18" charset="0"/>
                        </a:rPr>
                        <a:t>Comprehension and Representation</a:t>
                      </a:r>
                      <a:endParaRPr lang="en-US" sz="1400" b="1" dirty="0" smtClean="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hMerge="1">
                  <a:txBody>
                    <a:bodyPr/>
                    <a:lstStyle/>
                    <a:p>
                      <a:pPr algn="l"/>
                      <a:endParaRPr lang="en-US" sz="1200" dirty="0">
                        <a:latin typeface="Times New Roman" panose="02020603050405020304" pitchFamily="18" charset="0"/>
                        <a:cs typeface="Times New Roman" panose="02020603050405020304" pitchFamily="18" charset="0"/>
                      </a:endParaRPr>
                    </a:p>
                  </a:txBody>
                  <a:tcPr anchor="ctr"/>
                </a:tc>
                <a:tc hMerge="1">
                  <a:txBody>
                    <a:bodyPr/>
                    <a:lstStyle/>
                    <a:p>
                      <a:pPr algn="l"/>
                      <a:endParaRPr lang="en-US" sz="1200" dirty="0">
                        <a:latin typeface="Times New Roman" panose="02020603050405020304" pitchFamily="18" charset="0"/>
                        <a:cs typeface="Times New Roman" panose="02020603050405020304" pitchFamily="18" charset="0"/>
                      </a:endParaRPr>
                    </a:p>
                  </a:txBody>
                  <a:tcPr anchor="ctr"/>
                </a:tc>
                <a:tc hMerge="1">
                  <a:txBody>
                    <a:bodyPr/>
                    <a:lstStyle/>
                    <a:p>
                      <a:pPr marL="285750" indent="-285750" algn="l">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tc>
              </a:tr>
              <a:tr h="681286">
                <a:tc>
                  <a:txBody>
                    <a:bodyPr/>
                    <a:lstStyle/>
                    <a:p>
                      <a:pPr algn="ctr"/>
                      <a:r>
                        <a:rPr lang="en-US" sz="1400" b="0" dirty="0" smtClean="0">
                          <a:latin typeface="Times New Roman" panose="02020603050405020304" pitchFamily="18" charset="0"/>
                          <a:cs typeface="Times New Roman" panose="02020603050405020304" pitchFamily="18" charset="0"/>
                        </a:rPr>
                        <a:t>Guided Comprehension of Word</a:t>
                      </a:r>
                      <a:r>
                        <a:rPr lang="en-US" sz="1400" b="0" baseline="0" dirty="0" smtClean="0">
                          <a:latin typeface="Times New Roman" panose="02020603050405020304" pitchFamily="18" charset="0"/>
                          <a:cs typeface="Times New Roman" panose="02020603050405020304" pitchFamily="18" charset="0"/>
                        </a:rPr>
                        <a:t> Problems</a:t>
                      </a:r>
                      <a:endParaRPr lang="en-US" sz="1400" b="0" dirty="0">
                        <a:latin typeface="Times New Roman" panose="02020603050405020304" pitchFamily="18" charset="0"/>
                        <a:cs typeface="Times New Roman" panose="02020603050405020304" pitchFamily="18" charset="0"/>
                      </a:endParaRPr>
                    </a:p>
                  </a:txBody>
                  <a:tcPr anchor="ctr"/>
                </a:tc>
                <a:tc>
                  <a:txBody>
                    <a:bodyPr/>
                    <a:lstStyle/>
                    <a:p>
                      <a:pPr algn="l"/>
                      <a:r>
                        <a:rPr lang="en-US" sz="1200" dirty="0" smtClean="0">
                          <a:latin typeface="Times New Roman" panose="02020603050405020304" pitchFamily="18" charset="0"/>
                          <a:cs typeface="Times New Roman" panose="02020603050405020304" pitchFamily="18" charset="0"/>
                        </a:rPr>
                        <a:t>A list of questions that help the student</a:t>
                      </a:r>
                      <a:r>
                        <a:rPr lang="en-US" sz="1200" baseline="0" dirty="0" smtClean="0">
                          <a:latin typeface="Times New Roman" panose="02020603050405020304" pitchFamily="18" charset="0"/>
                          <a:cs typeface="Times New Roman" panose="02020603050405020304" pitchFamily="18" charset="0"/>
                        </a:rPr>
                        <a:t> process the math problem and make them metacognitive aware of what they are reading.</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l"/>
                      <a:r>
                        <a:rPr lang="en-US" sz="1200" dirty="0" smtClean="0">
                          <a:latin typeface="Times New Roman" panose="02020603050405020304" pitchFamily="18" charset="0"/>
                          <a:cs typeface="Times New Roman" panose="02020603050405020304" pitchFamily="18" charset="0"/>
                        </a:rPr>
                        <a:t>Helps students fully understand the problem solving thought process. Good strategy</a:t>
                      </a:r>
                      <a:r>
                        <a:rPr lang="en-US" sz="1200" baseline="0" dirty="0" smtClean="0">
                          <a:latin typeface="Times New Roman" panose="02020603050405020304" pitchFamily="18" charset="0"/>
                          <a:cs typeface="Times New Roman" panose="02020603050405020304" pitchFamily="18" charset="0"/>
                        </a:rPr>
                        <a:t> for low achieving math students.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marL="171450" indent="-171450" algn="l">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CUBE Method</a:t>
                      </a:r>
                    </a:p>
                    <a:p>
                      <a:pPr marL="171450" indent="-171450" algn="l">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Guided Question</a:t>
                      </a:r>
                    </a:p>
                    <a:p>
                      <a:pPr marL="171450" indent="-171450" algn="l">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tc>
              </a:tr>
              <a:tr h="1402698">
                <a:tc>
                  <a:txBody>
                    <a:bodyPr/>
                    <a:lstStyle/>
                    <a:p>
                      <a:pPr algn="ctr"/>
                      <a:r>
                        <a:rPr lang="en-US" sz="1400" dirty="0" smtClean="0">
                          <a:latin typeface="Times New Roman" panose="02020603050405020304" pitchFamily="18" charset="0"/>
                          <a:cs typeface="Times New Roman" panose="02020603050405020304" pitchFamily="18" charset="0"/>
                        </a:rPr>
                        <a:t>Graphics Organizers</a:t>
                      </a:r>
                      <a:endParaRPr lang="en-US" sz="1400" b="1" dirty="0">
                        <a:latin typeface="Times New Roman" panose="02020603050405020304" pitchFamily="18" charset="0"/>
                        <a:cs typeface="Times New Roman" panose="02020603050405020304" pitchFamily="18" charset="0"/>
                      </a:endParaRPr>
                    </a:p>
                  </a:txBody>
                  <a:tcPr anchor="ctr"/>
                </a:tc>
                <a:tc>
                  <a:txBody>
                    <a:bodyPr/>
                    <a:lstStyle/>
                    <a:p>
                      <a:pPr algn="l"/>
                      <a:r>
                        <a:rPr lang="en-US" sz="1200" dirty="0" smtClean="0">
                          <a:latin typeface="Times New Roman" panose="02020603050405020304" pitchFamily="18" charset="0"/>
                          <a:cs typeface="Times New Roman" panose="02020603050405020304" pitchFamily="18" charset="0"/>
                        </a:rPr>
                        <a:t>Graphical tool for organizing and representing knowledge. </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Provides</a:t>
                      </a:r>
                      <a:r>
                        <a:rPr lang="en-US" sz="1200" baseline="0" dirty="0" smtClean="0">
                          <a:latin typeface="Times New Roman" panose="02020603050405020304" pitchFamily="18" charset="0"/>
                          <a:cs typeface="Times New Roman" panose="02020603050405020304" pitchFamily="18" charset="0"/>
                        </a:rPr>
                        <a:t> a v</a:t>
                      </a:r>
                      <a:r>
                        <a:rPr lang="en-US" sz="1200" dirty="0" smtClean="0">
                          <a:latin typeface="Times New Roman" panose="02020603050405020304" pitchFamily="18" charset="0"/>
                          <a:cs typeface="Times New Roman" panose="02020603050405020304" pitchFamily="18" charset="0"/>
                        </a:rPr>
                        <a:t>isual representation of key concepts and related terms.</a:t>
                      </a:r>
                      <a:r>
                        <a:rPr lang="en-US" sz="1200" baseline="0" dirty="0" smtClean="0">
                          <a:latin typeface="Times New Roman" panose="02020603050405020304" pitchFamily="18" charset="0"/>
                          <a:cs typeface="Times New Roman" panose="02020603050405020304" pitchFamily="18" charset="0"/>
                        </a:rPr>
                        <a:t> This h</a:t>
                      </a:r>
                      <a:r>
                        <a:rPr lang="en-US" sz="1200" dirty="0" smtClean="0">
                          <a:latin typeface="Times New Roman" panose="02020603050405020304" pitchFamily="18" charset="0"/>
                          <a:cs typeface="Times New Roman" panose="02020603050405020304" pitchFamily="18" charset="0"/>
                        </a:rPr>
                        <a:t>elps</a:t>
                      </a:r>
                      <a:r>
                        <a:rPr lang="en-US" sz="1200" baseline="0" dirty="0" smtClean="0">
                          <a:latin typeface="Times New Roman" panose="02020603050405020304" pitchFamily="18" charset="0"/>
                          <a:cs typeface="Times New Roman" panose="02020603050405020304" pitchFamily="18" charset="0"/>
                        </a:rPr>
                        <a:t> students make connections, explain relationships and retain information. </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Times New Roman" panose="02020603050405020304" pitchFamily="18" charset="0"/>
                          <a:cs typeface="Times New Roman" panose="02020603050405020304" pitchFamily="18" charset="0"/>
                        </a:rPr>
                        <a:t>Concept Maps</a:t>
                      </a:r>
                    </a:p>
                    <a:p>
                      <a:pPr marL="171450" indent="-171450" algn="l">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Classification Diagrams</a:t>
                      </a:r>
                    </a:p>
                    <a:p>
                      <a:pPr marL="171450" indent="-171450" algn="l">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Venn Diagrams</a:t>
                      </a:r>
                    </a:p>
                    <a:p>
                      <a:pPr marL="0" indent="0" algn="l">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Tables</a:t>
                      </a:r>
                    </a:p>
                    <a:p>
                      <a:pPr marL="171450" indent="-171450" algn="l">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Graphs</a:t>
                      </a:r>
                    </a:p>
                  </a:txBody>
                  <a:tcPr/>
                </a:tc>
              </a:tr>
            </a:tbl>
          </a:graphicData>
        </a:graphic>
      </p:graphicFrame>
      <p:sp>
        <p:nvSpPr>
          <p:cNvPr id="6" name="TextBox 5"/>
          <p:cNvSpPr txBox="1"/>
          <p:nvPr/>
        </p:nvSpPr>
        <p:spPr>
          <a:xfrm>
            <a:off x="7972746" y="6462445"/>
            <a:ext cx="3051425" cy="369332"/>
          </a:xfrm>
          <a:prstGeom prst="rect">
            <a:avLst/>
          </a:prstGeom>
          <a:noFill/>
        </p:spPr>
        <p:txBody>
          <a:bodyPr wrap="square" rtlCol="0">
            <a:spAutoFit/>
          </a:bodyPr>
          <a:lstStyle/>
          <a:p>
            <a:pPr algn="r"/>
            <a:r>
              <a:rPr lang="en-US" dirty="0" smtClean="0"/>
              <a:t>Capelli, 2015</a:t>
            </a:r>
            <a:endParaRPr lang="en-US" dirty="0"/>
          </a:p>
        </p:txBody>
      </p:sp>
    </p:spTree>
    <p:extLst>
      <p:ext uri="{BB962C8B-B14F-4D97-AF65-F5344CB8AC3E}">
        <p14:creationId xmlns:p14="http://schemas.microsoft.com/office/powerpoint/2010/main" val="3258723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702986"/>
            <a:ext cx="9613861" cy="1080938"/>
          </a:xfrm>
        </p:spPr>
        <p:txBody>
          <a:bodyPr>
            <a:normAutofit/>
          </a:bodyPr>
          <a:lstStyle/>
          <a:p>
            <a:r>
              <a:rPr lang="en-US" sz="2800" dirty="0" smtClean="0"/>
              <a:t>Competency 2: </a:t>
            </a:r>
            <a:br>
              <a:rPr lang="en-US" sz="2800" dirty="0" smtClean="0"/>
            </a:br>
            <a:r>
              <a:rPr lang="en-US" sz="2800" dirty="0" smtClean="0"/>
              <a:t>Uses Mathematical Reasoning</a:t>
            </a:r>
            <a:endParaRPr lang="en-US" sz="2800" dirty="0"/>
          </a:p>
        </p:txBody>
      </p:sp>
      <p:graphicFrame>
        <p:nvGraphicFramePr>
          <p:cNvPr id="4" name="Diagram 3"/>
          <p:cNvGraphicFramePr/>
          <p:nvPr>
            <p:extLst>
              <p:ext uri="{D42A27DB-BD31-4B8C-83A1-F6EECF244321}">
                <p14:modId xmlns:p14="http://schemas.microsoft.com/office/powerpoint/2010/main" val="4193997204"/>
              </p:ext>
            </p:extLst>
          </p:nvPr>
        </p:nvGraphicFramePr>
        <p:xfrm>
          <a:off x="1522244" y="4902609"/>
          <a:ext cx="9101573" cy="45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1962738" y="2502346"/>
            <a:ext cx="8167581" cy="1764034"/>
          </a:xfrm>
          <a:prstGeom prst="rect">
            <a:avLst/>
          </a:prstGeom>
        </p:spPr>
      </p:pic>
    </p:spTree>
    <p:extLst>
      <p:ext uri="{BB962C8B-B14F-4D97-AF65-F5344CB8AC3E}">
        <p14:creationId xmlns:p14="http://schemas.microsoft.com/office/powerpoint/2010/main" val="2667339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Problem-Areas With Competency 2</a:t>
            </a:r>
            <a:endParaRPr lang="en-US" sz="2800" dirty="0"/>
          </a:p>
        </p:txBody>
      </p:sp>
      <p:sp>
        <p:nvSpPr>
          <p:cNvPr id="3" name="Content Placeholder 2"/>
          <p:cNvSpPr>
            <a:spLocks noGrp="1"/>
          </p:cNvSpPr>
          <p:nvPr>
            <p:ph idx="1"/>
          </p:nvPr>
        </p:nvSpPr>
        <p:spPr>
          <a:xfrm>
            <a:off x="680322" y="2336872"/>
            <a:ext cx="7486934" cy="3835327"/>
          </a:xfrm>
        </p:spPr>
        <p:txBody>
          <a:bodyPr/>
          <a:lstStyle/>
          <a:p>
            <a:pPr marL="0" indent="0">
              <a:buNone/>
            </a:pPr>
            <a:r>
              <a:rPr lang="en-US" dirty="0" smtClean="0"/>
              <a:t>Criteria 2.1 and 2.2: </a:t>
            </a:r>
          </a:p>
          <a:p>
            <a:pPr marL="457200" lvl="1" indent="0">
              <a:buNone/>
            </a:pPr>
            <a:endParaRPr lang="en-US" sz="2400" dirty="0"/>
          </a:p>
          <a:p>
            <a:pPr marL="457200" lvl="1" indent="0">
              <a:buNone/>
            </a:pPr>
            <a:r>
              <a:rPr lang="en-US" sz="2400" dirty="0" smtClean="0"/>
              <a:t>   Require strong Executive Function (EF)</a:t>
            </a:r>
          </a:p>
          <a:p>
            <a:pPr lvl="2"/>
            <a:endParaRPr lang="en-US" sz="2000" dirty="0" smtClean="0"/>
          </a:p>
          <a:p>
            <a:endParaRPr lang="en-US" sz="2000" dirty="0" smtClean="0"/>
          </a:p>
          <a:p>
            <a:pPr marL="0" indent="0">
              <a:buNone/>
            </a:pPr>
            <a:endParaRPr lang="en-US" sz="2000" dirty="0" smtClean="0"/>
          </a:p>
          <a:p>
            <a:pPr marL="0" indent="0">
              <a:buNone/>
            </a:pPr>
            <a:r>
              <a:rPr lang="en-US" sz="2000" dirty="0" smtClean="0"/>
              <a:t>Individuals with executive function problems have</a:t>
            </a:r>
          </a:p>
          <a:p>
            <a:pPr marL="0" indent="0">
              <a:buNone/>
            </a:pPr>
            <a:r>
              <a:rPr lang="en-US" sz="2000" dirty="0" smtClean="0"/>
              <a:t>difficulty </a:t>
            </a:r>
            <a:r>
              <a:rPr lang="en-US" sz="2000" dirty="0"/>
              <a:t>with planning, organizing and </a:t>
            </a:r>
            <a:r>
              <a:rPr lang="en-US" sz="2000" dirty="0" smtClean="0"/>
              <a:t>managing </a:t>
            </a:r>
            <a:r>
              <a:rPr lang="en-US" sz="2000" dirty="0"/>
              <a:t>time and space.</a:t>
            </a:r>
          </a:p>
          <a:p>
            <a:pPr marL="0" indent="0" algn="r">
              <a:buNone/>
            </a:pPr>
            <a:r>
              <a:rPr lang="en-US" sz="2000" dirty="0">
                <a:hlinkClick r:id="rId3"/>
              </a:rPr>
              <a:t>National Center for Learning Disabilities (NCLD)</a:t>
            </a:r>
            <a:endParaRPr lang="en-US" sz="2000" dirty="0"/>
          </a:p>
          <a:p>
            <a:pPr marL="457200" lvl="1" indent="0">
              <a:buNone/>
            </a:pPr>
            <a:endParaRPr lang="en-US" dirty="0"/>
          </a:p>
          <a:p>
            <a:pPr lvl="1"/>
            <a:endParaRPr lang="en-US" dirty="0" smtClean="0"/>
          </a:p>
        </p:txBody>
      </p:sp>
      <p:pic>
        <p:nvPicPr>
          <p:cNvPr id="1028" name="Picture 4" descr="Executive Functioning Skills"/>
          <p:cNvPicPr>
            <a:picLocks noChangeAspect="1" noChangeArrowheads="1"/>
          </p:cNvPicPr>
          <p:nvPr/>
        </p:nvPicPr>
        <p:blipFill rotWithShape="1">
          <a:blip r:embed="rId4">
            <a:extLst>
              <a:ext uri="{28A0092B-C50C-407E-A947-70E740481C1C}">
                <a14:useLocalDpi xmlns:a14="http://schemas.microsoft.com/office/drawing/2010/main" val="0"/>
              </a:ext>
            </a:extLst>
          </a:blip>
          <a:srcRect b="16373"/>
          <a:stretch/>
        </p:blipFill>
        <p:spPr bwMode="auto">
          <a:xfrm>
            <a:off x="8309519" y="2213321"/>
            <a:ext cx="3639352" cy="4340777"/>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Right Arrow 5"/>
          <p:cNvSpPr/>
          <p:nvPr/>
        </p:nvSpPr>
        <p:spPr>
          <a:xfrm>
            <a:off x="813917" y="2783394"/>
            <a:ext cx="462224" cy="653143"/>
          </a:xfrm>
          <a:prstGeom prst="curved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79354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Problem Areas With Competency 2</a:t>
            </a:r>
          </a:p>
        </p:txBody>
      </p:sp>
      <p:sp>
        <p:nvSpPr>
          <p:cNvPr id="3" name="Content Placeholder 2"/>
          <p:cNvSpPr>
            <a:spLocks noGrp="1"/>
          </p:cNvSpPr>
          <p:nvPr>
            <p:ph idx="1"/>
          </p:nvPr>
        </p:nvSpPr>
        <p:spPr>
          <a:xfrm>
            <a:off x="680321" y="2261240"/>
            <a:ext cx="6273138" cy="4229725"/>
          </a:xfrm>
        </p:spPr>
        <p:txBody>
          <a:bodyPr/>
          <a:lstStyle/>
          <a:p>
            <a:pPr marL="0" indent="0">
              <a:buNone/>
            </a:pPr>
            <a:r>
              <a:rPr lang="en-US" sz="2000" dirty="0"/>
              <a:t>Criterion 2.3:</a:t>
            </a:r>
          </a:p>
          <a:p>
            <a:pPr marL="457200" lvl="1" indent="0">
              <a:buNone/>
            </a:pPr>
            <a:endParaRPr lang="en-US" dirty="0" smtClean="0"/>
          </a:p>
          <a:p>
            <a:pPr marL="457200" lvl="1" indent="0">
              <a:buNone/>
            </a:pPr>
            <a:r>
              <a:rPr lang="en-US" dirty="0" smtClean="0"/>
              <a:t>Writing </a:t>
            </a:r>
            <a:r>
              <a:rPr lang="en-US" dirty="0"/>
              <a:t>in math class differs from other subjects.</a:t>
            </a:r>
          </a:p>
          <a:p>
            <a:pPr lvl="2"/>
            <a:r>
              <a:rPr lang="en-US" sz="2000" dirty="0"/>
              <a:t>Must use various registers of representation (e.g. words, symbols, figures, diagrams/graphs, tables) to convey the solution.</a:t>
            </a:r>
          </a:p>
          <a:p>
            <a:pPr lvl="2"/>
            <a:r>
              <a:rPr lang="en-US" sz="2000" dirty="0"/>
              <a:t>Must use the rules and conventions of mathematical language.</a:t>
            </a:r>
          </a:p>
          <a:p>
            <a:pPr marL="0" indent="0">
              <a:buNone/>
            </a:pPr>
            <a:endParaRPr lang="en-US" dirty="0"/>
          </a:p>
        </p:txBody>
      </p:sp>
      <p:pic>
        <p:nvPicPr>
          <p:cNvPr id="2054" name="Picture 6" descr="Image result for student answer to geome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348" y="2723103"/>
            <a:ext cx="4401707" cy="3767862"/>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Right Arrow 4"/>
          <p:cNvSpPr/>
          <p:nvPr/>
        </p:nvSpPr>
        <p:spPr>
          <a:xfrm>
            <a:off x="559740" y="2723103"/>
            <a:ext cx="445095" cy="532563"/>
          </a:xfrm>
          <a:prstGeom prst="curvedRightArrow">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88748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Literacy </a:t>
            </a:r>
            <a:r>
              <a:rPr lang="en-US" sz="2800" dirty="0"/>
              <a:t>S</a:t>
            </a:r>
            <a:r>
              <a:rPr lang="en-US" sz="2800" dirty="0" smtClean="0"/>
              <a:t>trategies that Assist with Competency 2:</a:t>
            </a:r>
            <a:br>
              <a:rPr lang="en-US" sz="2800" dirty="0" smtClean="0"/>
            </a:br>
            <a:r>
              <a:rPr lang="en-US" sz="2700" dirty="0" smtClean="0"/>
              <a:t>Mathematical Reasoning (Organization, Application, Communication)</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8868167"/>
              </p:ext>
            </p:extLst>
          </p:nvPr>
        </p:nvGraphicFramePr>
        <p:xfrm>
          <a:off x="375297" y="2092151"/>
          <a:ext cx="10710518" cy="4341529"/>
        </p:xfrm>
        <a:graphic>
          <a:graphicData uri="http://schemas.openxmlformats.org/drawingml/2006/table">
            <a:tbl>
              <a:tblPr firstRow="1" bandRow="1">
                <a:tableStyleId>{5C22544A-7EE6-4342-B048-85BDC9FD1C3A}</a:tableStyleId>
              </a:tblPr>
              <a:tblGrid>
                <a:gridCol w="2291226"/>
                <a:gridCol w="2740936"/>
                <a:gridCol w="3202672"/>
                <a:gridCol w="2475684"/>
              </a:tblGrid>
              <a:tr h="475755">
                <a:tc>
                  <a:txBody>
                    <a:bodyPr/>
                    <a:lstStyle/>
                    <a:p>
                      <a:pPr algn="ctr"/>
                      <a:r>
                        <a:rPr lang="en-US" sz="1400" dirty="0" smtClean="0">
                          <a:latin typeface="Times New Roman" panose="02020603050405020304" pitchFamily="18" charset="0"/>
                          <a:cs typeface="Times New Roman" panose="02020603050405020304" pitchFamily="18" charset="0"/>
                        </a:rPr>
                        <a:t>Strategies</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Description</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Why Use the Strategy</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How to Use This</a:t>
                      </a:r>
                      <a:r>
                        <a:rPr lang="en-US" sz="1400" baseline="0" dirty="0" smtClean="0">
                          <a:latin typeface="Times New Roman" panose="02020603050405020304" pitchFamily="18" charset="0"/>
                          <a:cs typeface="Times New Roman" panose="02020603050405020304" pitchFamily="18" charset="0"/>
                        </a:rPr>
                        <a:t> Strategy </a:t>
                      </a:r>
                    </a:p>
                    <a:p>
                      <a:pPr algn="ctr"/>
                      <a:r>
                        <a:rPr lang="en-US" sz="1400" baseline="0" dirty="0" smtClean="0">
                          <a:latin typeface="Times New Roman" panose="02020603050405020304" pitchFamily="18" charset="0"/>
                          <a:cs typeface="Times New Roman" panose="02020603050405020304" pitchFamily="18" charset="0"/>
                        </a:rPr>
                        <a:t>(Methods and Tools)</a:t>
                      </a:r>
                      <a:endParaRPr lang="en-US" sz="1400" dirty="0">
                        <a:latin typeface="Times New Roman" panose="02020603050405020304" pitchFamily="18" charset="0"/>
                        <a:cs typeface="Times New Roman" panose="02020603050405020304" pitchFamily="18" charset="0"/>
                      </a:endParaRPr>
                    </a:p>
                  </a:txBody>
                  <a:tcPr/>
                </a:tc>
              </a:tr>
              <a:tr h="251870">
                <a:tc gridSpan="4">
                  <a:txBody>
                    <a:bodyPr/>
                    <a:lstStyle/>
                    <a:p>
                      <a:pPr algn="l"/>
                      <a:r>
                        <a:rPr lang="en-US" sz="1200" b="1" dirty="0" smtClean="0">
                          <a:latin typeface="Times New Roman" panose="02020603050405020304" pitchFamily="18" charset="0"/>
                          <a:cs typeface="Times New Roman" panose="02020603050405020304" pitchFamily="18" charset="0"/>
                        </a:rPr>
                        <a:t>Organization &amp; Application Strategies</a:t>
                      </a:r>
                      <a:endParaRPr lang="en-US" sz="12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43669">
                <a:tc>
                  <a:txBody>
                    <a:bodyPr/>
                    <a:lstStyle/>
                    <a:p>
                      <a:pPr algn="ctr"/>
                      <a:r>
                        <a:rPr lang="en-US" sz="1000" i="1" dirty="0" smtClean="0">
                          <a:latin typeface="Times New Roman" panose="02020603050405020304" pitchFamily="18" charset="0"/>
                          <a:cs typeface="Times New Roman" panose="02020603050405020304" pitchFamily="18" charset="0"/>
                        </a:rPr>
                        <a:t>Creating Task Lists</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A “to-do” list</a:t>
                      </a:r>
                      <a:r>
                        <a:rPr lang="en-US" sz="1000" baseline="0" dirty="0" smtClean="0">
                          <a:latin typeface="Times New Roman" panose="02020603050405020304" pitchFamily="18" charset="0"/>
                          <a:cs typeface="Times New Roman" panose="02020603050405020304" pitchFamily="18" charset="0"/>
                        </a:rPr>
                        <a:t> that breaks the problem into sub-problems.</a:t>
                      </a:r>
                    </a:p>
                  </a:txBody>
                  <a:tcPr anchor="ctr"/>
                </a:tc>
                <a:tc>
                  <a:txBody>
                    <a:bodyPr/>
                    <a:lstStyle/>
                    <a:p>
                      <a:r>
                        <a:rPr lang="en-US" sz="1000" baseline="0" dirty="0" smtClean="0">
                          <a:latin typeface="Times New Roman" panose="02020603050405020304" pitchFamily="18" charset="0"/>
                          <a:cs typeface="Times New Roman" panose="02020603050405020304" pitchFamily="18" charset="0"/>
                        </a:rPr>
                        <a:t>Helps students organize their thoughts, deliver a structured response, and show their line of reasoning.</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Task List Template</a:t>
                      </a:r>
                    </a:p>
                    <a:p>
                      <a:endParaRPr lang="en-US" sz="1000" dirty="0" smtClean="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 Teachers</a:t>
                      </a:r>
                      <a:r>
                        <a:rPr lang="en-US" sz="1000" baseline="0" dirty="0" smtClean="0">
                          <a:latin typeface="Times New Roman" panose="02020603050405020304" pitchFamily="18" charset="0"/>
                          <a:cs typeface="Times New Roman" panose="02020603050405020304" pitchFamily="18" charset="0"/>
                        </a:rPr>
                        <a:t> should model for the first couple of times.</a:t>
                      </a:r>
                      <a:endParaRPr lang="en-US" sz="1000" dirty="0">
                        <a:latin typeface="Times New Roman" panose="02020603050405020304" pitchFamily="18" charset="0"/>
                        <a:cs typeface="Times New Roman" panose="02020603050405020304" pitchFamily="18" charset="0"/>
                      </a:endParaRPr>
                    </a:p>
                  </a:txBody>
                  <a:tcPr anchor="ctr"/>
                </a:tc>
              </a:tr>
              <a:tr h="587881">
                <a:tc>
                  <a:txBody>
                    <a:bodyPr/>
                    <a:lstStyle/>
                    <a:p>
                      <a:pPr algn="ctr"/>
                      <a:r>
                        <a:rPr lang="en-US" sz="1000" i="1" dirty="0" smtClean="0">
                          <a:latin typeface="Times New Roman" panose="02020603050405020304" pitchFamily="18" charset="0"/>
                          <a:cs typeface="Times New Roman" panose="02020603050405020304" pitchFamily="18" charset="0"/>
                        </a:rPr>
                        <a:t>More</a:t>
                      </a:r>
                      <a:r>
                        <a:rPr lang="en-US" sz="1000" i="1" baseline="0" dirty="0" smtClean="0">
                          <a:latin typeface="Times New Roman" panose="02020603050405020304" pitchFamily="18" charset="0"/>
                          <a:cs typeface="Times New Roman" panose="02020603050405020304" pitchFamily="18" charset="0"/>
                        </a:rPr>
                        <a:t> Than One Strategy</a:t>
                      </a:r>
                    </a:p>
                    <a:p>
                      <a:pPr algn="ctr"/>
                      <a:r>
                        <a:rPr lang="en-US" sz="1000" baseline="0" dirty="0" smtClean="0">
                          <a:latin typeface="Times New Roman" panose="02020603050405020304" pitchFamily="18" charset="0"/>
                          <a:cs typeface="Times New Roman" panose="02020603050405020304" pitchFamily="18" charset="0"/>
                        </a:rPr>
                        <a:t>exercise</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Asking students to offer</a:t>
                      </a:r>
                      <a:r>
                        <a:rPr lang="en-US" sz="1000" baseline="0" dirty="0" smtClean="0">
                          <a:latin typeface="Times New Roman" panose="02020603050405020304" pitchFamily="18" charset="0"/>
                          <a:cs typeface="Times New Roman" panose="02020603050405020304" pitchFamily="18" charset="0"/>
                        </a:rPr>
                        <a:t> more than one way to arrive at an answer.</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Helps students become</a:t>
                      </a:r>
                      <a:r>
                        <a:rPr lang="en-US" sz="1000" baseline="0" dirty="0" smtClean="0">
                          <a:latin typeface="Times New Roman" panose="02020603050405020304" pitchFamily="18" charset="0"/>
                          <a:cs typeface="Times New Roman" panose="02020603050405020304" pitchFamily="18" charset="0"/>
                        </a:rPr>
                        <a:t> flexible in their mathematical thinking and to look at problems from different perspectives.</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Multiple Solution Representation Sheet</a:t>
                      </a:r>
                      <a:endParaRPr lang="en-US" sz="1000" dirty="0">
                        <a:latin typeface="Times New Roman" panose="02020603050405020304" pitchFamily="18" charset="0"/>
                        <a:cs typeface="Times New Roman" panose="02020603050405020304" pitchFamily="18" charset="0"/>
                      </a:endParaRPr>
                    </a:p>
                  </a:txBody>
                  <a:tcPr anchor="ctr"/>
                </a:tc>
              </a:tr>
              <a:tr h="605696">
                <a:tc>
                  <a:txBody>
                    <a:bodyPr/>
                    <a:lstStyle/>
                    <a:p>
                      <a:pPr algn="ctr"/>
                      <a:r>
                        <a:rPr lang="en-US" sz="1000" dirty="0" smtClean="0">
                          <a:latin typeface="Times New Roman" panose="02020603050405020304" pitchFamily="18" charset="0"/>
                          <a:cs typeface="Times New Roman" panose="02020603050405020304" pitchFamily="18" charset="0"/>
                        </a:rPr>
                        <a:t>Class Inventories</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baseline="0" dirty="0" smtClean="0">
                          <a:latin typeface="Times New Roman" panose="02020603050405020304" pitchFamily="18" charset="0"/>
                          <a:cs typeface="Times New Roman" panose="02020603050405020304" pitchFamily="18" charset="0"/>
                        </a:rPr>
                        <a:t>Collecting and reviewing a list of strategies that students use to solve a particular math problem.</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Students</a:t>
                      </a:r>
                      <a:r>
                        <a:rPr lang="en-US" sz="1000" baseline="0" dirty="0" smtClean="0">
                          <a:latin typeface="Times New Roman" panose="02020603050405020304" pitchFamily="18" charset="0"/>
                          <a:cs typeface="Times New Roman" panose="02020603050405020304" pitchFamily="18" charset="0"/>
                        </a:rPr>
                        <a:t> learn different strategies from one another. Teacher gets a sense of the class’s progress. </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285750" indent="-2857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Solution Inventory Sheet</a:t>
                      </a:r>
                      <a:endParaRPr lang="en-US" sz="1000" dirty="0">
                        <a:latin typeface="Times New Roman" panose="02020603050405020304" pitchFamily="18" charset="0"/>
                        <a:cs typeface="Times New Roman" panose="02020603050405020304" pitchFamily="18" charset="0"/>
                      </a:endParaRPr>
                    </a:p>
                  </a:txBody>
                  <a:tcPr anchor="ctr"/>
                </a:tc>
              </a:tr>
              <a:tr h="265036">
                <a:tc gridSpan="4">
                  <a:txBody>
                    <a:bodyPr/>
                    <a:lstStyle/>
                    <a:p>
                      <a:pPr algn="l"/>
                      <a:r>
                        <a:rPr lang="en-US" sz="1200" b="1" dirty="0" smtClean="0">
                          <a:latin typeface="Times New Roman" panose="02020603050405020304" pitchFamily="18" charset="0"/>
                          <a:cs typeface="Times New Roman" panose="02020603050405020304" pitchFamily="18" charset="0"/>
                        </a:rPr>
                        <a:t>Communication/</a:t>
                      </a:r>
                      <a:r>
                        <a:rPr lang="en-US" sz="1200" b="1" baseline="0" dirty="0" smtClean="0">
                          <a:latin typeface="Times New Roman" panose="02020603050405020304" pitchFamily="18" charset="0"/>
                          <a:cs typeface="Times New Roman" panose="02020603050405020304" pitchFamily="18" charset="0"/>
                        </a:rPr>
                        <a:t> Writing </a:t>
                      </a:r>
                      <a:r>
                        <a:rPr lang="en-US" sz="1200" b="1" dirty="0" smtClean="0">
                          <a:latin typeface="Times New Roman" panose="02020603050405020304" pitchFamily="18" charset="0"/>
                          <a:cs typeface="Times New Roman" panose="02020603050405020304" pitchFamily="18" charset="0"/>
                        </a:rPr>
                        <a:t>Strategies</a:t>
                      </a:r>
                      <a:endParaRPr lang="en-US" sz="12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25694">
                <a:tc>
                  <a:txBody>
                    <a:bodyPr/>
                    <a:lstStyle/>
                    <a:p>
                      <a:pPr algn="ctr"/>
                      <a:r>
                        <a:rPr lang="en-US" sz="1200" baseline="0" dirty="0" smtClean="0">
                          <a:latin typeface="Times New Roman" panose="02020603050405020304" pitchFamily="18" charset="0"/>
                          <a:cs typeface="Times New Roman" panose="02020603050405020304" pitchFamily="18" charset="0"/>
                        </a:rPr>
                        <a:t>Correcting “other students” answers.</a:t>
                      </a:r>
                      <a:endParaRPr lang="en-US" sz="12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Student</a:t>
                      </a:r>
                      <a:r>
                        <a:rPr lang="en-US" sz="1000" baseline="0" dirty="0" smtClean="0">
                          <a:latin typeface="Times New Roman" panose="02020603050405020304" pitchFamily="18" charset="0"/>
                          <a:cs typeface="Times New Roman" panose="02020603050405020304" pitchFamily="18" charset="0"/>
                        </a:rPr>
                        <a:t> corrects another student’s answer to a problem.</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200" dirty="0" smtClean="0">
                          <a:latin typeface="Times New Roman" panose="02020603050405020304" pitchFamily="18" charset="0"/>
                          <a:cs typeface="Times New Roman" panose="02020603050405020304" pitchFamily="18" charset="0"/>
                        </a:rPr>
                        <a:t>Helps the student convey a mathematical message using mathematical rules and conventions.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dirty="0" smtClean="0">
                          <a:latin typeface="Times New Roman" panose="02020603050405020304" pitchFamily="18" charset="0"/>
                          <a:cs typeface="Times New Roman" panose="02020603050405020304" pitchFamily="18" charset="0"/>
                        </a:rPr>
                        <a:t>Correct</a:t>
                      </a:r>
                      <a:r>
                        <a:rPr lang="en-US" sz="1000" i="1" baseline="0" dirty="0" smtClean="0">
                          <a:latin typeface="Times New Roman" panose="02020603050405020304" pitchFamily="18" charset="0"/>
                          <a:cs typeface="Times New Roman" panose="02020603050405020304" pitchFamily="18" charset="0"/>
                        </a:rPr>
                        <a:t> the Student’s Answer Sheet</a:t>
                      </a:r>
                    </a:p>
                    <a:p>
                      <a:pPr marL="285750" indent="-2857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txBody>
                  <a:tcPr anchor="ctr"/>
                </a:tc>
              </a:tr>
              <a:tr h="740032">
                <a:tc>
                  <a:txBody>
                    <a:bodyPr/>
                    <a:lstStyle/>
                    <a:p>
                      <a:pPr algn="ctr"/>
                      <a:r>
                        <a:rPr lang="en-US" sz="1200" dirty="0" smtClean="0">
                          <a:latin typeface="Times New Roman" panose="02020603050405020304" pitchFamily="18" charset="0"/>
                          <a:cs typeface="Times New Roman" panose="02020603050405020304" pitchFamily="18" charset="0"/>
                        </a:rPr>
                        <a:t>Summative</a:t>
                      </a:r>
                      <a:r>
                        <a:rPr lang="en-US" sz="1200" baseline="0" dirty="0" smtClean="0">
                          <a:latin typeface="Times New Roman" panose="02020603050405020304" pitchFamily="18" charset="0"/>
                          <a:cs typeface="Times New Roman" panose="02020603050405020304" pitchFamily="18" charset="0"/>
                        </a:rPr>
                        <a:t> Writing Prompts</a:t>
                      </a:r>
                      <a:endParaRPr lang="en-US" sz="1200" dirty="0">
                        <a:latin typeface="Times New Roman" panose="02020603050405020304" pitchFamily="18" charset="0"/>
                        <a:cs typeface="Times New Roman" panose="02020603050405020304" pitchFamily="18" charset="0"/>
                      </a:endParaRPr>
                    </a:p>
                  </a:txBody>
                  <a:tcPr anchor="ctr"/>
                </a:tc>
                <a:tc>
                  <a:txBody>
                    <a:bodyPr/>
                    <a:lstStyle/>
                    <a:p>
                      <a:r>
                        <a:rPr lang="en-US" sz="1200" dirty="0" smtClean="0">
                          <a:latin typeface="Times New Roman" panose="02020603050405020304" pitchFamily="18" charset="0"/>
                          <a:cs typeface="Times New Roman" panose="02020603050405020304" pitchFamily="18" charset="0"/>
                        </a:rPr>
                        <a:t>Student summary</a:t>
                      </a:r>
                      <a:r>
                        <a:rPr lang="en-US" sz="1200" baseline="0" dirty="0" smtClean="0">
                          <a:latin typeface="Times New Roman" panose="02020603050405020304" pitchFamily="18" charset="0"/>
                          <a:cs typeface="Times New Roman" panose="02020603050405020304" pitchFamily="18" charset="0"/>
                        </a:rPr>
                        <a:t> of math learning (can be done at the end of each chapter, mid-session, end-of-session).</a:t>
                      </a:r>
                      <a:endParaRPr lang="en-US" sz="1200" dirty="0">
                        <a:latin typeface="Times New Roman" panose="02020603050405020304" pitchFamily="18" charset="0"/>
                        <a:cs typeface="Times New Roman" panose="02020603050405020304" pitchFamily="18" charset="0"/>
                      </a:endParaRPr>
                    </a:p>
                  </a:txBody>
                  <a:tcPr anchor="ctr"/>
                </a:tc>
                <a:tc>
                  <a:txBody>
                    <a:bodyPr/>
                    <a:lstStyle/>
                    <a:p>
                      <a:r>
                        <a:rPr lang="en-US" sz="1200" dirty="0" smtClean="0">
                          <a:latin typeface="Times New Roman" panose="02020603050405020304" pitchFamily="18" charset="0"/>
                          <a:cs typeface="Times New Roman" panose="02020603050405020304" pitchFamily="18" charset="0"/>
                        </a:rPr>
                        <a:t>Requires</a:t>
                      </a:r>
                      <a:r>
                        <a:rPr lang="en-US" sz="1200" baseline="0" dirty="0" smtClean="0">
                          <a:latin typeface="Times New Roman" panose="02020603050405020304" pitchFamily="18" charset="0"/>
                          <a:cs typeface="Times New Roman" panose="02020603050405020304" pitchFamily="18" charset="0"/>
                        </a:rPr>
                        <a:t> students to reflect and write about the rules, formulas, shapes, etc, that they learned. </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marL="285750" indent="-2857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N/A</a:t>
                      </a:r>
                      <a:endParaRPr lang="en-US" sz="1000" dirty="0">
                        <a:latin typeface="Times New Roman" panose="02020603050405020304" pitchFamily="18" charset="0"/>
                        <a:cs typeface="Times New Roman" panose="02020603050405020304" pitchFamily="18" charset="0"/>
                      </a:endParaRPr>
                    </a:p>
                  </a:txBody>
                  <a:tcPr anchor="ctr"/>
                </a:tc>
              </a:tr>
            </a:tbl>
          </a:graphicData>
        </a:graphic>
      </p:graphicFrame>
      <p:sp>
        <p:nvSpPr>
          <p:cNvPr id="5" name="TextBox 4"/>
          <p:cNvSpPr txBox="1"/>
          <p:nvPr/>
        </p:nvSpPr>
        <p:spPr>
          <a:xfrm>
            <a:off x="6298058" y="6488668"/>
            <a:ext cx="4726113" cy="276999"/>
          </a:xfrm>
          <a:prstGeom prst="rect">
            <a:avLst/>
          </a:prstGeom>
          <a:noFill/>
        </p:spPr>
        <p:txBody>
          <a:bodyPr wrap="square" rtlCol="0">
            <a:spAutoFit/>
          </a:bodyPr>
          <a:lstStyle/>
          <a:p>
            <a:pPr algn="r"/>
            <a:r>
              <a:rPr lang="en-US" sz="1200" dirty="0" smtClean="0"/>
              <a:t>Capelli, 2015; Adams &amp; Pegg, 2012;Burns, 2005; Burns, 2004;</a:t>
            </a:r>
            <a:endParaRPr lang="en-US" sz="1200" dirty="0"/>
          </a:p>
        </p:txBody>
      </p:sp>
    </p:spTree>
    <p:extLst>
      <p:ext uri="{BB962C8B-B14F-4D97-AF65-F5344CB8AC3E}">
        <p14:creationId xmlns:p14="http://schemas.microsoft.com/office/powerpoint/2010/main" val="140889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Tying </a:t>
            </a:r>
            <a:r>
              <a:rPr lang="en-US" dirty="0"/>
              <a:t>it all together :</a:t>
            </a:r>
          </a:p>
        </p:txBody>
      </p:sp>
      <p:sp>
        <p:nvSpPr>
          <p:cNvPr id="3" name="Content Placeholder 2"/>
          <p:cNvSpPr>
            <a:spLocks noGrp="1"/>
          </p:cNvSpPr>
          <p:nvPr>
            <p:ph idx="1"/>
          </p:nvPr>
        </p:nvSpPr>
        <p:spPr/>
        <p:txBody>
          <a:bodyPr/>
          <a:lstStyle/>
          <a:p>
            <a:r>
              <a:rPr lang="en-US" dirty="0" smtClean="0"/>
              <a:t>Problem Solving Template</a:t>
            </a:r>
          </a:p>
          <a:p>
            <a:r>
              <a:rPr lang="en-US" dirty="0" smtClean="0"/>
              <a:t>Problem Solving Checklist</a:t>
            </a:r>
          </a:p>
          <a:p>
            <a:r>
              <a:rPr lang="en-US" dirty="0" smtClean="0"/>
              <a:t>Decision Guide (to come)</a:t>
            </a:r>
          </a:p>
          <a:p>
            <a:endParaRPr lang="en-US" dirty="0"/>
          </a:p>
        </p:txBody>
      </p:sp>
    </p:spTree>
    <p:extLst>
      <p:ext uri="{BB962C8B-B14F-4D97-AF65-F5344CB8AC3E}">
        <p14:creationId xmlns:p14="http://schemas.microsoft.com/office/powerpoint/2010/main" val="366157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smtClean="0"/>
              <a:t>The DBE Science and Technology Program</a:t>
            </a:r>
            <a:endParaRPr lang="en-US" sz="440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1703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Goals of the Program</a:t>
            </a:r>
            <a:endParaRPr lang="en-US" dirty="0"/>
          </a:p>
        </p:txBody>
      </p:sp>
      <p:sp>
        <p:nvSpPr>
          <p:cNvPr id="3" name="Content Placeholder 2"/>
          <p:cNvSpPr>
            <a:spLocks noGrp="1"/>
          </p:cNvSpPr>
          <p:nvPr>
            <p:ph idx="1"/>
          </p:nvPr>
        </p:nvSpPr>
        <p:spPr>
          <a:xfrm>
            <a:off x="680321" y="2336873"/>
            <a:ext cx="10804945" cy="3491171"/>
          </a:xfrm>
        </p:spPr>
        <p:txBody>
          <a:bodyPr>
            <a:normAutofit/>
          </a:bodyPr>
          <a:lstStyle/>
          <a:p>
            <a:pPr marL="0" indent="0">
              <a:buNone/>
            </a:pPr>
            <a:r>
              <a:rPr lang="en-US" sz="2000" dirty="0"/>
              <a:t>The DBE </a:t>
            </a:r>
            <a:r>
              <a:rPr lang="en-US" sz="2000" dirty="0" smtClean="0"/>
              <a:t>Science &amp; Technology </a:t>
            </a:r>
            <a:r>
              <a:rPr lang="en-US" sz="2000" dirty="0"/>
              <a:t>program promotes a teaching approach that aims to help students:</a:t>
            </a:r>
          </a:p>
          <a:p>
            <a:endParaRPr lang="en-US" dirty="0" smtClean="0"/>
          </a:p>
          <a:p>
            <a:pPr lvl="1"/>
            <a:r>
              <a:rPr lang="en-US" sz="1800" dirty="0"/>
              <a:t>a</a:t>
            </a:r>
            <a:r>
              <a:rPr lang="en-US" sz="1800" dirty="0" smtClean="0"/>
              <a:t>cquire scientific knowledge, methods, and techniques.</a:t>
            </a:r>
          </a:p>
          <a:p>
            <a:pPr lvl="1"/>
            <a:r>
              <a:rPr lang="en-US" sz="1800" dirty="0"/>
              <a:t>d</a:t>
            </a:r>
            <a:r>
              <a:rPr lang="en-US" sz="1800" dirty="0" smtClean="0"/>
              <a:t>evelop their scientific and technological literacy so that they can make informed decisions</a:t>
            </a:r>
          </a:p>
          <a:p>
            <a:pPr lvl="1"/>
            <a:r>
              <a:rPr lang="en-US" sz="1800" dirty="0"/>
              <a:t>a</a:t>
            </a:r>
            <a:r>
              <a:rPr lang="en-US" sz="1800" dirty="0" smtClean="0"/>
              <a:t>dopt a critical attitude toward ethical issues related to science and technology</a:t>
            </a:r>
          </a:p>
          <a:p>
            <a:pPr lvl="1"/>
            <a:r>
              <a:rPr lang="en-US" sz="1800" dirty="0"/>
              <a:t>a</a:t>
            </a:r>
            <a:r>
              <a:rPr lang="en-US" sz="1800" dirty="0" smtClean="0"/>
              <a:t>dopt careful and methodological work habits</a:t>
            </a:r>
          </a:p>
          <a:p>
            <a:endParaRPr lang="en-US" dirty="0"/>
          </a:p>
        </p:txBody>
      </p:sp>
    </p:spTree>
    <p:extLst>
      <p:ext uri="{BB962C8B-B14F-4D97-AF65-F5344CB8AC3E}">
        <p14:creationId xmlns:p14="http://schemas.microsoft.com/office/powerpoint/2010/main" val="87346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9:45 -10:45: </a:t>
            </a:r>
          </a:p>
          <a:p>
            <a:pPr marL="457200" lvl="1" indent="0">
              <a:buNone/>
            </a:pPr>
            <a:r>
              <a:rPr lang="en-US" dirty="0" smtClean="0"/>
              <a:t>Math: </a:t>
            </a:r>
          </a:p>
          <a:p>
            <a:pPr lvl="2"/>
            <a:r>
              <a:rPr lang="en-US" dirty="0" smtClean="0"/>
              <a:t>Goal of the program</a:t>
            </a:r>
          </a:p>
          <a:p>
            <a:pPr lvl="2"/>
            <a:r>
              <a:rPr lang="en-US" dirty="0" smtClean="0"/>
              <a:t>How the goal of the program impacts instruction and evaluation.</a:t>
            </a:r>
          </a:p>
          <a:p>
            <a:pPr lvl="2"/>
            <a:r>
              <a:rPr lang="en-US" dirty="0" smtClean="0"/>
              <a:t>Literacy strategies that are aligned with competencies 1 &amp; 2.</a:t>
            </a:r>
          </a:p>
          <a:p>
            <a:pPr lvl="2"/>
            <a:endParaRPr lang="en-US" dirty="0"/>
          </a:p>
          <a:p>
            <a:pPr marL="0" indent="0">
              <a:buNone/>
            </a:pPr>
            <a:r>
              <a:rPr lang="en-US" dirty="0" smtClean="0"/>
              <a:t>10:45: Break</a:t>
            </a:r>
          </a:p>
          <a:p>
            <a:pPr marL="0" indent="0">
              <a:buNone/>
            </a:pPr>
            <a:endParaRPr lang="en-US" dirty="0" smtClean="0"/>
          </a:p>
          <a:p>
            <a:pPr marL="0" indent="0">
              <a:buNone/>
            </a:pPr>
            <a:r>
              <a:rPr lang="en-US" dirty="0" smtClean="0"/>
              <a:t>11:00-11:45:</a:t>
            </a:r>
          </a:p>
          <a:p>
            <a:pPr marL="457200" lvl="1" indent="0">
              <a:buNone/>
            </a:pPr>
            <a:r>
              <a:rPr lang="en-US" dirty="0" smtClean="0"/>
              <a:t>Science:</a:t>
            </a:r>
          </a:p>
          <a:p>
            <a:pPr lvl="1"/>
            <a:r>
              <a:rPr lang="en-US" dirty="0" smtClean="0"/>
              <a:t>Goal of the program</a:t>
            </a:r>
          </a:p>
          <a:p>
            <a:pPr lvl="1"/>
            <a:r>
              <a:rPr lang="en-US" dirty="0" smtClean="0"/>
              <a:t>How the goal of the program impacts instruction and evaluation.</a:t>
            </a:r>
          </a:p>
          <a:p>
            <a:pPr lvl="1"/>
            <a:r>
              <a:rPr lang="en-US" dirty="0" smtClean="0"/>
              <a:t>Literacy strategies that are aligned with competencies 1,2, and 3.</a:t>
            </a:r>
          </a:p>
        </p:txBody>
      </p:sp>
    </p:spTree>
    <p:extLst>
      <p:ext uri="{BB962C8B-B14F-4D97-AF65-F5344CB8AC3E}">
        <p14:creationId xmlns:p14="http://schemas.microsoft.com/office/powerpoint/2010/main" val="3134303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How the Goal of the Program Impacts the Teaching and Learning Process</a:t>
            </a:r>
            <a:endParaRPr lang="en-US" sz="2200" dirty="0"/>
          </a:p>
        </p:txBody>
      </p:sp>
      <p:graphicFrame>
        <p:nvGraphicFramePr>
          <p:cNvPr id="9" name="Content Placeholder 3"/>
          <p:cNvGraphicFramePr>
            <a:graphicFrameLocks/>
          </p:cNvGraphicFramePr>
          <p:nvPr>
            <p:extLst/>
          </p:nvPr>
        </p:nvGraphicFramePr>
        <p:xfrm>
          <a:off x="5558828" y="2251601"/>
          <a:ext cx="5857592" cy="361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416458" y="3413156"/>
            <a:ext cx="5582408" cy="1477328"/>
          </a:xfrm>
          <a:prstGeom prst="rect">
            <a:avLst/>
          </a:prstGeom>
          <a:noFill/>
        </p:spPr>
        <p:txBody>
          <a:bodyPr wrap="square" rtlCol="0">
            <a:spAutoFit/>
          </a:bodyPr>
          <a:lstStyle/>
          <a:p>
            <a:endParaRPr lang="en-US" b="1" dirty="0"/>
          </a:p>
          <a:p>
            <a:r>
              <a:rPr lang="en-US" b="1" dirty="0" smtClean="0">
                <a:solidFill>
                  <a:schemeClr val="tx2"/>
                </a:solidFill>
              </a:rPr>
              <a:t>Competency Based Program = Learning Situations</a:t>
            </a:r>
          </a:p>
          <a:p>
            <a:endParaRPr lang="en-US" b="1" dirty="0">
              <a:solidFill>
                <a:schemeClr val="tx2"/>
              </a:solidFill>
            </a:endParaRPr>
          </a:p>
          <a:p>
            <a:endParaRPr lang="en-US" b="1" dirty="0" smtClean="0">
              <a:solidFill>
                <a:schemeClr val="tx2"/>
              </a:solidFill>
            </a:endParaRPr>
          </a:p>
          <a:p>
            <a:r>
              <a:rPr lang="en-US" b="1" dirty="0" smtClean="0">
                <a:solidFill>
                  <a:schemeClr val="tx2"/>
                </a:solidFill>
              </a:rPr>
              <a:t>Learning Situations = Series of Complex Tasks</a:t>
            </a:r>
            <a:endParaRPr lang="en-US" b="1" dirty="0">
              <a:solidFill>
                <a:schemeClr val="tx2"/>
              </a:solidFill>
            </a:endParaRPr>
          </a:p>
        </p:txBody>
      </p:sp>
    </p:spTree>
    <p:extLst>
      <p:ext uri="{BB962C8B-B14F-4D97-AF65-F5344CB8AC3E}">
        <p14:creationId xmlns:p14="http://schemas.microsoft.com/office/powerpoint/2010/main" val="3430652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Sample Learning Situation</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721799271"/>
              </p:ext>
            </p:extLst>
          </p:nvPr>
        </p:nvGraphicFramePr>
        <p:xfrm>
          <a:off x="2554371" y="2261649"/>
          <a:ext cx="5857592" cy="361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81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How the Goal of the Program Impacts the Evaluation Scheme</a:t>
            </a:r>
            <a:endParaRPr lang="en-US" dirty="0"/>
          </a:p>
        </p:txBody>
      </p:sp>
      <p:sp>
        <p:nvSpPr>
          <p:cNvPr id="13" name="Content Placeholder 2"/>
          <p:cNvSpPr>
            <a:spLocks noGrp="1"/>
          </p:cNvSpPr>
          <p:nvPr>
            <p:ph sz="half" idx="1"/>
          </p:nvPr>
        </p:nvSpPr>
        <p:spPr>
          <a:xfrm>
            <a:off x="351693" y="2206244"/>
            <a:ext cx="4722725" cy="3420832"/>
          </a:xfrm>
        </p:spPr>
        <p:txBody>
          <a:bodyPr>
            <a:normAutofit fontScale="70000" lnSpcReduction="20000"/>
          </a:bodyPr>
          <a:lstStyle/>
          <a:p>
            <a:pPr marL="0" indent="0">
              <a:buNone/>
            </a:pPr>
            <a:r>
              <a:rPr lang="en-US" sz="2900" b="1" dirty="0">
                <a:solidFill>
                  <a:schemeClr val="accent2"/>
                </a:solidFill>
              </a:rPr>
              <a:t>Practical Exam (40</a:t>
            </a:r>
            <a:r>
              <a:rPr lang="en-US" sz="2900" b="1" dirty="0" smtClean="0">
                <a:solidFill>
                  <a:schemeClr val="accent2"/>
                </a:solidFill>
              </a:rPr>
              <a:t>% of final grade)</a:t>
            </a:r>
          </a:p>
          <a:p>
            <a:r>
              <a:rPr lang="en-US" sz="2600" dirty="0"/>
              <a:t>Competencies 1 and </a:t>
            </a:r>
            <a:r>
              <a:rPr lang="en-US" sz="2600" dirty="0" smtClean="0"/>
              <a:t>3</a:t>
            </a:r>
            <a:endParaRPr lang="en-US" sz="2600" dirty="0">
              <a:solidFill>
                <a:schemeClr val="accent2"/>
              </a:solidFill>
            </a:endParaRPr>
          </a:p>
          <a:p>
            <a:r>
              <a:rPr lang="en-US" sz="2600" dirty="0" smtClean="0"/>
              <a:t>Focuses on technique</a:t>
            </a:r>
          </a:p>
          <a:p>
            <a:r>
              <a:rPr lang="en-US" sz="2600" dirty="0" smtClean="0"/>
              <a:t>Results not as important as concept planning, methodology, explanation.</a:t>
            </a:r>
          </a:p>
          <a:p>
            <a:pPr marL="0" indent="0">
              <a:buNone/>
            </a:pPr>
            <a:endParaRPr lang="en-US" sz="2900" dirty="0" smtClean="0">
              <a:solidFill>
                <a:schemeClr val="tx2"/>
              </a:solidFill>
            </a:endParaRPr>
          </a:p>
          <a:p>
            <a:pPr marL="0" indent="0">
              <a:buNone/>
            </a:pPr>
            <a:r>
              <a:rPr lang="en-US" sz="2900" dirty="0" smtClean="0">
                <a:solidFill>
                  <a:schemeClr val="accent4"/>
                </a:solidFill>
              </a:rPr>
              <a:t>Theoretical </a:t>
            </a:r>
            <a:r>
              <a:rPr lang="en-US" sz="2900" dirty="0">
                <a:solidFill>
                  <a:schemeClr val="accent4"/>
                </a:solidFill>
              </a:rPr>
              <a:t>exam (60</a:t>
            </a:r>
            <a:r>
              <a:rPr lang="en-US" sz="2900" dirty="0" smtClean="0">
                <a:solidFill>
                  <a:schemeClr val="accent4"/>
                </a:solidFill>
              </a:rPr>
              <a:t>% of final grade)</a:t>
            </a:r>
          </a:p>
          <a:p>
            <a:r>
              <a:rPr lang="en-US" sz="2600" dirty="0"/>
              <a:t>Competencies 2 and </a:t>
            </a:r>
            <a:r>
              <a:rPr lang="en-US" sz="2600" dirty="0" smtClean="0"/>
              <a:t>3</a:t>
            </a:r>
          </a:p>
          <a:p>
            <a:r>
              <a:rPr lang="en-US" sz="2600" dirty="0" smtClean="0"/>
              <a:t>LES-type questions (40%)</a:t>
            </a:r>
            <a:endParaRPr lang="en-US" sz="2600" dirty="0"/>
          </a:p>
          <a:p>
            <a:r>
              <a:rPr lang="en-US" sz="2600" dirty="0" smtClean="0"/>
              <a:t>Six to eight explicit knowledge questions (20%).</a:t>
            </a:r>
            <a:endParaRPr lang="en-US" sz="2600" dirty="0"/>
          </a:p>
          <a:p>
            <a:pPr marL="0" indent="0">
              <a:buNone/>
            </a:pPr>
            <a:endParaRPr lang="en-US" sz="3700" dirty="0" smtClean="0">
              <a:solidFill>
                <a:schemeClr val="tx2"/>
              </a:solidFill>
            </a:endParaRPr>
          </a:p>
          <a:p>
            <a:endParaRPr lang="en-US" dirty="0" smtClean="0"/>
          </a:p>
          <a:p>
            <a:endParaRPr lang="en-US" dirty="0"/>
          </a:p>
          <a:p>
            <a:endParaRPr lang="en-US" dirty="0"/>
          </a:p>
        </p:txBody>
      </p:sp>
      <p:graphicFrame>
        <p:nvGraphicFramePr>
          <p:cNvPr id="12" name="Chart 11"/>
          <p:cNvGraphicFramePr/>
          <p:nvPr>
            <p:extLst>
              <p:ext uri="{D42A27DB-BD31-4B8C-83A1-F6EECF244321}">
                <p14:modId xmlns:p14="http://schemas.microsoft.com/office/powerpoint/2010/main" val="3163719477"/>
              </p:ext>
            </p:extLst>
          </p:nvPr>
        </p:nvGraphicFramePr>
        <p:xfrm>
          <a:off x="5378678" y="2183761"/>
          <a:ext cx="6418087" cy="37524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746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7" end="7"/>
                                            </p:txEl>
                                          </p:spTgt>
                                        </p:tgtEl>
                                        <p:attrNameLst>
                                          <p:attrName>style.visibility</p:attrName>
                                        </p:attrNameLst>
                                      </p:cBhvr>
                                      <p:to>
                                        <p:strVal val="visible"/>
                                      </p:to>
                                    </p:set>
                                    <p:animEffect transition="in" filter="dissolve">
                                      <p:cBhvr>
                                        <p:cTn id="7" dur="500"/>
                                        <p:tgtEl>
                                          <p:spTgt spid="1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5" end="5"/>
                                            </p:txEl>
                                          </p:spTgt>
                                        </p:tgtEl>
                                        <p:attrNameLst>
                                          <p:attrName>style.visibility</p:attrName>
                                        </p:attrNameLst>
                                      </p:cBhvr>
                                      <p:to>
                                        <p:strVal val="visible"/>
                                      </p:to>
                                    </p:set>
                                    <p:animEffect transition="in" filter="dissolve">
                                      <p:cBhvr>
                                        <p:cTn id="12" dur="500"/>
                                        <p:tgtEl>
                                          <p:spTgt spid="1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Effect transition="in" filter="dissolve">
                                      <p:cBhvr>
                                        <p:cTn id="17" dur="500"/>
                                        <p:tgtEl>
                                          <p:spTgt spid="1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dissolv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dissolve">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dissolve">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dissolve">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dissolve">
                                      <p:cBhvr>
                                        <p:cTn id="4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How the Goal of the Program Influences the Evaluation Criteria</a:t>
            </a:r>
            <a:endParaRPr lang="en-US" dirty="0"/>
          </a:p>
        </p:txBody>
      </p:sp>
      <p:graphicFrame>
        <p:nvGraphicFramePr>
          <p:cNvPr id="4" name="Diagram 3"/>
          <p:cNvGraphicFramePr/>
          <p:nvPr>
            <p:extLst>
              <p:ext uri="{D42A27DB-BD31-4B8C-83A1-F6EECF244321}">
                <p14:modId xmlns:p14="http://schemas.microsoft.com/office/powerpoint/2010/main" val="2833896736"/>
              </p:ext>
            </p:extLst>
          </p:nvPr>
        </p:nvGraphicFramePr>
        <p:xfrm>
          <a:off x="261463" y="6072026"/>
          <a:ext cx="11091480" cy="565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2122857489"/>
              </p:ext>
            </p:extLst>
          </p:nvPr>
        </p:nvGraphicFramePr>
        <p:xfrm>
          <a:off x="680321" y="2208945"/>
          <a:ext cx="9754027" cy="33391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4199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b="1" dirty="0"/>
              <a:t>A Case for Literacy Instruction in the </a:t>
            </a:r>
            <a:r>
              <a:rPr lang="en-US" sz="2800" b="1" dirty="0" smtClean="0"/>
              <a:t>DBE Science &amp; Technology Classroom</a:t>
            </a:r>
            <a:endParaRPr lang="en-US" sz="2800"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38335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2800" dirty="0" smtClean="0">
                <a:solidFill>
                  <a:schemeClr val="tx1"/>
                </a:solidFill>
                <a:latin typeface="+mj-lt"/>
              </a:rPr>
              <a:t>Competency 1:</a:t>
            </a:r>
            <a:br>
              <a:rPr lang="en-US" sz="2800" dirty="0" smtClean="0">
                <a:solidFill>
                  <a:schemeClr val="tx1"/>
                </a:solidFill>
                <a:latin typeface="+mj-lt"/>
              </a:rPr>
            </a:br>
            <a:r>
              <a:rPr lang="en-US" sz="2800" dirty="0" smtClean="0">
                <a:solidFill>
                  <a:schemeClr val="tx1"/>
                </a:solidFill>
                <a:latin typeface="+mj-lt"/>
              </a:rPr>
              <a:t>Seeks answers or solutions to scientific or technological problems.</a:t>
            </a:r>
            <a:endParaRPr lang="en-US" sz="2800" dirty="0">
              <a:solidFill>
                <a:schemeClr val="tx1"/>
              </a:solidFill>
              <a:latin typeface="+mj-lt"/>
            </a:endParaRPr>
          </a:p>
        </p:txBody>
      </p:sp>
      <p:sp>
        <p:nvSpPr>
          <p:cNvPr id="4" name="Content Placeholder 3"/>
          <p:cNvSpPr>
            <a:spLocks noGrp="1"/>
          </p:cNvSpPr>
          <p:nvPr>
            <p:ph sz="half" idx="2"/>
          </p:nvPr>
        </p:nvSpPr>
        <p:spPr>
          <a:xfrm>
            <a:off x="8291245" y="4284324"/>
            <a:ext cx="3379673" cy="2373918"/>
          </a:xfrm>
        </p:spPr>
        <p:txBody>
          <a:bodyPr/>
          <a:lstStyle/>
          <a:p>
            <a:pPr marL="0" indent="0">
              <a:buNone/>
            </a:pPr>
            <a:endParaRPr lang="en-US" dirty="0"/>
          </a:p>
          <a:p>
            <a:pPr marL="0" indent="0" algn="ctr">
              <a:buNone/>
            </a:pPr>
            <a:r>
              <a:rPr lang="en-US" sz="6600" dirty="0" smtClean="0">
                <a:solidFill>
                  <a:srgbClr val="92D050"/>
                </a:solidFill>
              </a:rPr>
              <a:t>LABS</a:t>
            </a:r>
            <a:endParaRPr lang="en-US" sz="6600" dirty="0">
              <a:solidFill>
                <a:srgbClr val="92D050"/>
              </a:solidFill>
            </a:endParaRPr>
          </a:p>
        </p:txBody>
      </p:sp>
      <p:sp>
        <p:nvSpPr>
          <p:cNvPr id="5" name="Equal 4"/>
          <p:cNvSpPr/>
          <p:nvPr/>
        </p:nvSpPr>
        <p:spPr>
          <a:xfrm>
            <a:off x="7202184" y="4815604"/>
            <a:ext cx="1623317" cy="760288"/>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2"/>
              </a:solidFill>
            </a:endParaRPr>
          </a:p>
        </p:txBody>
      </p:sp>
      <p:pic>
        <p:nvPicPr>
          <p:cNvPr id="8" name="Picture 7"/>
          <p:cNvPicPr>
            <a:picLocks noChangeAspect="1"/>
          </p:cNvPicPr>
          <p:nvPr/>
        </p:nvPicPr>
        <p:blipFill rotWithShape="1">
          <a:blip r:embed="rId3"/>
          <a:srcRect r="739"/>
          <a:stretch/>
        </p:blipFill>
        <p:spPr>
          <a:xfrm>
            <a:off x="589159" y="2522199"/>
            <a:ext cx="10116513" cy="1762125"/>
          </a:xfrm>
          <a:prstGeom prst="rect">
            <a:avLst/>
          </a:prstGeom>
        </p:spPr>
      </p:pic>
    </p:spTree>
    <p:extLst>
      <p:ext uri="{BB962C8B-B14F-4D97-AF65-F5344CB8AC3E}">
        <p14:creationId xmlns:p14="http://schemas.microsoft.com/office/powerpoint/2010/main" val="2919115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Problem-Areas for Competency 1</a:t>
            </a:r>
            <a:endParaRPr lang="en-US" dirty="0"/>
          </a:p>
        </p:txBody>
      </p:sp>
      <p:sp>
        <p:nvSpPr>
          <p:cNvPr id="3" name="Content Placeholder 2"/>
          <p:cNvSpPr>
            <a:spLocks noGrp="1"/>
          </p:cNvSpPr>
          <p:nvPr>
            <p:ph idx="1"/>
          </p:nvPr>
        </p:nvSpPr>
        <p:spPr>
          <a:xfrm>
            <a:off x="680321" y="2311684"/>
            <a:ext cx="5566367" cy="3172441"/>
          </a:xfrm>
        </p:spPr>
        <p:txBody>
          <a:bodyPr/>
          <a:lstStyle/>
          <a:p>
            <a:pPr marL="0" indent="0">
              <a:buNone/>
            </a:pPr>
            <a:r>
              <a:rPr lang="en-US" dirty="0" smtClean="0"/>
              <a:t>In addition to reading and understanding the problem, the practical component of the course requires strong Executive Function.</a:t>
            </a:r>
          </a:p>
        </p:txBody>
      </p:sp>
      <p:pic>
        <p:nvPicPr>
          <p:cNvPr id="5" name="Picture 4" descr="Executive Functioning Skills"/>
          <p:cNvPicPr>
            <a:picLocks noChangeAspect="1" noChangeArrowheads="1"/>
          </p:cNvPicPr>
          <p:nvPr/>
        </p:nvPicPr>
        <p:blipFill rotWithShape="1">
          <a:blip r:embed="rId2">
            <a:extLst>
              <a:ext uri="{28A0092B-C50C-407E-A947-70E740481C1C}">
                <a14:useLocalDpi xmlns:a14="http://schemas.microsoft.com/office/drawing/2010/main" val="0"/>
              </a:ext>
            </a:extLst>
          </a:blip>
          <a:srcRect b="16373"/>
          <a:stretch/>
        </p:blipFill>
        <p:spPr bwMode="auto">
          <a:xfrm>
            <a:off x="6768396" y="2311684"/>
            <a:ext cx="3639352" cy="434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24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Literacy Strategies that Help With Competency 1</a:t>
            </a:r>
            <a:endParaRPr lang="en-US" sz="2800" dirty="0"/>
          </a:p>
        </p:txBody>
      </p:sp>
      <p:graphicFrame>
        <p:nvGraphicFramePr>
          <p:cNvPr id="4" name="Content Placeholder 3"/>
          <p:cNvGraphicFramePr>
            <a:graphicFrameLocks/>
          </p:cNvGraphicFramePr>
          <p:nvPr>
            <p:extLst>
              <p:ext uri="{D42A27DB-BD31-4B8C-83A1-F6EECF244321}">
                <p14:modId xmlns:p14="http://schemas.microsoft.com/office/powerpoint/2010/main" val="3606968808"/>
              </p:ext>
            </p:extLst>
          </p:nvPr>
        </p:nvGraphicFramePr>
        <p:xfrm>
          <a:off x="456777" y="2111567"/>
          <a:ext cx="11389326" cy="3633100"/>
        </p:xfrm>
        <a:graphic>
          <a:graphicData uri="http://schemas.openxmlformats.org/drawingml/2006/table">
            <a:tbl>
              <a:tblPr firstRow="1" bandRow="1">
                <a:tableStyleId>{5C22544A-7EE6-4342-B048-85BDC9FD1C3A}</a:tableStyleId>
              </a:tblPr>
              <a:tblGrid>
                <a:gridCol w="1704731"/>
                <a:gridCol w="2803435"/>
                <a:gridCol w="4033829"/>
                <a:gridCol w="2847331"/>
              </a:tblGrid>
              <a:tr h="454006">
                <a:tc>
                  <a:txBody>
                    <a:bodyPr/>
                    <a:lstStyle/>
                    <a:p>
                      <a:pPr algn="ctr"/>
                      <a:r>
                        <a:rPr lang="en-US" sz="1400" dirty="0" smtClean="0">
                          <a:latin typeface="Times New Roman" panose="02020603050405020304" pitchFamily="18" charset="0"/>
                          <a:cs typeface="Times New Roman" panose="02020603050405020304" pitchFamily="18" charset="0"/>
                        </a:rPr>
                        <a:t>Strategies</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Description</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Why Use the Strategy</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cs typeface="Times New Roman" panose="02020603050405020304" pitchFamily="18" charset="0"/>
                        </a:rPr>
                        <a:t>Tools and Techniques</a:t>
                      </a:r>
                      <a:endParaRPr lang="en-US" sz="1400" dirty="0">
                        <a:latin typeface="Times New Roman" panose="02020603050405020304" pitchFamily="18" charset="0"/>
                        <a:cs typeface="Times New Roman" panose="02020603050405020304" pitchFamily="18" charset="0"/>
                      </a:endParaRPr>
                    </a:p>
                  </a:txBody>
                  <a:tcPr/>
                </a:tc>
              </a:tr>
              <a:tr h="240356">
                <a:tc gridSpan="4">
                  <a:txBody>
                    <a:bodyPr/>
                    <a:lstStyle/>
                    <a:p>
                      <a:pPr algn="l"/>
                      <a:r>
                        <a:rPr lang="en-US" sz="1200" b="1" dirty="0" smtClean="0">
                          <a:latin typeface="Times New Roman" panose="02020603050405020304" pitchFamily="18" charset="0"/>
                          <a:cs typeface="Times New Roman" panose="02020603050405020304" pitchFamily="18" charset="0"/>
                        </a:rPr>
                        <a:t>Vocabulary:</a:t>
                      </a:r>
                      <a:endParaRPr lang="en-US" sz="1200" b="1" dirty="0">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r>
              <a:tr h="614243">
                <a:tc>
                  <a:txBody>
                    <a:bodyPr/>
                    <a:lstStyle/>
                    <a:p>
                      <a:pPr algn="l"/>
                      <a:r>
                        <a:rPr lang="en-US" sz="1000" dirty="0" smtClean="0">
                          <a:latin typeface="Times New Roman" panose="02020603050405020304" pitchFamily="18" charset="0"/>
                          <a:cs typeface="Times New Roman" panose="02020603050405020304" pitchFamily="18" charset="0"/>
                        </a:rPr>
                        <a:t>Identify Key Words</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l"/>
                      <a:r>
                        <a:rPr lang="en-US" sz="1000" dirty="0" smtClean="0">
                          <a:latin typeface="Times New Roman" panose="02020603050405020304" pitchFamily="18" charset="0"/>
                          <a:cs typeface="Times New Roman" panose="02020603050405020304" pitchFamily="18" charset="0"/>
                        </a:rPr>
                        <a:t>Identifying</a:t>
                      </a:r>
                      <a:r>
                        <a:rPr lang="en-US" sz="1000" baseline="0" dirty="0" smtClean="0">
                          <a:latin typeface="Times New Roman" panose="02020603050405020304" pitchFamily="18" charset="0"/>
                          <a:cs typeface="Times New Roman" panose="02020603050405020304" pitchFamily="18" charset="0"/>
                        </a:rPr>
                        <a:t> and decoding w</a:t>
                      </a:r>
                      <a:r>
                        <a:rPr lang="en-US" sz="1000" dirty="0" smtClean="0">
                          <a:latin typeface="Times New Roman" panose="02020603050405020304" pitchFamily="18" charset="0"/>
                          <a:cs typeface="Times New Roman" panose="02020603050405020304" pitchFamily="18" charset="0"/>
                        </a:rPr>
                        <a:t>ords that</a:t>
                      </a:r>
                      <a:r>
                        <a:rPr lang="en-US" sz="1000" baseline="0" dirty="0" smtClean="0">
                          <a:latin typeface="Times New Roman" panose="02020603050405020304" pitchFamily="18" charset="0"/>
                          <a:cs typeface="Times New Roman" panose="02020603050405020304" pitchFamily="18" charset="0"/>
                        </a:rPr>
                        <a:t> are essential to the conceptual understanding of the text.</a:t>
                      </a:r>
                    </a:p>
                  </a:txBody>
                  <a:tcPr anchor="ctr"/>
                </a:tc>
                <a:tc>
                  <a:txBody>
                    <a:bodyPr/>
                    <a:lstStyle/>
                    <a:p>
                      <a:pPr algn="l"/>
                      <a:r>
                        <a:rPr lang="en-US" sz="1000" dirty="0" smtClean="0">
                          <a:latin typeface="Times New Roman" panose="02020603050405020304" pitchFamily="18" charset="0"/>
                          <a:cs typeface="Times New Roman" panose="02020603050405020304" pitchFamily="18" charset="0"/>
                        </a:rPr>
                        <a:t>Words</a:t>
                      </a:r>
                      <a:r>
                        <a:rPr lang="en-US" sz="1000" baseline="0" dirty="0" smtClean="0">
                          <a:latin typeface="Times New Roman" panose="02020603050405020304" pitchFamily="18" charset="0"/>
                          <a:cs typeface="Times New Roman" panose="02020603050405020304" pitchFamily="18" charset="0"/>
                        </a:rPr>
                        <a:t> in the English language sometimes mean something different in the math classroom. Allows students to concentrate on words that will allow them to eventually solve the problem.</a:t>
                      </a:r>
                      <a:endParaRPr lang="en-US" sz="1000" dirty="0" smtClean="0">
                        <a:latin typeface="Times New Roman" panose="02020603050405020304" pitchFamily="18" charset="0"/>
                        <a:cs typeface="Times New Roman" panose="02020603050405020304" pitchFamily="18" charset="0"/>
                      </a:endParaRPr>
                    </a:p>
                    <a:p>
                      <a:pPr algn="l"/>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171450" indent="-171450" algn="l">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Frayer Model </a:t>
                      </a:r>
                    </a:p>
                    <a:p>
                      <a:pPr marL="171450" indent="-171450" algn="l">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Verbal Visual Word Association (VVWA) </a:t>
                      </a:r>
                      <a:endParaRPr lang="en-US" sz="1000" dirty="0">
                        <a:latin typeface="Times New Roman" panose="02020603050405020304" pitchFamily="18" charset="0"/>
                        <a:cs typeface="Times New Roman" panose="02020603050405020304" pitchFamily="18" charset="0"/>
                      </a:endParaRPr>
                    </a:p>
                  </a:txBody>
                  <a:tcPr anchor="ctr"/>
                </a:tc>
              </a:tr>
              <a:tr h="241616">
                <a:tc gridSpan="4">
                  <a:txBody>
                    <a:bodyPr/>
                    <a:lstStyle/>
                    <a:p>
                      <a:pPr algn="l"/>
                      <a:r>
                        <a:rPr lang="en-US" sz="1200" b="1" dirty="0" smtClean="0">
                          <a:latin typeface="Times New Roman" panose="02020603050405020304" pitchFamily="18" charset="0"/>
                          <a:cs typeface="Times New Roman" panose="02020603050405020304" pitchFamily="18" charset="0"/>
                        </a:rPr>
                        <a:t>Reading</a:t>
                      </a:r>
                      <a:r>
                        <a:rPr lang="en-US" sz="1200" b="1" baseline="0" dirty="0" smtClean="0">
                          <a:latin typeface="Times New Roman" panose="02020603050405020304" pitchFamily="18" charset="0"/>
                          <a:cs typeface="Times New Roman" panose="02020603050405020304" pitchFamily="18" charset="0"/>
                        </a:rPr>
                        <a:t> Comprehension and Representation (1.1)</a:t>
                      </a:r>
                      <a:endParaRPr lang="en-US" sz="12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hMerge="1">
                  <a:txBody>
                    <a:bodyPr/>
                    <a:lstStyle/>
                    <a:p>
                      <a:endParaRPr lang="en-US" sz="1000" baseline="0" dirty="0" smtClean="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tc>
                <a:tc hMerge="1">
                  <a:txBody>
                    <a:bodyPr/>
                    <a:lstStyle/>
                    <a:p>
                      <a:pPr marL="171450" indent="-1714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txBody>
                  <a:tcPr/>
                </a:tc>
              </a:tr>
              <a:tr h="842176">
                <a:tc>
                  <a:txBody>
                    <a:bodyPr/>
                    <a:lstStyle/>
                    <a:p>
                      <a:pPr algn="l"/>
                      <a:r>
                        <a:rPr lang="en-US" sz="1000" dirty="0" smtClean="0">
                          <a:latin typeface="Times New Roman" panose="02020603050405020304" pitchFamily="18" charset="0"/>
                          <a:cs typeface="Times New Roman" panose="02020603050405020304" pitchFamily="18" charset="0"/>
                        </a:rPr>
                        <a:t>Graphic Organizers</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l"/>
                      <a:r>
                        <a:rPr lang="en-US" sz="1000" dirty="0" smtClean="0">
                          <a:latin typeface="Times New Roman" panose="02020603050405020304" pitchFamily="18" charset="0"/>
                          <a:cs typeface="Times New Roman" panose="02020603050405020304" pitchFamily="18" charset="0"/>
                        </a:rPr>
                        <a:t>Visual and spatial representations of information and relationships found within text. They are typically a one page combination of words and diagrams.</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l"/>
                      <a:r>
                        <a:rPr lang="en-US" sz="1000" dirty="0" smtClean="0">
                          <a:latin typeface="Times New Roman" panose="02020603050405020304" pitchFamily="18" charset="0"/>
                          <a:cs typeface="Times New Roman" panose="02020603050405020304" pitchFamily="18" charset="0"/>
                        </a:rPr>
                        <a:t>Increases comprehension by</a:t>
                      </a:r>
                      <a:r>
                        <a:rPr lang="en-US" sz="1000" baseline="0" dirty="0" smtClean="0">
                          <a:latin typeface="Times New Roman" panose="02020603050405020304" pitchFamily="18" charset="0"/>
                          <a:cs typeface="Times New Roman" panose="02020603050405020304" pitchFamily="18" charset="0"/>
                        </a:rPr>
                        <a:t> h</a:t>
                      </a:r>
                      <a:r>
                        <a:rPr lang="en-US" sz="1000" dirty="0" smtClean="0">
                          <a:latin typeface="Times New Roman" panose="02020603050405020304" pitchFamily="18" charset="0"/>
                          <a:cs typeface="Times New Roman" panose="02020603050405020304" pitchFamily="18" charset="0"/>
                        </a:rPr>
                        <a:t>elping</a:t>
                      </a:r>
                      <a:r>
                        <a:rPr lang="en-US" sz="1000" baseline="0" dirty="0" smtClean="0">
                          <a:latin typeface="Times New Roman" panose="02020603050405020304" pitchFamily="18" charset="0"/>
                          <a:cs typeface="Times New Roman" panose="02020603050405020304" pitchFamily="18" charset="0"/>
                        </a:rPr>
                        <a:t> students make connections, explain relationships or scientific principles and retain information. This strategy also d</a:t>
                      </a:r>
                      <a:r>
                        <a:rPr lang="en-US" sz="1000" dirty="0" smtClean="0">
                          <a:latin typeface="Times New Roman" panose="02020603050405020304" pitchFamily="18" charset="0"/>
                          <a:cs typeface="Times New Roman" panose="02020603050405020304" pitchFamily="18" charset="0"/>
                        </a:rPr>
                        <a:t>evelops students’ abilities to make predictions and identify patterns.</a:t>
                      </a:r>
                      <a:r>
                        <a:rPr lang="en-US" sz="1000" baseline="0" dirty="0" smtClean="0">
                          <a:latin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171450" indent="-171450" algn="l">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Flow charts,</a:t>
                      </a:r>
                    </a:p>
                    <a:p>
                      <a:pPr marL="171450" indent="-171450" algn="l">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Venn diagrams</a:t>
                      </a:r>
                    </a:p>
                    <a:p>
                      <a:pPr marL="171450" indent="-171450" algn="l">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T-chart, </a:t>
                      </a:r>
                    </a:p>
                    <a:p>
                      <a:pPr marL="171450" indent="-171450" algn="l">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Concept maps.</a:t>
                      </a:r>
                    </a:p>
                    <a:p>
                      <a:pPr marL="0" indent="0" algn="l">
                        <a:buFont typeface="Arial" panose="020B0604020202020204" pitchFamily="34" charset="0"/>
                        <a:buNone/>
                      </a:pPr>
                      <a:r>
                        <a:rPr lang="en-US" sz="1000" dirty="0" smtClean="0">
                          <a:latin typeface="Times New Roman" panose="02020603050405020304" pitchFamily="18" charset="0"/>
                          <a:cs typeface="Times New Roman" panose="02020603050405020304" pitchFamily="18" charset="0"/>
                        </a:rPr>
                        <a:t>Most effective when teachers model how to use them.</a:t>
                      </a:r>
                      <a:endParaRPr lang="en-US" sz="1000" dirty="0">
                        <a:latin typeface="Times New Roman" panose="02020603050405020304" pitchFamily="18" charset="0"/>
                        <a:cs typeface="Times New Roman" panose="02020603050405020304" pitchFamily="18" charset="0"/>
                      </a:endParaRPr>
                    </a:p>
                  </a:txBody>
                  <a:tcPr anchor="ctr"/>
                </a:tc>
              </a:tr>
              <a:tr h="254341">
                <a:tc gridSpan="4">
                  <a:txBody>
                    <a:bodyPr/>
                    <a:lstStyle/>
                    <a:p>
                      <a:pPr algn="l"/>
                      <a:r>
                        <a:rPr lang="en-US" sz="1200" b="1" dirty="0" smtClean="0">
                          <a:latin typeface="Times New Roman" panose="02020603050405020304" pitchFamily="18" charset="0"/>
                          <a:cs typeface="Times New Roman" panose="02020603050405020304" pitchFamily="18" charset="0"/>
                        </a:rPr>
                        <a:t>Organization, Application,</a:t>
                      </a:r>
                      <a:r>
                        <a:rPr lang="en-US" sz="1200" b="1" baseline="0" dirty="0" smtClean="0">
                          <a:latin typeface="Times New Roman" panose="02020603050405020304" pitchFamily="18" charset="0"/>
                          <a:cs typeface="Times New Roman" panose="02020603050405020304" pitchFamily="18" charset="0"/>
                        </a:rPr>
                        <a:t> and Communication (1.2-1.4)</a:t>
                      </a:r>
                      <a:endParaRPr lang="en-US" sz="12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hMerge="1">
                  <a:txBody>
                    <a:bodyPr/>
                    <a:lstStyle/>
                    <a:p>
                      <a:pPr algn="l"/>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pPr algn="l"/>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pPr marL="0" indent="0" algn="l">
                        <a:buFont typeface="Arial" panose="020B0604020202020204" pitchFamily="34" charset="0"/>
                        <a:buNone/>
                      </a:pPr>
                      <a:endParaRPr lang="en-US" sz="1000" dirty="0">
                        <a:latin typeface="Times New Roman" panose="02020603050405020304" pitchFamily="18" charset="0"/>
                        <a:cs typeface="Times New Roman" panose="02020603050405020304" pitchFamily="18" charset="0"/>
                      </a:endParaRPr>
                    </a:p>
                  </a:txBody>
                  <a:tcPr anchor="ctr"/>
                </a:tc>
              </a:tr>
              <a:tr h="649254">
                <a:tc>
                  <a:txBody>
                    <a:bodyPr/>
                    <a:lstStyle/>
                    <a:p>
                      <a:pPr algn="ctr"/>
                      <a:r>
                        <a:rPr lang="en-US" sz="1000" dirty="0" smtClean="0">
                          <a:latin typeface="Times New Roman" panose="02020603050405020304" pitchFamily="18" charset="0"/>
                          <a:cs typeface="Times New Roman" panose="02020603050405020304" pitchFamily="18" charset="0"/>
                        </a:rPr>
                        <a:t>Writing</a:t>
                      </a:r>
                      <a:r>
                        <a:rPr lang="en-US" sz="1000" baseline="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prompts</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A sentence starter that keeps</a:t>
                      </a:r>
                      <a:r>
                        <a:rPr lang="en-US" sz="1000" baseline="0" dirty="0" smtClean="0">
                          <a:latin typeface="Times New Roman" panose="02020603050405020304" pitchFamily="18" charset="0"/>
                          <a:cs typeface="Times New Roman" panose="02020603050405020304" pitchFamily="18" charset="0"/>
                        </a:rPr>
                        <a:t> the writing focused.</a:t>
                      </a:r>
                      <a:endParaRPr lang="en-US" sz="1000" dirty="0">
                        <a:latin typeface="Times New Roman" panose="02020603050405020304" pitchFamily="18" charset="0"/>
                        <a:cs typeface="Times New Roman" panose="02020603050405020304" pitchFamily="18" charset="0"/>
                      </a:endParaRPr>
                    </a:p>
                  </a:txBody>
                  <a:tcPr anchor="ctr"/>
                </a:tc>
                <a:tc>
                  <a:txBody>
                    <a:bodyPr/>
                    <a:lstStyle/>
                    <a:p>
                      <a:endParaRPr lang="en-US" sz="1000" dirty="0" smtClean="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Helps</a:t>
                      </a:r>
                      <a:r>
                        <a:rPr lang="en-US" sz="1000" baseline="0" dirty="0" smtClean="0">
                          <a:latin typeface="Times New Roman" panose="02020603050405020304" pitchFamily="18" charset="0"/>
                          <a:cs typeface="Times New Roman" panose="02020603050405020304" pitchFamily="18" charset="0"/>
                        </a:rPr>
                        <a:t> students understand and correctly complete each section of the lab report.</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Lab</a:t>
                      </a:r>
                      <a:r>
                        <a:rPr lang="en-US" sz="1000" baseline="0" dirty="0" smtClean="0">
                          <a:latin typeface="Times New Roman" panose="02020603050405020304" pitchFamily="18" charset="0"/>
                          <a:cs typeface="Times New Roman" panose="02020603050405020304" pitchFamily="18" charset="0"/>
                        </a:rPr>
                        <a:t> Report Template with prompts</a:t>
                      </a:r>
                      <a:endParaRPr lang="en-US" sz="1000" dirty="0">
                        <a:latin typeface="Times New Roman" panose="02020603050405020304" pitchFamily="18" charset="0"/>
                        <a:cs typeface="Times New Roman" panose="02020603050405020304" pitchFamily="18" charset="0"/>
                      </a:endParaRPr>
                    </a:p>
                  </a:txBody>
                  <a:tcPr anchor="ctr"/>
                </a:tc>
              </a:tr>
            </a:tbl>
          </a:graphicData>
        </a:graphic>
      </p:graphicFrame>
      <p:sp>
        <p:nvSpPr>
          <p:cNvPr id="5" name="TextBox 4"/>
          <p:cNvSpPr txBox="1"/>
          <p:nvPr/>
        </p:nvSpPr>
        <p:spPr>
          <a:xfrm>
            <a:off x="7232073" y="5971309"/>
            <a:ext cx="4170218" cy="369332"/>
          </a:xfrm>
          <a:prstGeom prst="rect">
            <a:avLst/>
          </a:prstGeom>
          <a:noFill/>
        </p:spPr>
        <p:txBody>
          <a:bodyPr wrap="square" rtlCol="0">
            <a:spAutoFit/>
          </a:bodyPr>
          <a:lstStyle/>
          <a:p>
            <a:pPr algn="r"/>
            <a:r>
              <a:rPr lang="en-US" dirty="0" smtClean="0"/>
              <a:t>Seddon, 2017; Adams &amp; Pegg, 2012</a:t>
            </a:r>
            <a:endParaRPr lang="en-US" dirty="0"/>
          </a:p>
        </p:txBody>
      </p:sp>
    </p:spTree>
    <p:extLst>
      <p:ext uri="{BB962C8B-B14F-4D97-AF65-F5344CB8AC3E}">
        <p14:creationId xmlns:p14="http://schemas.microsoft.com/office/powerpoint/2010/main" val="3353518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lnSpc>
                <a:spcPct val="90000"/>
              </a:lnSpc>
              <a:spcBef>
                <a:spcPct val="0"/>
              </a:spcBef>
            </a:pPr>
            <a:r>
              <a:rPr lang="en-US" sz="2800" dirty="0" smtClean="0">
                <a:solidFill>
                  <a:schemeClr val="tx1"/>
                </a:solidFill>
              </a:rPr>
              <a:t>Competency 2: </a:t>
            </a:r>
            <a:br>
              <a:rPr lang="en-US" sz="2800" dirty="0" smtClean="0">
                <a:solidFill>
                  <a:schemeClr val="tx1"/>
                </a:solidFill>
              </a:rPr>
            </a:br>
            <a:r>
              <a:rPr lang="en-US" sz="2800" dirty="0" smtClean="0">
                <a:solidFill>
                  <a:schemeClr val="tx1"/>
                </a:solidFill>
              </a:rPr>
              <a:t>Makes the most of his or her knowledge of science and technology.</a:t>
            </a:r>
            <a:r>
              <a:rPr lang="en-US" sz="1600" dirty="0" smtClean="0">
                <a:solidFill>
                  <a:schemeClr val="tx1"/>
                </a:solidFill>
              </a:rPr>
              <a:t/>
            </a:r>
            <a:br>
              <a:rPr lang="en-US" sz="1600"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endParaRPr lang="en-US" dirty="0">
              <a:solidFill>
                <a:schemeClr val="tx1"/>
              </a:solidFill>
            </a:endParaRPr>
          </a:p>
        </p:txBody>
      </p:sp>
      <p:sp>
        <p:nvSpPr>
          <p:cNvPr id="3" name="Content Placeholder 2"/>
          <p:cNvSpPr>
            <a:spLocks noGrp="1"/>
          </p:cNvSpPr>
          <p:nvPr>
            <p:ph idx="1"/>
          </p:nvPr>
        </p:nvSpPr>
        <p:spPr/>
        <p:txBody>
          <a:bodyPr/>
          <a:lstStyle/>
          <a:p>
            <a:r>
              <a:rPr lang="en-US" sz="1600" b="1" dirty="0">
                <a:solidFill>
                  <a:srgbClr val="92D050"/>
                </a:solidFill>
              </a:rPr>
              <a:t>Evaluation Criteria for Competencies 2 and 3 (Theory</a:t>
            </a:r>
            <a:r>
              <a:rPr lang="en-US" sz="1600" b="1" dirty="0" smtClean="0">
                <a:solidFill>
                  <a:srgbClr val="92D050"/>
                </a:solidFill>
              </a:rPr>
              <a:t>)</a:t>
            </a:r>
          </a:p>
          <a:p>
            <a:pPr marL="0" indent="0">
              <a:buNone/>
            </a:pPr>
            <a:endParaRPr lang="en-US" sz="1600" dirty="0">
              <a:solidFill>
                <a:srgbClr val="92D050"/>
              </a:solidFill>
            </a:endParaRPr>
          </a:p>
          <a:p>
            <a:pPr lvl="1"/>
            <a:r>
              <a:rPr lang="en-US" sz="1600" dirty="0">
                <a:solidFill>
                  <a:srgbClr val="92D050"/>
                </a:solidFill>
              </a:rPr>
              <a:t>2.1 Accurate interpretation of the problem </a:t>
            </a:r>
          </a:p>
          <a:p>
            <a:pPr lvl="1"/>
            <a:r>
              <a:rPr lang="en-US" sz="1600" dirty="0">
                <a:solidFill>
                  <a:srgbClr val="92D050"/>
                </a:solidFill>
              </a:rPr>
              <a:t>2.2 Relevant use of scientific and technological knowledge </a:t>
            </a:r>
          </a:p>
          <a:p>
            <a:pPr lvl="1"/>
            <a:r>
              <a:rPr lang="en-US" sz="1600" dirty="0">
                <a:solidFill>
                  <a:srgbClr val="92D050"/>
                </a:solidFill>
              </a:rPr>
              <a:t>2.3 Appropriate formulation of explanations or solutions</a:t>
            </a:r>
            <a:endParaRPr lang="en-US" dirty="0">
              <a:solidFill>
                <a:srgbClr val="92D050"/>
              </a:solidFill>
            </a:endParaRPr>
          </a:p>
        </p:txBody>
      </p:sp>
    </p:spTree>
    <p:extLst>
      <p:ext uri="{BB962C8B-B14F-4D97-AF65-F5344CB8AC3E}">
        <p14:creationId xmlns:p14="http://schemas.microsoft.com/office/powerpoint/2010/main" val="3243045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Areas with Competency 2</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Reading </a:t>
            </a:r>
            <a:r>
              <a:rPr lang="en-US" dirty="0"/>
              <a:t>scientific texts can be challenging for students due to the high concentration of abstract ideas, technical vocabulary, and various text </a:t>
            </a:r>
            <a:r>
              <a:rPr lang="en-US" dirty="0" smtClean="0"/>
              <a:t>forms. </a:t>
            </a:r>
            <a:endParaRPr lang="en-US" dirty="0"/>
          </a:p>
        </p:txBody>
      </p:sp>
    </p:spTree>
    <p:extLst>
      <p:ext uri="{BB962C8B-B14F-4D97-AF65-F5344CB8AC3E}">
        <p14:creationId xmlns:p14="http://schemas.microsoft.com/office/powerpoint/2010/main" val="265139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smtClean="0"/>
              <a:t>Math</a:t>
            </a:r>
            <a:endParaRPr lang="en-US" sz="4400"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050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4447"/>
          </a:xfrm>
          <a:solidFill>
            <a:schemeClr val="bg1"/>
          </a:solidFill>
        </p:spPr>
        <p:txBody>
          <a:bodyPr>
            <a:normAutofit/>
          </a:bodyPr>
          <a:lstStyle/>
          <a:p>
            <a:r>
              <a:rPr lang="en-US" sz="2800" dirty="0" smtClean="0"/>
              <a:t>Literacy Strategies that Assist with Competency 2</a:t>
            </a:r>
            <a:endParaRPr lang="en-US" sz="2800" dirty="0"/>
          </a:p>
        </p:txBody>
      </p:sp>
      <p:sp>
        <p:nvSpPr>
          <p:cNvPr id="6" name="Text Placeholder 5"/>
          <p:cNvSpPr>
            <a:spLocks noGrp="1"/>
          </p:cNvSpPr>
          <p:nvPr>
            <p:ph type="body" sz="half" idx="2"/>
          </p:nvPr>
        </p:nvSpPr>
        <p:spPr/>
        <p:txBody>
          <a:bodyPr/>
          <a:lstStyle/>
          <a:p>
            <a:endParaRPr lang="en-US" dirty="0"/>
          </a:p>
        </p:txBody>
      </p:sp>
      <p:sp>
        <p:nvSpPr>
          <p:cNvPr id="5" name="TextBox 4"/>
          <p:cNvSpPr txBox="1"/>
          <p:nvPr/>
        </p:nvSpPr>
        <p:spPr>
          <a:xfrm>
            <a:off x="6719455" y="6488668"/>
            <a:ext cx="5472545" cy="369332"/>
          </a:xfrm>
          <a:prstGeom prst="rect">
            <a:avLst/>
          </a:prstGeom>
          <a:noFill/>
        </p:spPr>
        <p:txBody>
          <a:bodyPr wrap="square" rtlCol="0">
            <a:spAutoFit/>
          </a:bodyPr>
          <a:lstStyle/>
          <a:p>
            <a:r>
              <a:rPr lang="en-US" dirty="0" smtClean="0"/>
              <a:t>(Sedden, 2017, p. 18-26; Adams &amp; Pegg, 2012)</a:t>
            </a:r>
            <a:endParaRPr lang="en-US" dirty="0"/>
          </a:p>
        </p:txBody>
      </p:sp>
      <p:sp>
        <p:nvSpPr>
          <p:cNvPr id="7" name="Rectangle 6"/>
          <p:cNvSpPr/>
          <p:nvPr/>
        </p:nvSpPr>
        <p:spPr>
          <a:xfrm>
            <a:off x="10118690" y="0"/>
            <a:ext cx="2073310" cy="924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1747134277"/>
              </p:ext>
            </p:extLst>
          </p:nvPr>
        </p:nvGraphicFramePr>
        <p:xfrm>
          <a:off x="86908" y="1095838"/>
          <a:ext cx="11828001" cy="5341261"/>
        </p:xfrm>
        <a:graphic>
          <a:graphicData uri="http://schemas.openxmlformats.org/drawingml/2006/table">
            <a:tbl>
              <a:tblPr firstRow="1" bandRow="1">
                <a:tableStyleId>{5C22544A-7EE6-4342-B048-85BDC9FD1C3A}</a:tableStyleId>
              </a:tblPr>
              <a:tblGrid>
                <a:gridCol w="1770391"/>
                <a:gridCol w="2911413"/>
                <a:gridCol w="4189197"/>
                <a:gridCol w="2957000"/>
              </a:tblGrid>
              <a:tr h="491008">
                <a:tc>
                  <a:txBody>
                    <a:bodyPr/>
                    <a:lstStyle/>
                    <a:p>
                      <a:pPr algn="ctr"/>
                      <a:r>
                        <a:rPr lang="en-US" sz="1400" dirty="0" smtClean="0">
                          <a:latin typeface="Times New Roman" panose="02020603050405020304" pitchFamily="18" charset="0"/>
                          <a:cs typeface="Times New Roman" panose="02020603050405020304" pitchFamily="18" charset="0"/>
                        </a:rPr>
                        <a:t>Strategies</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Description</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Why Use the Strategy</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How to Use This</a:t>
                      </a:r>
                      <a:r>
                        <a:rPr lang="en-US" sz="1400" baseline="0" dirty="0" smtClean="0">
                          <a:latin typeface="Times New Roman" panose="02020603050405020304" pitchFamily="18" charset="0"/>
                          <a:cs typeface="Times New Roman" panose="02020603050405020304" pitchFamily="18" charset="0"/>
                        </a:rPr>
                        <a:t> Strategy </a:t>
                      </a:r>
                    </a:p>
                    <a:p>
                      <a:pPr algn="ctr"/>
                      <a:r>
                        <a:rPr lang="en-US" sz="1400" baseline="0" dirty="0" smtClean="0">
                          <a:latin typeface="Times New Roman" panose="02020603050405020304" pitchFamily="18" charset="0"/>
                          <a:cs typeface="Times New Roman" panose="02020603050405020304" pitchFamily="18" charset="0"/>
                        </a:rPr>
                        <a:t>(Methods and Tools)</a:t>
                      </a:r>
                      <a:endParaRPr lang="en-US" sz="1400" dirty="0">
                        <a:latin typeface="Times New Roman" panose="02020603050405020304" pitchFamily="18" charset="0"/>
                        <a:cs typeface="Times New Roman" panose="02020603050405020304" pitchFamily="18" charset="0"/>
                      </a:endParaRPr>
                    </a:p>
                  </a:txBody>
                  <a:tcPr/>
                </a:tc>
              </a:tr>
              <a:tr h="259946">
                <a:tc gridSpan="4">
                  <a:txBody>
                    <a:bodyPr/>
                    <a:lstStyle/>
                    <a:p>
                      <a:pPr algn="l"/>
                      <a:r>
                        <a:rPr lang="en-US" sz="1200" b="1" dirty="0" smtClean="0">
                          <a:latin typeface="Times New Roman" panose="02020603050405020304" pitchFamily="18" charset="0"/>
                          <a:cs typeface="Times New Roman" panose="02020603050405020304" pitchFamily="18" charset="0"/>
                        </a:rPr>
                        <a:t>Vocabulary (2.1)</a:t>
                      </a:r>
                      <a:endParaRPr lang="en-US" sz="1200" b="1" dirty="0">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r>
              <a:tr h="664305">
                <a:tc>
                  <a:txBody>
                    <a:bodyPr/>
                    <a:lstStyle/>
                    <a:p>
                      <a:pPr algn="ctr"/>
                      <a:r>
                        <a:rPr lang="en-US" sz="1000" dirty="0" smtClean="0">
                          <a:latin typeface="Times New Roman" panose="02020603050405020304" pitchFamily="18" charset="0"/>
                          <a:cs typeface="Times New Roman" panose="02020603050405020304" pitchFamily="18" charset="0"/>
                        </a:rPr>
                        <a:t>Identify Key Words</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Identifying</a:t>
                      </a:r>
                      <a:r>
                        <a:rPr lang="en-US" sz="1000" baseline="0" dirty="0" smtClean="0">
                          <a:latin typeface="Times New Roman" panose="02020603050405020304" pitchFamily="18" charset="0"/>
                          <a:cs typeface="Times New Roman" panose="02020603050405020304" pitchFamily="18" charset="0"/>
                        </a:rPr>
                        <a:t> and decoding w</a:t>
                      </a:r>
                      <a:r>
                        <a:rPr lang="en-US" sz="1000" dirty="0" smtClean="0">
                          <a:latin typeface="Times New Roman" panose="02020603050405020304" pitchFamily="18" charset="0"/>
                          <a:cs typeface="Times New Roman" panose="02020603050405020304" pitchFamily="18" charset="0"/>
                        </a:rPr>
                        <a:t>ords that</a:t>
                      </a:r>
                      <a:r>
                        <a:rPr lang="en-US" sz="1000" baseline="0" dirty="0" smtClean="0">
                          <a:latin typeface="Times New Roman" panose="02020603050405020304" pitchFamily="18" charset="0"/>
                          <a:cs typeface="Times New Roman" panose="02020603050405020304" pitchFamily="18" charset="0"/>
                        </a:rPr>
                        <a:t> are essential to the conceptual understanding of the text.</a:t>
                      </a:r>
                    </a:p>
                  </a:txBody>
                  <a:tcPr anchor="ctr"/>
                </a:tc>
                <a:tc>
                  <a:txBody>
                    <a:bodyPr/>
                    <a:lstStyle/>
                    <a:p>
                      <a:pPr algn="l"/>
                      <a:r>
                        <a:rPr lang="en-US" sz="1000" dirty="0" smtClean="0">
                          <a:latin typeface="Times New Roman" panose="02020603050405020304" pitchFamily="18" charset="0"/>
                          <a:cs typeface="Times New Roman" panose="02020603050405020304" pitchFamily="18" charset="0"/>
                        </a:rPr>
                        <a:t>Words</a:t>
                      </a:r>
                      <a:r>
                        <a:rPr lang="en-US" sz="1000" baseline="0" dirty="0" smtClean="0">
                          <a:latin typeface="Times New Roman" panose="02020603050405020304" pitchFamily="18" charset="0"/>
                          <a:cs typeface="Times New Roman" panose="02020603050405020304" pitchFamily="18" charset="0"/>
                        </a:rPr>
                        <a:t> in the English language sometimes mean something different in the math classroom. Allows students to concentrate on words that will allow them to eventually solve the problem.</a:t>
                      </a:r>
                      <a:endParaRPr lang="en-US" sz="10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Frayer Model </a:t>
                      </a:r>
                    </a:p>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Verbal Visual Word Association (VVWA) </a:t>
                      </a:r>
                      <a:endParaRPr lang="en-US" sz="1000" dirty="0">
                        <a:latin typeface="Times New Roman" panose="02020603050405020304" pitchFamily="18" charset="0"/>
                        <a:cs typeface="Times New Roman" panose="02020603050405020304" pitchFamily="18" charset="0"/>
                      </a:endParaRPr>
                    </a:p>
                  </a:txBody>
                  <a:tcPr/>
                </a:tc>
              </a:tr>
              <a:tr h="261308">
                <a:tc gridSpan="4">
                  <a:txBody>
                    <a:bodyPr/>
                    <a:lstStyle/>
                    <a:p>
                      <a:pPr algn="l"/>
                      <a:r>
                        <a:rPr lang="en-US" sz="1200" b="1" dirty="0" smtClean="0">
                          <a:latin typeface="Times New Roman" panose="02020603050405020304" pitchFamily="18" charset="0"/>
                          <a:cs typeface="Times New Roman" panose="02020603050405020304" pitchFamily="18" charset="0"/>
                        </a:rPr>
                        <a:t>Reading</a:t>
                      </a:r>
                      <a:r>
                        <a:rPr lang="en-US" sz="1200" b="1" baseline="0" dirty="0" smtClean="0">
                          <a:latin typeface="Times New Roman" panose="02020603050405020304" pitchFamily="18" charset="0"/>
                          <a:cs typeface="Times New Roman" panose="02020603050405020304" pitchFamily="18" charset="0"/>
                        </a:rPr>
                        <a:t> Comprehension &amp; Representation (2.1 &amp; 2.2)</a:t>
                      </a:r>
                      <a:endParaRPr lang="en-US" sz="12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hMerge="1">
                  <a:txBody>
                    <a:bodyPr/>
                    <a:lstStyle/>
                    <a:p>
                      <a:endParaRPr lang="en-US" sz="1000" baseline="0" dirty="0" smtClean="0">
                        <a:latin typeface="Times New Roman" panose="02020603050405020304" pitchFamily="18" charset="0"/>
                        <a:cs typeface="Times New Roman" panose="02020603050405020304" pitchFamily="18" charset="0"/>
                      </a:endParaRPr>
                    </a:p>
                  </a:txBody>
                  <a:tcPr anchor="ctr"/>
                </a:tc>
                <a:tc hMerge="1">
                  <a:txBody>
                    <a:bodyPr/>
                    <a:lstStyle/>
                    <a:p>
                      <a:endParaRPr lang="en-US" sz="1000" dirty="0">
                        <a:latin typeface="Times New Roman" panose="02020603050405020304" pitchFamily="18" charset="0"/>
                        <a:cs typeface="Times New Roman" panose="02020603050405020304" pitchFamily="18" charset="0"/>
                      </a:endParaRPr>
                    </a:p>
                  </a:txBody>
                  <a:tcPr/>
                </a:tc>
                <a:tc hMerge="1">
                  <a:txBody>
                    <a:bodyPr/>
                    <a:lstStyle/>
                    <a:p>
                      <a:pPr marL="171450" indent="-1714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txBody>
                  <a:tcPr/>
                </a:tc>
              </a:tr>
              <a:tr h="808719">
                <a:tc>
                  <a:txBody>
                    <a:bodyPr/>
                    <a:lstStyle/>
                    <a:p>
                      <a:pPr algn="ctr"/>
                      <a:r>
                        <a:rPr lang="en-US" sz="1000" dirty="0" smtClean="0">
                          <a:latin typeface="Times New Roman" panose="02020603050405020304" pitchFamily="18" charset="0"/>
                          <a:cs typeface="Times New Roman" panose="02020603050405020304" pitchFamily="18" charset="0"/>
                        </a:rPr>
                        <a:t>Annotation of Text</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Students make markings in the text in places where they make connections or have questions. Markings including symbols, phrases, and reflections are typically written in the margins or within the text.</a:t>
                      </a:r>
                      <a:endParaRPr lang="en-US" sz="1000" baseline="0" dirty="0" smtClean="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The</a:t>
                      </a:r>
                      <a:r>
                        <a:rPr lang="en-US" sz="1000" baseline="0" dirty="0" smtClean="0">
                          <a:latin typeface="Times New Roman" panose="02020603050405020304" pitchFamily="18" charset="0"/>
                          <a:cs typeface="Times New Roman" panose="02020603050405020304" pitchFamily="18" charset="0"/>
                        </a:rPr>
                        <a:t> student sees reading as </a:t>
                      </a:r>
                      <a:r>
                        <a:rPr lang="en-US" sz="1000" dirty="0" smtClean="0">
                          <a:latin typeface="Times New Roman" panose="02020603050405020304" pitchFamily="18" charset="0"/>
                          <a:cs typeface="Times New Roman" panose="02020603050405020304" pitchFamily="18" charset="0"/>
                        </a:rPr>
                        <a:t>an active process of comprehension or way of learning. Slows the reading down</a:t>
                      </a:r>
                      <a:r>
                        <a:rPr lang="en-US" sz="1000" baseline="0" dirty="0" smtClean="0">
                          <a:latin typeface="Times New Roman" panose="02020603050405020304" pitchFamily="18" charset="0"/>
                          <a:cs typeface="Times New Roman" panose="02020603050405020304" pitchFamily="18" charset="0"/>
                        </a:rPr>
                        <a:t> and p</a:t>
                      </a:r>
                      <a:r>
                        <a:rPr lang="en-US" sz="1000" dirty="0" smtClean="0">
                          <a:latin typeface="Times New Roman" panose="02020603050405020304" pitchFamily="18" charset="0"/>
                          <a:cs typeface="Times New Roman" panose="02020603050405020304" pitchFamily="18" charset="0"/>
                        </a:rPr>
                        <a:t>rovides students with a visible record of their thoughts</a:t>
                      </a:r>
                      <a:r>
                        <a:rPr lang="en-US" sz="1000" baseline="0" dirty="0" smtClean="0">
                          <a:latin typeface="Times New Roman" panose="02020603050405020304" pitchFamily="18" charset="0"/>
                          <a:cs typeface="Times New Roman" panose="02020603050405020304" pitchFamily="18" charset="0"/>
                        </a:rPr>
                        <a:t>. Encourages students to </a:t>
                      </a:r>
                      <a:r>
                        <a:rPr lang="en-US" sz="1000" dirty="0" smtClean="0">
                          <a:latin typeface="Times New Roman" panose="02020603050405020304" pitchFamily="18" charset="0"/>
                          <a:cs typeface="Times New Roman" panose="02020603050405020304" pitchFamily="18" charset="0"/>
                        </a:rPr>
                        <a:t>make</a:t>
                      </a:r>
                      <a:r>
                        <a:rPr lang="en-US" sz="1000" baseline="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predictions, ask</a:t>
                      </a:r>
                      <a:r>
                        <a:rPr lang="en-US" sz="1000" baseline="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questions, make connections, define</a:t>
                      </a:r>
                      <a:r>
                        <a:rPr lang="en-US" sz="1000" baseline="0" dirty="0" smtClean="0">
                          <a:latin typeface="Times New Roman" panose="02020603050405020304" pitchFamily="18" charset="0"/>
                          <a:cs typeface="Times New Roman" panose="02020603050405020304" pitchFamily="18" charset="0"/>
                        </a:rPr>
                        <a:t> vocabulary,</a:t>
                      </a:r>
                      <a:r>
                        <a:rPr lang="en-US" sz="1000" dirty="0" smtClean="0">
                          <a:latin typeface="Times New Roman" panose="02020603050405020304" pitchFamily="18" charset="0"/>
                          <a:cs typeface="Times New Roman" panose="02020603050405020304" pitchFamily="18" charset="0"/>
                        </a:rPr>
                        <a:t> state opinions, reflect on content, and patterns or trends in the reading.</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Tell students why they are reading a particular piece of text and what they will do with it when they are done reading.</a:t>
                      </a:r>
                    </a:p>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Have a bookmark of symbols that represent categories of annotations. </a:t>
                      </a:r>
                      <a:endParaRPr lang="en-US" sz="1000" dirty="0">
                        <a:latin typeface="Times New Roman" panose="02020603050405020304" pitchFamily="18" charset="0"/>
                        <a:cs typeface="Times New Roman" panose="02020603050405020304" pitchFamily="18" charset="0"/>
                      </a:endParaRPr>
                    </a:p>
                  </a:txBody>
                  <a:tcPr anchor="ctr"/>
                </a:tc>
              </a:tr>
              <a:tr h="702169">
                <a:tc>
                  <a:txBody>
                    <a:bodyPr/>
                    <a:lstStyle/>
                    <a:p>
                      <a:pPr algn="ctr"/>
                      <a:r>
                        <a:rPr lang="en-US" sz="1000" dirty="0" smtClean="0">
                          <a:latin typeface="Times New Roman" panose="02020603050405020304" pitchFamily="18" charset="0"/>
                          <a:cs typeface="Times New Roman" panose="02020603050405020304" pitchFamily="18" charset="0"/>
                        </a:rPr>
                        <a:t>Anticipation Reading Guides</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Before reading a text, students</a:t>
                      </a:r>
                      <a:r>
                        <a:rPr lang="en-US" sz="1000" baseline="0" dirty="0" smtClean="0">
                          <a:latin typeface="Times New Roman" panose="02020603050405020304" pitchFamily="18" charset="0"/>
                          <a:cs typeface="Times New Roman" panose="02020603050405020304" pitchFamily="18" charset="0"/>
                        </a:rPr>
                        <a:t> are </a:t>
                      </a:r>
                      <a:r>
                        <a:rPr lang="en-US" sz="1000" dirty="0" smtClean="0">
                          <a:latin typeface="Times New Roman" panose="02020603050405020304" pitchFamily="18" charset="0"/>
                          <a:cs typeface="Times New Roman" panose="02020603050405020304" pitchFamily="18" charset="0"/>
                        </a:rPr>
                        <a:t>challenged to agree or disagree to a series of statements and justify their opinions in writing. </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Provides students with practice in finding supporting evidence concerning (controversial) topics.</a:t>
                      </a:r>
                      <a:r>
                        <a:rPr lang="en-US" sz="1000" baseline="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Students identify their prior knowledge, reveal preconceptions, and prepare to read with understanding</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Use prior to annotating texts. </a:t>
                      </a:r>
                    </a:p>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Create</a:t>
                      </a:r>
                      <a:r>
                        <a:rPr lang="en-US" sz="1000" baseline="0" dirty="0" smtClean="0">
                          <a:latin typeface="Times New Roman" panose="02020603050405020304" pitchFamily="18" charset="0"/>
                          <a:cs typeface="Times New Roman" panose="02020603050405020304" pitchFamily="18" charset="0"/>
                        </a:rPr>
                        <a:t> a sheet of 6-8 statements.</a:t>
                      </a:r>
                      <a:endParaRPr lang="en-US" sz="10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Have</a:t>
                      </a:r>
                      <a:r>
                        <a:rPr lang="en-US" sz="1000" baseline="0" dirty="0" smtClean="0">
                          <a:latin typeface="Times New Roman" panose="02020603050405020304" pitchFamily="18" charset="0"/>
                          <a:cs typeface="Times New Roman" panose="02020603050405020304" pitchFamily="18" charset="0"/>
                        </a:rPr>
                        <a:t> students </a:t>
                      </a:r>
                      <a:r>
                        <a:rPr lang="en-US" sz="1000" dirty="0" smtClean="0">
                          <a:latin typeface="Times New Roman" panose="02020603050405020304" pitchFamily="18" charset="0"/>
                          <a:cs typeface="Times New Roman" panose="02020603050405020304" pitchFamily="18" charset="0"/>
                        </a:rPr>
                        <a:t>read, react, and justify or revise their positions using evidence from the text.</a:t>
                      </a:r>
                      <a:endParaRPr lang="en-US" sz="1000" dirty="0">
                        <a:latin typeface="Times New Roman" panose="02020603050405020304" pitchFamily="18" charset="0"/>
                        <a:cs typeface="Times New Roman" panose="02020603050405020304" pitchFamily="18" charset="0"/>
                      </a:endParaRPr>
                    </a:p>
                  </a:txBody>
                  <a:tcPr anchor="ctr"/>
                </a:tc>
              </a:tr>
              <a:tr h="953134">
                <a:tc>
                  <a:txBody>
                    <a:bodyPr/>
                    <a:lstStyle/>
                    <a:p>
                      <a:pPr algn="ctr"/>
                      <a:r>
                        <a:rPr lang="en-US" sz="1000" b="1" dirty="0" smtClean="0">
                          <a:solidFill>
                            <a:schemeClr val="accent1"/>
                          </a:solidFill>
                          <a:latin typeface="Times New Roman" panose="02020603050405020304" pitchFamily="18" charset="0"/>
                          <a:cs typeface="Times New Roman" panose="02020603050405020304" pitchFamily="18" charset="0"/>
                        </a:rPr>
                        <a:t>Graphic Organizers</a:t>
                      </a:r>
                      <a:endParaRPr lang="en-US" sz="1000" b="1" dirty="0">
                        <a:solidFill>
                          <a:schemeClr val="accent1"/>
                        </a:solidFill>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Visual and spatial representations of information and relationships found within text. They are typically a one page combination of words and diagrams.</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Increases comprehension by</a:t>
                      </a:r>
                      <a:r>
                        <a:rPr lang="en-US" sz="1000" baseline="0" dirty="0" smtClean="0">
                          <a:latin typeface="Times New Roman" panose="02020603050405020304" pitchFamily="18" charset="0"/>
                          <a:cs typeface="Times New Roman" panose="02020603050405020304" pitchFamily="18" charset="0"/>
                        </a:rPr>
                        <a:t> h</a:t>
                      </a:r>
                      <a:r>
                        <a:rPr lang="en-US" sz="1000" dirty="0" smtClean="0">
                          <a:latin typeface="Times New Roman" panose="02020603050405020304" pitchFamily="18" charset="0"/>
                          <a:cs typeface="Times New Roman" panose="02020603050405020304" pitchFamily="18" charset="0"/>
                        </a:rPr>
                        <a:t>elping</a:t>
                      </a:r>
                      <a:r>
                        <a:rPr lang="en-US" sz="1000" baseline="0" dirty="0" smtClean="0">
                          <a:latin typeface="Times New Roman" panose="02020603050405020304" pitchFamily="18" charset="0"/>
                          <a:cs typeface="Times New Roman" panose="02020603050405020304" pitchFamily="18" charset="0"/>
                        </a:rPr>
                        <a:t> students make connections, explain relationships and retain information. This strategy also d</a:t>
                      </a:r>
                      <a:r>
                        <a:rPr lang="en-US" sz="1000" dirty="0" smtClean="0">
                          <a:latin typeface="Times New Roman" panose="02020603050405020304" pitchFamily="18" charset="0"/>
                          <a:cs typeface="Times New Roman" panose="02020603050405020304" pitchFamily="18" charset="0"/>
                        </a:rPr>
                        <a:t>evelops students’ abilities to make predictions and identify patterns.</a:t>
                      </a:r>
                      <a:r>
                        <a:rPr lang="en-US" sz="1000" baseline="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They can be employed during all stages of reading (pre-reading, during reading, or post reading). </a:t>
                      </a: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KWS Organizer</a:t>
                      </a:r>
                    </a:p>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Flow chart</a:t>
                      </a:r>
                    </a:p>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Venn diagram</a:t>
                      </a:r>
                    </a:p>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T-chart</a:t>
                      </a:r>
                    </a:p>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Concept map</a:t>
                      </a:r>
                    </a:p>
                    <a:p>
                      <a:pPr marL="0" indent="0">
                        <a:buFont typeface="Arial" panose="020B0604020202020204" pitchFamily="34" charset="0"/>
                        <a:buNone/>
                      </a:pPr>
                      <a:r>
                        <a:rPr lang="en-US" sz="1000" dirty="0" smtClean="0">
                          <a:latin typeface="Times New Roman" panose="02020603050405020304" pitchFamily="18" charset="0"/>
                          <a:cs typeface="Times New Roman" panose="02020603050405020304" pitchFamily="18" charset="0"/>
                        </a:rPr>
                        <a:t>Most effective when teacher models how to use them.</a:t>
                      </a:r>
                      <a:endParaRPr lang="en-US" sz="1000" dirty="0">
                        <a:latin typeface="Times New Roman" panose="02020603050405020304" pitchFamily="18" charset="0"/>
                        <a:cs typeface="Times New Roman" panose="02020603050405020304" pitchFamily="18" charset="0"/>
                      </a:endParaRPr>
                    </a:p>
                  </a:txBody>
                  <a:tcPr anchor="ctr"/>
                </a:tc>
              </a:tr>
              <a:tr h="309803">
                <a:tc>
                  <a:txBody>
                    <a:bodyPr/>
                    <a:lstStyle/>
                    <a:p>
                      <a:pPr algn="l"/>
                      <a:r>
                        <a:rPr lang="en-US" sz="1200" b="1" dirty="0" smtClean="0">
                          <a:latin typeface="Times New Roman" panose="02020603050405020304" pitchFamily="18" charset="0"/>
                          <a:cs typeface="Times New Roman" panose="02020603050405020304" pitchFamily="18" charset="0"/>
                        </a:rPr>
                        <a:t>Communication (2.3)</a:t>
                      </a:r>
                      <a:endParaRPr lang="en-US" sz="12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endParaRPr lang="en-US" sz="12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endParaRPr lang="en-US" sz="12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marL="0" indent="0">
                        <a:buFont typeface="Arial" panose="020B0604020202020204" pitchFamily="34" charset="0"/>
                        <a:buNone/>
                      </a:pPr>
                      <a:endParaRPr lang="en-US" sz="1200" b="1" dirty="0">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r>
              <a:tr h="702169">
                <a:tc>
                  <a:txBody>
                    <a:bodyPr/>
                    <a:lstStyle/>
                    <a:p>
                      <a:pPr algn="ctr"/>
                      <a:r>
                        <a:rPr lang="en-US" sz="1000" dirty="0" smtClean="0">
                          <a:latin typeface="Times New Roman" panose="02020603050405020304" pitchFamily="18" charset="0"/>
                          <a:cs typeface="Times New Roman" panose="02020603050405020304" pitchFamily="18" charset="0"/>
                        </a:rPr>
                        <a:t>Journal prompts, guided note-taking, or</a:t>
                      </a:r>
                      <a:r>
                        <a:rPr lang="en-US" sz="1000" baseline="0" dirty="0" smtClean="0">
                          <a:latin typeface="Times New Roman" panose="02020603050405020304" pitchFamily="18" charset="0"/>
                          <a:cs typeface="Times New Roman" panose="02020603050405020304" pitchFamily="18" charset="0"/>
                        </a:rPr>
                        <a:t> reflection questions</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Serve as brief summaries of concepts or learning activities.</a:t>
                      </a: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n-US" sz="1000" dirty="0" smtClean="0">
                          <a:latin typeface="Times New Roman" panose="02020603050405020304" pitchFamily="18" charset="0"/>
                          <a:cs typeface="Times New Roman" panose="02020603050405020304" pitchFamily="18" charset="0"/>
                        </a:rPr>
                        <a:t>Helps students recall</a:t>
                      </a:r>
                      <a:r>
                        <a:rPr lang="en-US" sz="1000" baseline="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information that they had learned or record</a:t>
                      </a:r>
                      <a:r>
                        <a:rPr lang="en-US" sz="1000" baseline="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information as it</a:t>
                      </a:r>
                      <a:r>
                        <a:rPr lang="en-US" sz="1000" baseline="0" dirty="0" smtClean="0">
                          <a:latin typeface="Times New Roman" panose="02020603050405020304" pitchFamily="18" charset="0"/>
                          <a:cs typeface="Times New Roman" panose="02020603050405020304" pitchFamily="18" charset="0"/>
                        </a:rPr>
                        <a:t> i</a:t>
                      </a:r>
                      <a:r>
                        <a:rPr lang="en-US" sz="1000" dirty="0" smtClean="0">
                          <a:latin typeface="Times New Roman" panose="02020603050405020304" pitchFamily="18" charset="0"/>
                          <a:cs typeface="Times New Roman" panose="02020603050405020304" pitchFamily="18" charset="0"/>
                        </a:rPr>
                        <a:t>s being presented</a:t>
                      </a:r>
                      <a:endParaRPr lang="en-US" sz="1000" dirty="0">
                        <a:latin typeface="Times New Roman" panose="02020603050405020304" pitchFamily="18" charset="0"/>
                        <a:cs typeface="Times New Roman" panose="02020603050405020304" pitchFamily="18" charset="0"/>
                      </a:endParaRPr>
                    </a:p>
                  </a:txBody>
                  <a:tcPr/>
                </a:tc>
                <a:tc>
                  <a:txBody>
                    <a:bodyPr/>
                    <a:lstStyle/>
                    <a:p>
                      <a:pPr marL="171450" indent="-171450">
                        <a:buFont typeface="Arial" panose="020B0604020202020204" pitchFamily="34" charset="0"/>
                        <a:buChar char="•"/>
                      </a:pPr>
                      <a:r>
                        <a:rPr lang="en-US" sz="1000" dirty="0" smtClean="0">
                          <a:latin typeface="Times New Roman" panose="02020603050405020304" pitchFamily="18" charset="0"/>
                          <a:cs typeface="Times New Roman" panose="02020603050405020304" pitchFamily="18" charset="0"/>
                        </a:rPr>
                        <a:t>Student Reflection Questions (by Edutopia)</a:t>
                      </a:r>
                      <a:endParaRPr lang="en-US" sz="1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030135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to Remember</a:t>
            </a:r>
            <a:endParaRPr lang="en-US" dirty="0"/>
          </a:p>
        </p:txBody>
      </p:sp>
      <p:sp>
        <p:nvSpPr>
          <p:cNvPr id="3" name="Content Placeholder 2"/>
          <p:cNvSpPr>
            <a:spLocks noGrp="1"/>
          </p:cNvSpPr>
          <p:nvPr>
            <p:ph idx="1"/>
          </p:nvPr>
        </p:nvSpPr>
        <p:spPr/>
        <p:txBody>
          <a:bodyPr/>
          <a:lstStyle/>
          <a:p>
            <a:r>
              <a:rPr lang="en-US" dirty="0"/>
              <a:t>Each strategy requires explicit instruction and modeling by the </a:t>
            </a:r>
            <a:r>
              <a:rPr lang="en-US" dirty="0" smtClean="0"/>
              <a:t>teacher to </a:t>
            </a:r>
            <a:r>
              <a:rPr lang="en-US" dirty="0"/>
              <a:t>be effective. </a:t>
            </a:r>
          </a:p>
          <a:p>
            <a:endParaRPr lang="en-US" dirty="0" smtClean="0"/>
          </a:p>
          <a:p>
            <a:r>
              <a:rPr lang="en-US" dirty="0" smtClean="0"/>
              <a:t>Purposeful </a:t>
            </a:r>
            <a:r>
              <a:rPr lang="en-US" dirty="0"/>
              <a:t>planning of which and when to use </a:t>
            </a:r>
            <a:r>
              <a:rPr lang="en-US" dirty="0" smtClean="0"/>
              <a:t>literacy </a:t>
            </a:r>
            <a:r>
              <a:rPr lang="en-US" dirty="0"/>
              <a:t>strategies </a:t>
            </a:r>
            <a:r>
              <a:rPr lang="en-US" dirty="0" smtClean="0"/>
              <a:t>is </a:t>
            </a:r>
            <a:r>
              <a:rPr lang="en-US" dirty="0"/>
              <a:t>necessary for students to build capacity </a:t>
            </a:r>
            <a:r>
              <a:rPr lang="en-US" dirty="0" smtClean="0"/>
              <a:t>and take </a:t>
            </a:r>
            <a:r>
              <a:rPr lang="en-US" dirty="0"/>
              <a:t>ownership of their reading or writing to learn</a:t>
            </a:r>
            <a:r>
              <a:rPr lang="en-US" dirty="0" smtClean="0"/>
              <a:t>.</a:t>
            </a:r>
            <a:endParaRPr lang="en-US" dirty="0"/>
          </a:p>
        </p:txBody>
      </p:sp>
    </p:spTree>
    <p:extLst>
      <p:ext uri="{BB962C8B-B14F-4D97-AF65-F5344CB8AC3E}">
        <p14:creationId xmlns:p14="http://schemas.microsoft.com/office/powerpoint/2010/main" val="1334015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p:txBody>
          <a:bodyPr>
            <a:normAutofit fontScale="92500" lnSpcReduction="20000"/>
          </a:bodyPr>
          <a:lstStyle/>
          <a:p>
            <a:r>
              <a:rPr lang="en-US" sz="1200" dirty="0"/>
              <a:t>Adams, A. E., &amp; Pegg, J. (2012). Teachers’ enactment of content literacy strategies in secondary science and mathematics classes. </a:t>
            </a:r>
            <a:r>
              <a:rPr lang="en-US" sz="1200" i="1" dirty="0"/>
              <a:t>Journal of Adolescent &amp; Adult Literacy</a:t>
            </a:r>
            <a:r>
              <a:rPr lang="en-US" sz="1200" dirty="0"/>
              <a:t>, </a:t>
            </a:r>
            <a:r>
              <a:rPr lang="en-US" sz="1200" i="1" dirty="0"/>
              <a:t>56</a:t>
            </a:r>
            <a:r>
              <a:rPr lang="en-US" sz="1200" dirty="0"/>
              <a:t>(2), 151-161.</a:t>
            </a:r>
          </a:p>
          <a:p>
            <a:r>
              <a:rPr lang="en-US" sz="1200" dirty="0"/>
              <a:t>Barton, M. L., Heidema, C., &amp; Jordan, D. (2002). Teaching Reading in Mathematics and Science. </a:t>
            </a:r>
            <a:r>
              <a:rPr lang="en-US" sz="1200" i="1" dirty="0"/>
              <a:t>Educational leadership</a:t>
            </a:r>
            <a:r>
              <a:rPr lang="en-US" sz="1200" dirty="0"/>
              <a:t>, </a:t>
            </a:r>
            <a:r>
              <a:rPr lang="en-US" sz="1200" i="1" dirty="0"/>
              <a:t>60</a:t>
            </a:r>
            <a:r>
              <a:rPr lang="en-US" sz="1200" dirty="0"/>
              <a:t>(3), 24-28.</a:t>
            </a:r>
            <a:endParaRPr lang="en-US" sz="1200" b="1" dirty="0"/>
          </a:p>
          <a:p>
            <a:r>
              <a:rPr lang="en-US" sz="1200" dirty="0"/>
              <a:t>Brown, S. A. (1995). </a:t>
            </a:r>
            <a:r>
              <a:rPr lang="en-US" sz="1200" i="1" dirty="0"/>
              <a:t>The mathematics learning log and its effects on mathematics achievement, anxiety, and communication</a:t>
            </a:r>
            <a:r>
              <a:rPr lang="en-US" sz="1200" dirty="0"/>
              <a:t> (Doctoral dissertation, Montana State University-Bozeman, College of Education, Health &amp; Human Development).</a:t>
            </a:r>
          </a:p>
          <a:p>
            <a:r>
              <a:rPr lang="en-US" sz="1200" dirty="0"/>
              <a:t>Burns, M. (2005). </a:t>
            </a:r>
            <a:r>
              <a:rPr lang="en-US" sz="1200" i="1" dirty="0"/>
              <a:t>Looking at How Students Reason</a:t>
            </a:r>
            <a:r>
              <a:rPr lang="en-US" sz="1200" dirty="0"/>
              <a:t> [Ebook] (pp. 1-6). Retrieved from http://citeseerx.ist.psu.edu/viewdoc/download;jsessionid=81713074A746F8FAC9C4FD4F2EF82AE2?doi=10.1.1.510.372&amp;rep=rep1&amp;type=pdf</a:t>
            </a:r>
          </a:p>
          <a:p>
            <a:r>
              <a:rPr lang="en-US" sz="1200" dirty="0"/>
              <a:t>Burns, M. (2004). Writing in math. </a:t>
            </a:r>
            <a:r>
              <a:rPr lang="en-US" sz="1200" i="1" dirty="0"/>
              <a:t>Educational Leadership</a:t>
            </a:r>
            <a:r>
              <a:rPr lang="en-US" sz="1200" dirty="0"/>
              <a:t>, </a:t>
            </a:r>
            <a:r>
              <a:rPr lang="en-US" sz="1200" i="1" dirty="0"/>
              <a:t>62</a:t>
            </a:r>
            <a:r>
              <a:rPr lang="en-US" sz="1200" dirty="0"/>
              <a:t>(2), 30-33.</a:t>
            </a:r>
            <a:endParaRPr lang="en-US" sz="1200" b="1" dirty="0"/>
          </a:p>
          <a:p>
            <a:r>
              <a:rPr lang="en-US" sz="1200" dirty="0"/>
              <a:t>Cappelli, A. (2015). Implementing Literacy Strategies and Activities to Help Math Students in Geometry.</a:t>
            </a:r>
          </a:p>
          <a:p>
            <a:r>
              <a:rPr lang="en-US" sz="1200" dirty="0"/>
              <a:t>del Prado Hill, P., Friedland, E. S., &amp; McMillen, S. (2016). Mathematics-Literacy Checklists: A Pedagogical Innovation to Support Teachers as They Implement the Common Core. </a:t>
            </a:r>
            <a:r>
              <a:rPr lang="en-US" sz="1200" i="1" dirty="0"/>
              <a:t>Journal of Inquiry and Action in Education</a:t>
            </a:r>
            <a:r>
              <a:rPr lang="en-US" sz="1200" dirty="0"/>
              <a:t>, </a:t>
            </a:r>
            <a:r>
              <a:rPr lang="en-US" sz="1200" i="1" dirty="0"/>
              <a:t>8</a:t>
            </a:r>
            <a:r>
              <a:rPr lang="en-US" sz="1200" dirty="0"/>
              <a:t>(1), 23-38.</a:t>
            </a:r>
          </a:p>
          <a:p>
            <a:r>
              <a:rPr lang="en-US" sz="1200" dirty="0"/>
              <a:t>Friedland, E. S., McMillen, S. E., &amp; del Prado Hill, P. (2011). Collaborating to cross the mathematics–literacy divide: An annotated bibliography of literacy strategies for mathematics classrooms. </a:t>
            </a:r>
            <a:r>
              <a:rPr lang="en-US" sz="1200" i="1" dirty="0"/>
              <a:t>Journal of Adolescent &amp; Adult Literacy</a:t>
            </a:r>
            <a:r>
              <a:rPr lang="en-US" sz="1200" dirty="0"/>
              <a:t>, </a:t>
            </a:r>
            <a:r>
              <a:rPr lang="en-US" sz="1200" i="1" dirty="0"/>
              <a:t>55</a:t>
            </a:r>
            <a:r>
              <a:rPr lang="en-US" sz="1200" dirty="0"/>
              <a:t>(1), 57-66.Kester Phillips, D. C., Bardsley, M. E., Bach, T., &amp; Gibb-Brown, K. (2009). " BUT I TEACH MATH!'THE JOURNEY OF MIDDLE SCHOOL MATHEMATICS TEACHERS AND LITERACY COACHES LEARNING TO INTEGRATE LITERACY STRATEGIES INTO THE MATH INSTRUCTION. </a:t>
            </a:r>
            <a:r>
              <a:rPr lang="en-US" sz="1200" i="1" dirty="0"/>
              <a:t>Education</a:t>
            </a:r>
            <a:r>
              <a:rPr lang="en-US" sz="1200" dirty="0"/>
              <a:t>, </a:t>
            </a:r>
            <a:r>
              <a:rPr lang="en-US" sz="1200" i="1" dirty="0"/>
              <a:t>129</a:t>
            </a:r>
            <a:r>
              <a:rPr lang="en-US" sz="1200" dirty="0"/>
              <a:t>(3).</a:t>
            </a:r>
          </a:p>
          <a:p>
            <a:r>
              <a:rPr lang="en-US" sz="1200" dirty="0"/>
              <a:t>Grenell, A. (2019). </a:t>
            </a:r>
            <a:r>
              <a:rPr lang="en-US" sz="1200" i="1" dirty="0"/>
              <a:t>Literacy: What does Executive Function have to do with it? - Reflection Sciences</a:t>
            </a:r>
            <a:r>
              <a:rPr lang="en-US" sz="1200" dirty="0"/>
              <a:t>. [online] Reflection Sciences. </a:t>
            </a:r>
            <a:r>
              <a:rPr lang="en-US" sz="1400" dirty="0"/>
              <a:t>Available at: </a:t>
            </a:r>
            <a:r>
              <a:rPr lang="en-US" sz="1200" dirty="0"/>
              <a:t>https://reflectionsciences.com/literacy-executive-function/ [Accessed 23 Jan. 2019].</a:t>
            </a:r>
          </a:p>
          <a:p>
            <a:r>
              <a:rPr lang="en-US" sz="1200" dirty="0"/>
              <a:t>Seddon, M. (2017). Strategies for integrating literacy into a science classroom.</a:t>
            </a:r>
          </a:p>
          <a:p>
            <a:endParaRPr lang="en-US" sz="1200" dirty="0"/>
          </a:p>
        </p:txBody>
      </p:sp>
    </p:spTree>
    <p:extLst>
      <p:ext uri="{BB962C8B-B14F-4D97-AF65-F5344CB8AC3E}">
        <p14:creationId xmlns:p14="http://schemas.microsoft.com/office/powerpoint/2010/main" val="3960857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1) Goal of the Program</a:t>
            </a:r>
            <a:endParaRPr lang="en-US" sz="2800" dirty="0"/>
          </a:p>
        </p:txBody>
      </p:sp>
      <p:sp>
        <p:nvSpPr>
          <p:cNvPr id="6" name="Content Placeholder 5"/>
          <p:cNvSpPr>
            <a:spLocks noGrp="1"/>
          </p:cNvSpPr>
          <p:nvPr>
            <p:ph idx="1"/>
          </p:nvPr>
        </p:nvSpPr>
        <p:spPr/>
        <p:txBody>
          <a:bodyPr>
            <a:normAutofit/>
          </a:bodyPr>
          <a:lstStyle/>
          <a:p>
            <a:pPr marL="0" indent="0">
              <a:buNone/>
            </a:pPr>
            <a:r>
              <a:rPr lang="en-US" sz="2000" dirty="0" smtClean="0"/>
              <a:t>The DBE program is a competency-based program that is centered on developing mathematical knowledge and skills that are useful in dealing with many practical situations. </a:t>
            </a:r>
            <a:endParaRPr lang="en-US" sz="2000" dirty="0"/>
          </a:p>
          <a:p>
            <a:pPr marL="0" indent="0">
              <a:buNone/>
            </a:pPr>
            <a:endParaRPr lang="en-US" sz="2000" dirty="0" smtClean="0"/>
          </a:p>
          <a:p>
            <a:pPr marL="0" indent="0">
              <a:buNone/>
            </a:pPr>
            <a:r>
              <a:rPr lang="en-US" sz="2000" dirty="0" smtClean="0"/>
              <a:t>The DBE Math program promotes a teaching approach that aims to help students:</a:t>
            </a:r>
          </a:p>
          <a:p>
            <a:pPr marL="914400" lvl="1" indent="-457200">
              <a:buAutoNum type="arabicParenR"/>
            </a:pPr>
            <a:r>
              <a:rPr lang="en-US" dirty="0" smtClean="0"/>
              <a:t>interpret reality</a:t>
            </a:r>
          </a:p>
          <a:p>
            <a:pPr marL="914400" lvl="1" indent="-457200">
              <a:buAutoNum type="arabicParenR"/>
            </a:pPr>
            <a:r>
              <a:rPr lang="en-US" dirty="0"/>
              <a:t>m</a:t>
            </a:r>
            <a:r>
              <a:rPr lang="en-US" dirty="0" smtClean="0"/>
              <a:t>ake predictions</a:t>
            </a:r>
          </a:p>
          <a:p>
            <a:pPr marL="914400" lvl="1" indent="-457200">
              <a:buAutoNum type="arabicParenR"/>
            </a:pPr>
            <a:r>
              <a:rPr lang="en-US" dirty="0" smtClean="0"/>
              <a:t>make generalizations</a:t>
            </a:r>
          </a:p>
          <a:p>
            <a:pPr marL="914400" lvl="1" indent="-457200">
              <a:buAutoNum type="arabicParenR"/>
            </a:pPr>
            <a:r>
              <a:rPr lang="en-US" dirty="0"/>
              <a:t>m</a:t>
            </a:r>
            <a:r>
              <a:rPr lang="en-US" dirty="0" smtClean="0"/>
              <a:t>ake decisions</a:t>
            </a:r>
          </a:p>
        </p:txBody>
      </p:sp>
    </p:spTree>
    <p:extLst>
      <p:ext uri="{BB962C8B-B14F-4D97-AF65-F5344CB8AC3E}">
        <p14:creationId xmlns:p14="http://schemas.microsoft.com/office/powerpoint/2010/main" val="228367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753228"/>
            <a:ext cx="10022877" cy="1035379"/>
          </a:xfrm>
        </p:spPr>
        <p:txBody>
          <a:bodyPr>
            <a:normAutofit/>
          </a:bodyPr>
          <a:lstStyle/>
          <a:p>
            <a:pPr algn="ctr"/>
            <a:r>
              <a:rPr lang="en-US" sz="2800" dirty="0" smtClean="0"/>
              <a:t>2) How </a:t>
            </a:r>
            <a:r>
              <a:rPr lang="en-US" sz="2800" dirty="0"/>
              <a:t>the Goal of the DBE Program Impacts the Teaching and Learning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642986"/>
              </p:ext>
            </p:extLst>
          </p:nvPr>
        </p:nvGraphicFramePr>
        <p:xfrm>
          <a:off x="680282" y="2940597"/>
          <a:ext cx="9613900"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20355" y="2741532"/>
            <a:ext cx="6171645"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Starts with a scenario that is meaningful/relevant to the adult learner.</a:t>
            </a:r>
            <a:endParaRPr lang="en-US" sz="1200" dirty="0"/>
          </a:p>
          <a:p>
            <a:pPr marL="171450" indent="-171450">
              <a:buFont typeface="Arial" panose="020B0604020202020204" pitchFamily="34" charset="0"/>
              <a:buChar char="•"/>
            </a:pPr>
            <a:r>
              <a:rPr lang="en-US" sz="1200" dirty="0" smtClean="0"/>
              <a:t>Ends with a task that ultimately asks student to provide an explanation, state an opinion, make a decision, etc</a:t>
            </a:r>
          </a:p>
          <a:p>
            <a:pPr marL="628650" lvl="1" indent="-171450">
              <a:buFont typeface="Arial" panose="020B0604020202020204" pitchFamily="34" charset="0"/>
              <a:buChar char="•"/>
            </a:pPr>
            <a:r>
              <a:rPr lang="en-US" sz="1200" dirty="0" smtClean="0"/>
              <a:t>“Your task is to state/explain/justify/…”</a:t>
            </a:r>
            <a:endParaRPr lang="en-US" sz="1200" dirty="0"/>
          </a:p>
        </p:txBody>
      </p:sp>
      <p:sp>
        <p:nvSpPr>
          <p:cNvPr id="6" name="TextBox 5"/>
          <p:cNvSpPr txBox="1"/>
          <p:nvPr/>
        </p:nvSpPr>
        <p:spPr>
          <a:xfrm>
            <a:off x="7455877" y="4411226"/>
            <a:ext cx="2291023" cy="246221"/>
          </a:xfrm>
          <a:prstGeom prst="rect">
            <a:avLst/>
          </a:prstGeom>
          <a:noFill/>
        </p:spPr>
        <p:txBody>
          <a:bodyPr wrap="square" rtlCol="0">
            <a:spAutoFit/>
          </a:bodyPr>
          <a:lstStyle/>
          <a:p>
            <a:r>
              <a:rPr lang="en-US" sz="1000" dirty="0" smtClean="0"/>
              <a:t>Review of pre-requisite knowledge</a:t>
            </a:r>
            <a:endParaRPr lang="en-US" sz="1000" dirty="0"/>
          </a:p>
        </p:txBody>
      </p:sp>
      <p:sp>
        <p:nvSpPr>
          <p:cNvPr id="7" name="TextBox 6"/>
          <p:cNvSpPr txBox="1"/>
          <p:nvPr/>
        </p:nvSpPr>
        <p:spPr>
          <a:xfrm>
            <a:off x="482321" y="5586883"/>
            <a:ext cx="3386295" cy="830997"/>
          </a:xfrm>
          <a:prstGeom prst="rect">
            <a:avLst/>
          </a:prstGeom>
          <a:noFill/>
        </p:spPr>
        <p:txBody>
          <a:bodyPr wrap="square" rtlCol="0">
            <a:spAutoFit/>
          </a:bodyPr>
          <a:lstStyle/>
          <a:p>
            <a:r>
              <a:rPr lang="en-US" sz="1200" dirty="0"/>
              <a:t>C</a:t>
            </a:r>
            <a:r>
              <a:rPr lang="en-US" sz="1200" dirty="0" smtClean="0"/>
              <a:t>omplex tasks build the mathematical knowledge and processes that are required to solve the situational problem. They can be purely mathematical by design.</a:t>
            </a:r>
            <a:endParaRPr lang="en-US" sz="1200" dirty="0"/>
          </a:p>
        </p:txBody>
      </p:sp>
      <p:sp>
        <p:nvSpPr>
          <p:cNvPr id="8" name="TextBox 7"/>
          <p:cNvSpPr txBox="1"/>
          <p:nvPr/>
        </p:nvSpPr>
        <p:spPr>
          <a:xfrm>
            <a:off x="136099" y="1986489"/>
            <a:ext cx="4996818" cy="830997"/>
          </a:xfrm>
          <a:prstGeom prst="rect">
            <a:avLst/>
          </a:prstGeom>
          <a:noFill/>
        </p:spPr>
        <p:txBody>
          <a:bodyPr wrap="square" rtlCol="0">
            <a:spAutoFit/>
          </a:bodyPr>
          <a:lstStyle/>
          <a:p>
            <a:endParaRPr lang="en-US" sz="1600" b="1" dirty="0"/>
          </a:p>
          <a:p>
            <a:r>
              <a:rPr lang="en-US" sz="1600" b="1" dirty="0" smtClean="0">
                <a:solidFill>
                  <a:schemeClr val="tx2"/>
                </a:solidFill>
              </a:rPr>
              <a:t>Competency Based Program = Learning Situations</a:t>
            </a:r>
          </a:p>
          <a:p>
            <a:r>
              <a:rPr lang="en-US" sz="1600" b="1" dirty="0" smtClean="0">
                <a:solidFill>
                  <a:schemeClr val="tx2"/>
                </a:solidFill>
              </a:rPr>
              <a:t>Learning Situations = Series of Complex Tasks</a:t>
            </a:r>
            <a:endParaRPr lang="en-US" sz="1600" b="1" dirty="0">
              <a:solidFill>
                <a:schemeClr val="tx2"/>
              </a:solidFill>
            </a:endParaRPr>
          </a:p>
        </p:txBody>
      </p:sp>
    </p:spTree>
    <p:extLst>
      <p:ext uri="{BB962C8B-B14F-4D97-AF65-F5344CB8AC3E}">
        <p14:creationId xmlns:p14="http://schemas.microsoft.com/office/powerpoint/2010/main" val="3286571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Sample Learning Situation</a:t>
            </a:r>
            <a:endParaRPr lang="en-US" dirty="0"/>
          </a:p>
        </p:txBody>
      </p:sp>
      <p:graphicFrame>
        <p:nvGraphicFramePr>
          <p:cNvPr id="4" name="Content Placeholder 3"/>
          <p:cNvGraphicFramePr>
            <a:graphicFrameLocks noGrp="1"/>
          </p:cNvGraphicFramePr>
          <p:nvPr>
            <p:ph idx="1"/>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86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85" y="753227"/>
            <a:ext cx="10058400" cy="1115766"/>
          </a:xfrm>
        </p:spPr>
        <p:txBody>
          <a:bodyPr>
            <a:normAutofit/>
          </a:bodyPr>
          <a:lstStyle/>
          <a:p>
            <a:pPr algn="ctr"/>
            <a:r>
              <a:rPr lang="en-US" sz="2800" dirty="0" smtClean="0"/>
              <a:t>3) How the Goal of the Program Impacts the Evaluation Scheme</a:t>
            </a:r>
            <a:endParaRPr lang="en-US" sz="2800" dirty="0"/>
          </a:p>
        </p:txBody>
      </p:sp>
      <p:pic>
        <p:nvPicPr>
          <p:cNvPr id="6" name="Picture 5"/>
          <p:cNvPicPr>
            <a:picLocks noChangeAspect="1"/>
          </p:cNvPicPr>
          <p:nvPr/>
        </p:nvPicPr>
        <p:blipFill>
          <a:blip r:embed="rId2"/>
          <a:stretch>
            <a:fillRect/>
          </a:stretch>
        </p:blipFill>
        <p:spPr>
          <a:xfrm>
            <a:off x="5058718" y="2207365"/>
            <a:ext cx="5332486" cy="4314015"/>
          </a:xfrm>
          <a:prstGeom prst="rect">
            <a:avLst/>
          </a:prstGeom>
        </p:spPr>
      </p:pic>
      <p:sp>
        <p:nvSpPr>
          <p:cNvPr id="7" name="TextBox 6"/>
          <p:cNvSpPr txBox="1"/>
          <p:nvPr/>
        </p:nvSpPr>
        <p:spPr>
          <a:xfrm>
            <a:off x="536482" y="3713374"/>
            <a:ext cx="3675922" cy="954107"/>
          </a:xfrm>
          <a:prstGeom prst="rect">
            <a:avLst/>
          </a:prstGeom>
          <a:noFill/>
        </p:spPr>
        <p:txBody>
          <a:bodyPr wrap="square" rtlCol="0">
            <a:spAutoFit/>
          </a:bodyPr>
          <a:lstStyle/>
          <a:p>
            <a:pPr algn="ctr"/>
            <a:r>
              <a:rPr lang="en-US" sz="2800" b="1" dirty="0" smtClean="0">
                <a:solidFill>
                  <a:schemeClr val="tx2"/>
                </a:solidFill>
              </a:rPr>
              <a:t>Competency–Based Evaluation Scheme</a:t>
            </a:r>
            <a:endParaRPr lang="en-US" sz="2800" b="1" dirty="0">
              <a:solidFill>
                <a:schemeClr val="tx2"/>
              </a:solidFill>
            </a:endParaRPr>
          </a:p>
        </p:txBody>
      </p:sp>
    </p:spTree>
    <p:extLst>
      <p:ext uri="{BB962C8B-B14F-4D97-AF65-F5344CB8AC3E}">
        <p14:creationId xmlns:p14="http://schemas.microsoft.com/office/powerpoint/2010/main" val="91721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67" y="753228"/>
            <a:ext cx="10093215" cy="1065524"/>
          </a:xfrm>
        </p:spPr>
        <p:txBody>
          <a:bodyPr>
            <a:normAutofit/>
          </a:bodyPr>
          <a:lstStyle/>
          <a:p>
            <a:pPr algn="ctr"/>
            <a:r>
              <a:rPr lang="en-US" sz="2800" dirty="0" smtClean="0"/>
              <a:t>4) How the Goal of the Program Influences the Evaluation Criteria</a:t>
            </a:r>
            <a:endParaRPr lang="en-US" sz="2800" dirty="0"/>
          </a:p>
        </p:txBody>
      </p:sp>
      <p:graphicFrame>
        <p:nvGraphicFramePr>
          <p:cNvPr id="6" name="Diagram 5"/>
          <p:cNvGraphicFramePr/>
          <p:nvPr>
            <p:extLst>
              <p:ext uri="{D42A27DB-BD31-4B8C-83A1-F6EECF244321}">
                <p14:modId xmlns:p14="http://schemas.microsoft.com/office/powerpoint/2010/main" val="3792386516"/>
              </p:ext>
            </p:extLst>
          </p:nvPr>
        </p:nvGraphicFramePr>
        <p:xfrm>
          <a:off x="572756" y="5757705"/>
          <a:ext cx="10801978" cy="753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265973429"/>
              </p:ext>
            </p:extLst>
          </p:nvPr>
        </p:nvGraphicFramePr>
        <p:xfrm>
          <a:off x="1988684" y="2239992"/>
          <a:ext cx="8038893" cy="33696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3702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b="1" dirty="0"/>
              <a:t>A Case for Literacy Instruction in the </a:t>
            </a:r>
            <a:r>
              <a:rPr lang="en-US" sz="4000" b="1" dirty="0" smtClean="0"/>
              <a:t>DBE Math Classroom</a:t>
            </a:r>
            <a:endParaRPr lang="en-US" sz="4000"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413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27771</TotalTime>
  <Words>2337</Words>
  <Application>Microsoft Macintosh PowerPoint</Application>
  <PresentationFormat>Grand écran</PresentationFormat>
  <Paragraphs>349</Paragraphs>
  <Slides>32</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Calibri</vt:lpstr>
      <vt:lpstr>Times New Roman</vt:lpstr>
      <vt:lpstr>Trebuchet MS</vt:lpstr>
      <vt:lpstr>Arial</vt:lpstr>
      <vt:lpstr>Berlin</vt:lpstr>
      <vt:lpstr>Optimizing Math and Science Instruction with Essential Literacy Strategies</vt:lpstr>
      <vt:lpstr>Agenda</vt:lpstr>
      <vt:lpstr>Math</vt:lpstr>
      <vt:lpstr>1) Goal of the Program</vt:lpstr>
      <vt:lpstr>2) How the Goal of the DBE Program Impacts the Teaching and Learning Process</vt:lpstr>
      <vt:lpstr>A Sample Learning Situation</vt:lpstr>
      <vt:lpstr>3) How the Goal of the Program Impacts the Evaluation Scheme</vt:lpstr>
      <vt:lpstr>4) How the Goal of the Program Influences the Evaluation Criteria</vt:lpstr>
      <vt:lpstr>A Case for Literacy Instruction in the DBE Math Classroom</vt:lpstr>
      <vt:lpstr>Competency 1:  Uses Strategies to Solve Situational Problems</vt:lpstr>
      <vt:lpstr>Problem Areas With Competency 1</vt:lpstr>
      <vt:lpstr>Literacy Strategies that Assist With Competency 1: (Comprehension &amp; Representation)</vt:lpstr>
      <vt:lpstr>Competency 2:  Uses Mathematical Reasoning</vt:lpstr>
      <vt:lpstr>Problem-Areas With Competency 2</vt:lpstr>
      <vt:lpstr>Problem Areas With Competency 2</vt:lpstr>
      <vt:lpstr>Literacy Strategies that Assist with Competency 2: Mathematical Reasoning (Organization, Application, Communication)</vt:lpstr>
      <vt:lpstr>Tying it all together :</vt:lpstr>
      <vt:lpstr>The DBE Science and Technology Program</vt:lpstr>
      <vt:lpstr>1) Goals of the Program</vt:lpstr>
      <vt:lpstr>2) How the Goal of the Program Impacts the Teaching and Learning Process</vt:lpstr>
      <vt:lpstr>A Sample Learning Situation</vt:lpstr>
      <vt:lpstr>3) How the Goal of the Program Impacts the Evaluation Scheme</vt:lpstr>
      <vt:lpstr>4) How the Goal of the Program Influences the Evaluation Criteria</vt:lpstr>
      <vt:lpstr>A Case for Literacy Instruction in the DBE Science &amp; Technology Classroom</vt:lpstr>
      <vt:lpstr>Competency 1: Seeks answers or solutions to scientific or technological problems.</vt:lpstr>
      <vt:lpstr>Problem-Areas for Competency 1</vt:lpstr>
      <vt:lpstr>Literacy Strategies that Help With Competency 1</vt:lpstr>
      <vt:lpstr>Competency 2:  Makes the most of his or her knowledge of science and technology.   </vt:lpstr>
      <vt:lpstr>Problem Areas with Competency 2</vt:lpstr>
      <vt:lpstr>Literacy Strategies that Assist with Competency 2</vt:lpstr>
      <vt:lpstr>Important to Remember</vt:lpstr>
      <vt:lpstr>References</vt:lpstr>
    </vt:vector>
  </TitlesOfParts>
  <Company>Lester B Pearson School Board</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Diversified Basic Education Math Program</dc:title>
  <dc:creator>Sonya Fiocco</dc:creator>
  <cp:lastModifiedBy>Pauline Lalancette</cp:lastModifiedBy>
  <cp:revision>201</cp:revision>
  <dcterms:created xsi:type="dcterms:W3CDTF">2018-11-05T15:16:46Z</dcterms:created>
  <dcterms:modified xsi:type="dcterms:W3CDTF">2019-02-02T20:09:08Z</dcterms:modified>
</cp:coreProperties>
</file>