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6" r:id="rId6"/>
    <p:sldId id="262" r:id="rId7"/>
    <p:sldId id="270" r:id="rId8"/>
    <p:sldId id="271" r:id="rId9"/>
    <p:sldId id="265" r:id="rId10"/>
  </p:sldIdLst>
  <p:sldSz cx="9144000" cy="6858000" type="screen4x3"/>
  <p:notesSz cx="68580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1A"/>
    <a:srgbClr val="09468D"/>
    <a:srgbClr val="8A929B"/>
    <a:srgbClr val="25423C"/>
    <a:srgbClr val="064560"/>
    <a:srgbClr val="F7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76" autoAdjust="0"/>
  </p:normalViewPr>
  <p:slideViewPr>
    <p:cSldViewPr snapToGrid="0" snapToObjects="1">
      <p:cViewPr varScale="1">
        <p:scale>
          <a:sx n="89" d="100"/>
          <a:sy n="89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BF63-C00E-4857-A6C0-801D02E2BE01}" type="datetimeFigureOut">
              <a:rPr lang="fr-CA" smtClean="0"/>
              <a:t>2018-03-07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321B8-2860-4E49-9342-2DE53D6DE8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69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BF53-0477-4F3F-B3C7-91CBDA10CB12}" type="datetimeFigureOut">
              <a:rPr lang="fr-CA" smtClean="0"/>
              <a:t>2018-03-07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AE583-59DF-43B5-BA07-C75216AF708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29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AE583-59DF-43B5-BA07-C75216AF7080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27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Faire autrement </a:t>
            </a:r>
            <a:r>
              <a:rPr lang="fr-CA" dirty="0">
                <a:sym typeface="Wingdings" panose="05000000000000000000" pitchFamily="2" charset="2"/>
              </a:rPr>
              <a:t> - Ne sera pas offert dans </a:t>
            </a:r>
            <a:r>
              <a:rPr lang="fr-CA">
                <a:sym typeface="Wingdings" panose="05000000000000000000" pitchFamily="2" charset="2"/>
              </a:rPr>
              <a:t>les pénitenciers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AE583-59DF-43B5-BA07-C75216AF708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84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AE583-59DF-43B5-BA07-C75216AF7080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75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1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9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4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4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25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43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21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FF95-1A70-B648-AA6E-6E4296B60A6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1FAE-9267-074C-84D4-42FFF6FE1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jp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5.png"/><Relationship Id="rId4" Type="http://schemas.openxmlformats.org/officeDocument/2006/relationships/tags" Target="../tags/tag31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9.jp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.png"/><Relationship Id="rId2" Type="http://schemas.openxmlformats.org/officeDocument/2006/relationships/tags" Target="../tags/tag41.xml"/><Relationship Id="rId16" Type="http://schemas.openxmlformats.org/officeDocument/2006/relationships/image" Target="../media/image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6.jpg"/><Relationship Id="rId10" Type="http://schemas.openxmlformats.org/officeDocument/2006/relationships/tags" Target="../tags/tag49.xml"/><Relationship Id="rId19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1.png"/><Relationship Id="rId4" Type="http://schemas.openxmlformats.org/officeDocument/2006/relationships/tags" Target="../tags/tag54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54138" y="406199"/>
            <a:ext cx="4662130" cy="2699162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Laboratoire mobile en SCT pour le milieu carcéral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0576" y="5259867"/>
            <a:ext cx="7994855" cy="1598133"/>
          </a:xfrm>
        </p:spPr>
        <p:txBody>
          <a:bodyPr anchor="b">
            <a:noAutofit/>
          </a:bodyPr>
          <a:lstStyle/>
          <a:p>
            <a:pPr algn="l"/>
            <a:r>
              <a:rPr lang="fr-FR" sz="1600" b="1" dirty="0">
                <a:solidFill>
                  <a:schemeClr val="accent2"/>
                </a:solidFill>
              </a:rPr>
              <a:t>Pascale L’Hébreux		</a:t>
            </a:r>
            <a:r>
              <a:rPr lang="fr-FR" sz="1600" dirty="0"/>
              <a:t>Directrice adjointe de centre			</a:t>
            </a:r>
          </a:p>
          <a:p>
            <a:pPr algn="l">
              <a:spcBef>
                <a:spcPts val="24"/>
              </a:spcBef>
            </a:pPr>
            <a:r>
              <a:rPr lang="fr-FR" sz="1600" b="1" dirty="0">
                <a:solidFill>
                  <a:srgbClr val="25423C"/>
                </a:solidFill>
              </a:rPr>
              <a:t>Cindy Ste-Marie		</a:t>
            </a:r>
            <a:r>
              <a:rPr lang="fr-FR" sz="1600" dirty="0"/>
              <a:t>Enseignante en milieu carcéral</a:t>
            </a:r>
            <a:br>
              <a:rPr lang="fr-FR" sz="1600" dirty="0"/>
            </a:br>
            <a:r>
              <a:rPr lang="fr-FR" sz="1600" b="1" dirty="0">
                <a:solidFill>
                  <a:srgbClr val="25423C"/>
                </a:solidFill>
              </a:rPr>
              <a:t>Line Chenard </a:t>
            </a:r>
            <a:r>
              <a:rPr lang="fr-FR" sz="1600" dirty="0"/>
              <a:t>		Coordonnatrice des services en milieu carcéral</a:t>
            </a:r>
          </a:p>
          <a:p>
            <a:pPr algn="l">
              <a:spcBef>
                <a:spcPts val="24"/>
              </a:spcBef>
            </a:pPr>
            <a:r>
              <a:rPr lang="fr-FR" sz="1600" dirty="0"/>
              <a:t>					Commission scolaire de la Seigneurie-des-Mille-Îles</a:t>
            </a:r>
          </a:p>
        </p:txBody>
      </p:sp>
      <p:cxnSp>
        <p:nvCxnSpPr>
          <p:cNvPr id="14" name="Connecteur droit 13"/>
          <p:cNvCxnSpPr/>
          <p:nvPr>
            <p:custDataLst>
              <p:tags r:id="rId3"/>
            </p:custDataLst>
          </p:nvPr>
        </p:nvCxnSpPr>
        <p:spPr>
          <a:xfrm>
            <a:off x="4154138" y="3007040"/>
            <a:ext cx="4662130" cy="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54138" y="3105361"/>
            <a:ext cx="4662130" cy="16305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pc="300" dirty="0">
                <a:solidFill>
                  <a:schemeClr val="bg1"/>
                </a:solidFill>
              </a:rPr>
              <a:t>Rencontre nationale des RSP et des gestionnaires</a:t>
            </a:r>
            <a:endParaRPr lang="fr-FR" sz="3100" dirty="0">
              <a:solidFill>
                <a:schemeClr val="bg1"/>
              </a:solidFill>
            </a:endParaRPr>
          </a:p>
        </p:txBody>
      </p:sp>
      <p:sp>
        <p:nvSpPr>
          <p:cNvPr id="20" name="Sous-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7150" y="5259867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PRÉSENTÉ PAR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 flipH="1">
            <a:off x="-12250" y="5535726"/>
            <a:ext cx="2338890" cy="77342"/>
          </a:xfrm>
          <a:custGeom>
            <a:avLst/>
            <a:gdLst>
              <a:gd name="connsiteX0" fmla="*/ 0 w 1465320"/>
              <a:gd name="connsiteY0" fmla="*/ 0 h 154684"/>
              <a:gd name="connsiteX1" fmla="*/ 1465320 w 1465320"/>
              <a:gd name="connsiteY1" fmla="*/ 0 h 154684"/>
              <a:gd name="connsiteX2" fmla="*/ 1465320 w 1465320"/>
              <a:gd name="connsiteY2" fmla="*/ 154684 h 154684"/>
              <a:gd name="connsiteX3" fmla="*/ 0 w 1465320"/>
              <a:gd name="connsiteY3" fmla="*/ 154684 h 154684"/>
              <a:gd name="connsiteX4" fmla="*/ 0 w 1465320"/>
              <a:gd name="connsiteY4" fmla="*/ 0 h 154684"/>
              <a:gd name="connsiteX0" fmla="*/ 0 w 1465320"/>
              <a:gd name="connsiteY0" fmla="*/ 0 h 154684"/>
              <a:gd name="connsiteX1" fmla="*/ 1465320 w 1465320"/>
              <a:gd name="connsiteY1" fmla="*/ 0 h 154684"/>
              <a:gd name="connsiteX2" fmla="*/ 1465320 w 1465320"/>
              <a:gd name="connsiteY2" fmla="*/ 154684 h 154684"/>
              <a:gd name="connsiteX3" fmla="*/ 0 w 1465320"/>
              <a:gd name="connsiteY3" fmla="*/ 58092 h 154684"/>
              <a:gd name="connsiteX4" fmla="*/ 0 w 1465320"/>
              <a:gd name="connsiteY4" fmla="*/ 0 h 154684"/>
              <a:gd name="connsiteX0" fmla="*/ 0 w 1465320"/>
              <a:gd name="connsiteY0" fmla="*/ 0 h 154684"/>
              <a:gd name="connsiteX1" fmla="*/ 1465320 w 1465320"/>
              <a:gd name="connsiteY1" fmla="*/ 0 h 154684"/>
              <a:gd name="connsiteX2" fmla="*/ 1465320 w 1465320"/>
              <a:gd name="connsiteY2" fmla="*/ 154684 h 154684"/>
              <a:gd name="connsiteX3" fmla="*/ 0 w 1465320"/>
              <a:gd name="connsiteY3" fmla="*/ 65247 h 154684"/>
              <a:gd name="connsiteX4" fmla="*/ 0 w 1465320"/>
              <a:gd name="connsiteY4" fmla="*/ 0 h 1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0" h="154684">
                <a:moveTo>
                  <a:pt x="0" y="0"/>
                </a:moveTo>
                <a:lnTo>
                  <a:pt x="1465320" y="0"/>
                </a:lnTo>
                <a:lnTo>
                  <a:pt x="1465320" y="154684"/>
                </a:lnTo>
                <a:lnTo>
                  <a:pt x="0" y="6524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154138" y="4871942"/>
            <a:ext cx="4662130" cy="34413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dirty="0">
                <a:solidFill>
                  <a:schemeClr val="tx2"/>
                </a:solidFill>
              </a:rPr>
              <a:t>25 et 26 janvier 2018</a:t>
            </a:r>
          </a:p>
        </p:txBody>
      </p:sp>
    </p:spTree>
    <p:extLst>
      <p:ext uri="{BB962C8B-B14F-4D97-AF65-F5344CB8AC3E}">
        <p14:creationId xmlns:p14="http://schemas.microsoft.com/office/powerpoint/2010/main" val="136731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cap="all" spc="20" dirty="0">
                <a:solidFill>
                  <a:schemeClr val="bg1"/>
                </a:solidFill>
              </a:rPr>
              <a:t>DÉROULEMENT</a:t>
            </a:r>
            <a:r>
              <a:rPr lang="fr-FR" sz="3500" b="1" spc="20" dirty="0">
                <a:solidFill>
                  <a:schemeClr val="bg1"/>
                </a:solidFill>
              </a:rPr>
              <a:t> DE L’ATELIER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79072"/>
            <a:ext cx="4296229" cy="4847092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fr-CA" sz="2500" dirty="0"/>
              <a:t>Présentation des contraintes en milieu carcéral </a:t>
            </a:r>
          </a:p>
          <a:p>
            <a:pPr marL="0" indent="0">
              <a:buClr>
                <a:schemeClr val="tx2"/>
              </a:buClr>
              <a:buNone/>
            </a:pPr>
            <a:endParaRPr lang="fr-CA" sz="2500" dirty="0"/>
          </a:p>
          <a:p>
            <a:pPr>
              <a:buClr>
                <a:schemeClr val="tx2"/>
              </a:buClr>
            </a:pPr>
            <a:r>
              <a:rPr lang="fr-CA" sz="2500" dirty="0"/>
              <a:t>Présentation du matériel nécessaire pour les laboratoires de SCT</a:t>
            </a:r>
          </a:p>
          <a:p>
            <a:pPr marL="0" indent="0">
              <a:buClr>
                <a:schemeClr val="tx2"/>
              </a:buClr>
              <a:buNone/>
            </a:pPr>
            <a:endParaRPr lang="fr-CA" sz="2500" dirty="0"/>
          </a:p>
          <a:p>
            <a:pPr>
              <a:buClr>
                <a:schemeClr val="tx2"/>
              </a:buClr>
            </a:pPr>
            <a:r>
              <a:rPr lang="fr-CA" sz="2500" dirty="0"/>
              <a:t>Période de questions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67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spc="20" dirty="0">
                <a:solidFill>
                  <a:schemeClr val="bg1"/>
                </a:solidFill>
              </a:rPr>
              <a:t>Contraintes en milieu carcéral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79072"/>
            <a:ext cx="8229600" cy="4847092"/>
          </a:xfrm>
        </p:spPr>
        <p:txBody>
          <a:bodyPr>
            <a:noAutofit/>
          </a:bodyPr>
          <a:lstStyle/>
          <a:p>
            <a:pPr marL="0" lvl="1" indent="0">
              <a:buClr>
                <a:schemeClr val="tx2"/>
              </a:buClr>
              <a:buNone/>
              <a:defRPr/>
            </a:pPr>
            <a:endParaRPr lang="fr-CA" sz="2500" dirty="0"/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Organisation scolaire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Sécurité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Budget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SCT-4063-2 (laboratoire ne pourra être offert)</a:t>
            </a:r>
          </a:p>
          <a:p>
            <a:pPr marL="0" indent="0">
              <a:buNone/>
            </a:pPr>
            <a:endParaRPr lang="fr-FR" sz="2000" b="1" dirty="0"/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43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spc="20" dirty="0">
                <a:solidFill>
                  <a:schemeClr val="bg1"/>
                </a:solidFill>
              </a:rPr>
              <a:t>Science et technologie 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5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279072"/>
            <a:ext cx="8333013" cy="487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fr-CA" sz="2400" b="1" kern="0" dirty="0">
                <a:solidFill>
                  <a:srgbClr val="F7B100"/>
                </a:solidFill>
              </a:rPr>
              <a:t>COURS DE LA 4</a:t>
            </a:r>
            <a:r>
              <a:rPr lang="fr-CA" sz="2400" b="1" kern="0" baseline="30000" dirty="0">
                <a:solidFill>
                  <a:srgbClr val="F7B100"/>
                </a:solidFill>
              </a:rPr>
              <a:t>e</a:t>
            </a:r>
            <a:r>
              <a:rPr lang="fr-CA" sz="2400" b="1" kern="0" dirty="0">
                <a:solidFill>
                  <a:srgbClr val="F7B100"/>
                </a:solidFill>
              </a:rPr>
              <a:t> SECONDAIRE</a:t>
            </a:r>
          </a:p>
          <a:p>
            <a:pPr marL="581025" lvl="1" indent="-180975" eaLnBrk="0" hangingPunct="0">
              <a:buClr>
                <a:schemeClr val="tx2"/>
              </a:buClr>
              <a:buFontTx/>
              <a:buChar char="•"/>
              <a:defRPr/>
            </a:pPr>
            <a:endParaRPr lang="fr-CA" sz="2000" kern="0" dirty="0"/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SCT-4061-2 - Le défi énergétique 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SCT-4062-2 – Les changements climatiques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SCT-4063-2 – La mécanisation du travail</a:t>
            </a:r>
          </a:p>
          <a:p>
            <a:pPr marL="342900" lvl="1" indent="-342900">
              <a:lnSpc>
                <a:spcPct val="200000"/>
              </a:lnSpc>
              <a:buClr>
                <a:schemeClr val="tx2"/>
              </a:buClr>
              <a:buFont typeface="Arial"/>
              <a:buChar char="•"/>
              <a:defRPr/>
            </a:pPr>
            <a:r>
              <a:rPr lang="fr-CA" sz="2500" dirty="0"/>
              <a:t>SCT-4064-2 – Les matières résiduelles</a:t>
            </a:r>
          </a:p>
        </p:txBody>
      </p:sp>
    </p:spTree>
    <p:extLst>
      <p:ext uri="{BB962C8B-B14F-4D97-AF65-F5344CB8AC3E}">
        <p14:creationId xmlns:p14="http://schemas.microsoft.com/office/powerpoint/2010/main" val="11487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spc="20" dirty="0">
                <a:solidFill>
                  <a:schemeClr val="bg1"/>
                </a:solidFill>
              </a:rPr>
              <a:t>SCT-4061 – Le défi énergétique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5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5493" y="1036906"/>
            <a:ext cx="8333013" cy="503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defRPr/>
            </a:pPr>
            <a:r>
              <a:rPr lang="fr-CA" sz="2000" b="1" kern="0" dirty="0">
                <a:solidFill>
                  <a:srgbClr val="F7B100"/>
                </a:solidFill>
              </a:rPr>
              <a:t>Équipement de laboratoire - matériel nécessaire</a:t>
            </a:r>
          </a:p>
          <a:p>
            <a:pPr marL="0" indent="0" eaLnBrk="0" hangingPunct="0">
              <a:buNone/>
              <a:defRPr/>
            </a:pPr>
            <a:endParaRPr lang="fr-CA" sz="2000" b="1" kern="0" dirty="0">
              <a:solidFill>
                <a:srgbClr val="F7B100"/>
              </a:solidFill>
            </a:endParaRPr>
          </a:p>
          <a:p>
            <a:pPr marL="400050" lvl="1" indent="0" eaLnBrk="0" hangingPunct="0">
              <a:buClr>
                <a:schemeClr val="tx2"/>
              </a:buClr>
              <a:buNone/>
              <a:defRPr/>
            </a:pPr>
            <a:endParaRPr lang="fr-CA" sz="2000" kern="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4F74121-D8FC-42F7-AA31-CC0CB9CBBE3A}"/>
              </a:ext>
            </a:extLst>
          </p:cNvPr>
          <p:cNvGraphicFramePr>
            <a:graphicFrameLocks noGrp="1"/>
          </p:cNvGraphicFramePr>
          <p:nvPr/>
        </p:nvGraphicFramePr>
        <p:xfrm>
          <a:off x="460375" y="1660049"/>
          <a:ext cx="8223250" cy="4406265"/>
        </p:xfrm>
        <a:graphic>
          <a:graphicData uri="http://schemas.openxmlformats.org/drawingml/2006/table">
            <a:tbl>
              <a:tblPr firstRow="1" firstCol="1" bandRow="1"/>
              <a:tblGrid>
                <a:gridCol w="2607310">
                  <a:extLst>
                    <a:ext uri="{9D8B030D-6E8A-4147-A177-3AD203B41FA5}">
                      <a16:colId xmlns:a16="http://schemas.microsoft.com/office/drawing/2014/main" val="1301958919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3160804063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367586367"/>
                    </a:ext>
                  </a:extLst>
                </a:gridCol>
                <a:gridCol w="4209415">
                  <a:extLst>
                    <a:ext uri="{9D8B030D-6E8A-4147-A177-3AD203B41FA5}">
                      <a16:colId xmlns:a16="http://schemas.microsoft.com/office/drawing/2014/main" val="2571957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Matériel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 unitaire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Précisions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43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de courant continu (15 V – 5 A)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31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 6 V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6,29$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nécessaire si on achète la source de courant continu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39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Piles AA 1,5 V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nécessaire si on achète la source de courant continu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718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pour piles en série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nécessaire si on achète la source de courant continu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730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Fusible 0,1 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fusibles doivent être de taille 5 mm x 20 mm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19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Fusible 0,2 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5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Fusible 0,5 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654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Fusible 1 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20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Porte fusible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069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Pinces crocodiles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868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Ampoule sur douille 6,3 V – 0,15 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12,25$/10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en existe des moins dispendieuses (11,25$/25) disponibles sur kidder.ca de 6 V, mais impossible de vérifier qu’elles sont bien de 0,15A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9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Ampoule 3V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47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Sonnette klaxon 1,5 V – 3V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49,99$/10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686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Interrupteur unipolaire unidirectionnel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4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Interrupteur unipolaire bidirectionnel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2,70$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9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Interrupteur à bouton poussoir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6,95$/5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842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Résistance 5 W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29,70$/12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1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Multimètre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03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 court type alligator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5,30$/10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9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Sonnette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ne suffit que de briser l’embout de plastique qui maintient le support en place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7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600" b="1" spc="20" dirty="0">
                <a:solidFill>
                  <a:schemeClr val="bg1"/>
                </a:solidFill>
              </a:rPr>
              <a:t>SCT-4062 et SCT-4064</a:t>
            </a:r>
            <a:endParaRPr lang="fr-FR" sz="3500" b="1" spc="20" dirty="0">
              <a:solidFill>
                <a:schemeClr val="bg1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8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279072"/>
            <a:ext cx="8333013" cy="487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fr-CA" sz="200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1196830"/>
            <a:ext cx="7369483" cy="49535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AB4F6D-7EAC-4390-875C-A795D8CE55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86" y="1019249"/>
            <a:ext cx="626113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spc="20" dirty="0">
                <a:solidFill>
                  <a:schemeClr val="bg1"/>
                </a:solidFill>
              </a:rPr>
              <a:t>SCT-4063-2 – La mécanisation du travail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8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279072"/>
            <a:ext cx="8333013" cy="487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fr-CA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8F75F3-E9A7-487E-B47A-94FD9835D3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9571" y="1175593"/>
            <a:ext cx="82296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Matériaux, quincaillerie					Machines-outils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Pièce de contreplaqué					</a:t>
            </a:r>
            <a:r>
              <a:rPr lang="fr-CA" sz="1200" kern="0" dirty="0"/>
              <a:t>  ●</a:t>
            </a:r>
            <a:r>
              <a:rPr lang="fr-CA" sz="1600" kern="0" dirty="0"/>
              <a:t>   Perceuse à colonne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Vis à bois								</a:t>
            </a:r>
            <a:r>
              <a:rPr lang="fr-CA" sz="1200" kern="0" dirty="0"/>
              <a:t>  ●    </a:t>
            </a:r>
            <a:r>
              <a:rPr lang="fr-CA" sz="1600" kern="0" dirty="0"/>
              <a:t>Scie à ruban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Boulon à tête hexagonale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Clou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Écrou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Rondelle de métal</a:t>
            </a:r>
          </a:p>
          <a:p>
            <a:endParaRPr lang="fr-CA" dirty="0"/>
          </a:p>
          <a:p>
            <a:r>
              <a:rPr lang="fr-CA" b="1" dirty="0"/>
              <a:t>Outils	</a:t>
            </a:r>
            <a:r>
              <a:rPr lang="fr-CA" dirty="0"/>
              <a:t>								</a:t>
            </a:r>
            <a:endParaRPr lang="fr-CA" b="1" dirty="0"/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Lunettes de sécurité						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Règle									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Équerre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Balance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Ensemble de forets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Marteau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Tournevis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Clés mixtes</a:t>
            </a:r>
          </a:p>
          <a:p>
            <a:pPr marL="342900" indent="-342900" eaLnBrk="0" hangingPunct="0">
              <a:spcBef>
                <a:spcPts val="300"/>
              </a:spcBef>
              <a:buFont typeface="Arial"/>
              <a:buChar char="•"/>
              <a:defRPr/>
            </a:pPr>
            <a:r>
              <a:rPr lang="fr-CA" sz="1600" kern="0" dirty="0"/>
              <a:t>Pinces</a:t>
            </a:r>
          </a:p>
        </p:txBody>
      </p:sp>
    </p:spTree>
    <p:extLst>
      <p:ext uri="{BB962C8B-B14F-4D97-AF65-F5344CB8AC3E}">
        <p14:creationId xmlns:p14="http://schemas.microsoft.com/office/powerpoint/2010/main" val="9811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spc="20" dirty="0">
                <a:solidFill>
                  <a:schemeClr val="bg1"/>
                </a:solidFill>
              </a:rPr>
              <a:t>SCT-4063-2 – La mécanisation du travail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8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279072"/>
            <a:ext cx="8333013" cy="487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fr-CA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8F75F3-E9A7-487E-B47A-94FD9835D3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9571" y="117559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52E529-D371-4996-9F5B-C4AE59E05F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270272" y="1217293"/>
            <a:ext cx="2466975" cy="18478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134D01-D092-44E1-96EC-57B914289EE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44547" y="3330736"/>
            <a:ext cx="2162175" cy="2114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B7D7FE-8F09-4BAF-BB36-9B38A285201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00437" y="3379011"/>
            <a:ext cx="2143125" cy="2143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CDD077B-FEAF-4BE6-8A20-22D261E9B46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64771" y="1106782"/>
            <a:ext cx="2162175" cy="21621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E77B2D-6C8C-4F08-857D-CA5F61247E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48375" y="4008587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71" y="0"/>
            <a:ext cx="8487229" cy="952500"/>
          </a:xfrm>
        </p:spPr>
        <p:txBody>
          <a:bodyPr>
            <a:noAutofit/>
          </a:bodyPr>
          <a:lstStyle/>
          <a:p>
            <a:pPr algn="l"/>
            <a:r>
              <a:rPr lang="fr-FR" sz="3500" b="1" cap="all" spc="20" dirty="0">
                <a:solidFill>
                  <a:schemeClr val="bg1"/>
                </a:solidFill>
              </a:rPr>
              <a:t>Période de questions</a:t>
            </a:r>
            <a:endParaRPr lang="fr-FR" sz="3500" b="1" spc="2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79072"/>
            <a:ext cx="4296229" cy="52614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Clr>
                <a:schemeClr val="tx2"/>
              </a:buClr>
              <a:buNone/>
            </a:pPr>
            <a:r>
              <a:rPr lang="fr-FR" sz="2000" b="1" dirty="0"/>
              <a:t>MERCI DE VOTRE ATTENTION!</a:t>
            </a:r>
          </a:p>
        </p:txBody>
      </p:sp>
      <p:sp>
        <p:nvSpPr>
          <p:cNvPr id="4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49787" y="6504799"/>
            <a:ext cx="1909490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sz="1200" spc="50" dirty="0">
                <a:solidFill>
                  <a:srgbClr val="8A929B"/>
                </a:solidFill>
              </a:rPr>
              <a:t>25 janvier 2018</a:t>
            </a:r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570" y="6504799"/>
            <a:ext cx="5987143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fr-FR" sz="1200" b="1" spc="50" dirty="0">
                <a:solidFill>
                  <a:schemeClr val="tx2"/>
                </a:solidFill>
              </a:rPr>
              <a:t>Laboratoire mobile en milieu carcéral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790213" y="6504799"/>
            <a:ext cx="371929" cy="34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200" b="1" spc="50" dirty="0">
                <a:solidFill>
                  <a:srgbClr val="8A929B"/>
                </a:solidFill>
              </a:rPr>
              <a:t>13</a:t>
            </a:r>
          </a:p>
        </p:txBody>
      </p:sp>
      <p:pic>
        <p:nvPicPr>
          <p:cNvPr id="8" name="Image 7" descr="question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3" y="2944425"/>
            <a:ext cx="3774800" cy="33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SMC">
      <a:dk1>
        <a:srgbClr val="404040"/>
      </a:dk1>
      <a:lt1>
        <a:sysClr val="window" lastClr="FFFFFF"/>
      </a:lt1>
      <a:dk2>
        <a:srgbClr val="F7B100"/>
      </a:dk2>
      <a:lt2>
        <a:srgbClr val="FAFAF6"/>
      </a:lt2>
      <a:accent1>
        <a:srgbClr val="064560"/>
      </a:accent1>
      <a:accent2>
        <a:srgbClr val="25423C"/>
      </a:accent2>
      <a:accent3>
        <a:srgbClr val="F7B100"/>
      </a:accent3>
      <a:accent4>
        <a:srgbClr val="3B4535"/>
      </a:accent4>
      <a:accent5>
        <a:srgbClr val="0B4170"/>
      </a:accent5>
      <a:accent6>
        <a:srgbClr val="F79646"/>
      </a:accent6>
      <a:hlink>
        <a:srgbClr val="F7B10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442</Words>
  <Application>Microsoft Office PowerPoint</Application>
  <PresentationFormat>Affichage à l'écran (4:3)</PresentationFormat>
  <Paragraphs>163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Thème Office</vt:lpstr>
      <vt:lpstr>Laboratoire mobile en SCT pour le milieu carcéral</vt:lpstr>
      <vt:lpstr>DÉROULEMENT DE L’ATELIER</vt:lpstr>
      <vt:lpstr>Contraintes en milieu carcéral</vt:lpstr>
      <vt:lpstr>Science et technologie </vt:lpstr>
      <vt:lpstr>SCT-4061 – Le défi énergétique</vt:lpstr>
      <vt:lpstr>SCT-4062 et SCT-4064</vt:lpstr>
      <vt:lpstr>SCT-4063-2 – La mécanisation du travail</vt:lpstr>
      <vt:lpstr>SCT-4063-2 – La mécanisation du travail</vt:lpstr>
      <vt:lpstr>Période de questions</vt:lpstr>
    </vt:vector>
  </TitlesOfParts>
  <Company>Commission scolaire de la Seigneurie-des-Mille-Îles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Boulais</dc:creator>
  <cp:lastModifiedBy>Line Chenard</cp:lastModifiedBy>
  <cp:revision>196</cp:revision>
  <cp:lastPrinted>2018-01-24T20:02:01Z</cp:lastPrinted>
  <dcterms:created xsi:type="dcterms:W3CDTF">2017-02-27T18:39:23Z</dcterms:created>
  <dcterms:modified xsi:type="dcterms:W3CDTF">2018-03-07T19:32:53Z</dcterms:modified>
</cp:coreProperties>
</file>