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77" r:id="rId4"/>
  </p:sldMasterIdLst>
  <p:notesMasterIdLst>
    <p:notesMasterId r:id="rId19"/>
  </p:notesMasterIdLst>
  <p:handoutMasterIdLst>
    <p:handoutMasterId r:id="rId20"/>
  </p:handoutMasterIdLst>
  <p:sldIdLst>
    <p:sldId id="258" r:id="rId5"/>
    <p:sldId id="336" r:id="rId6"/>
    <p:sldId id="337" r:id="rId7"/>
    <p:sldId id="351" r:id="rId8"/>
    <p:sldId id="349" r:id="rId9"/>
    <p:sldId id="352" r:id="rId10"/>
    <p:sldId id="339" r:id="rId11"/>
    <p:sldId id="341" r:id="rId12"/>
    <p:sldId id="355" r:id="rId13"/>
    <p:sldId id="356" r:id="rId14"/>
    <p:sldId id="353" r:id="rId15"/>
    <p:sldId id="345" r:id="rId16"/>
    <p:sldId id="346" r:id="rId17"/>
    <p:sldId id="350"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660"/>
  </p:normalViewPr>
  <p:slideViewPr>
    <p:cSldViewPr snapToGrid="0">
      <p:cViewPr varScale="1">
        <p:scale>
          <a:sx n="115" d="100"/>
          <a:sy n="115" d="100"/>
        </p:scale>
        <p:origin x="102" y="372"/>
      </p:cViewPr>
      <p:guideLst/>
    </p:cSldViewPr>
  </p:slideViewPr>
  <p:notesTextViewPr>
    <p:cViewPr>
      <p:scale>
        <a:sx n="1" d="1"/>
        <a:sy n="1" d="1"/>
      </p:scale>
      <p:origin x="0" y="0"/>
    </p:cViewPr>
  </p:notesTextViewPr>
  <p:notesViewPr>
    <p:cSldViewPr snapToGrid="0">
      <p:cViewPr varScale="1">
        <p:scale>
          <a:sx n="88" d="100"/>
          <a:sy n="88"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00728-C7CD-4C08-A64C-79FD191B838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1963FB8-D2AA-419B-BE59-763FB9C4EF36}">
      <dgm:prSet/>
      <dgm:spPr/>
      <dgm:t>
        <a:bodyPr/>
        <a:lstStyle/>
        <a:p>
          <a:r>
            <a:rPr lang="fr-CA" dirty="0"/>
            <a:t>La commission scolaire couvre 3 MRC</a:t>
          </a:r>
          <a:endParaRPr lang="en-US" dirty="0"/>
        </a:p>
      </dgm:t>
    </dgm:pt>
    <dgm:pt modelId="{67D5AB66-BECA-4B55-9306-1A49297B22D2}" type="parTrans" cxnId="{B93CFF1D-433C-426A-9F56-DDA12C3C78E4}">
      <dgm:prSet/>
      <dgm:spPr/>
      <dgm:t>
        <a:bodyPr/>
        <a:lstStyle/>
        <a:p>
          <a:endParaRPr lang="en-US"/>
        </a:p>
      </dgm:t>
    </dgm:pt>
    <dgm:pt modelId="{367FFD05-A89E-4044-B884-3C41E369D4A4}" type="sibTrans" cxnId="{B93CFF1D-433C-426A-9F56-DDA12C3C78E4}">
      <dgm:prSet/>
      <dgm:spPr/>
      <dgm:t>
        <a:bodyPr/>
        <a:lstStyle/>
        <a:p>
          <a:endParaRPr lang="en-US"/>
        </a:p>
      </dgm:t>
    </dgm:pt>
    <dgm:pt modelId="{6147D835-DF82-4492-A7A8-AC8CC1B46660}">
      <dgm:prSet/>
      <dgm:spPr/>
      <dgm:t>
        <a:bodyPr/>
        <a:lstStyle/>
        <a:p>
          <a:r>
            <a:rPr lang="fr-CA"/>
            <a:t>Quatre centres d’éducation des adultes</a:t>
          </a:r>
          <a:endParaRPr lang="en-US"/>
        </a:p>
      </dgm:t>
    </dgm:pt>
    <dgm:pt modelId="{80A9965F-8CFA-4E78-A1B7-29C5AC479497}" type="parTrans" cxnId="{4F540748-8B7D-413B-8778-026734E576F1}">
      <dgm:prSet/>
      <dgm:spPr/>
      <dgm:t>
        <a:bodyPr/>
        <a:lstStyle/>
        <a:p>
          <a:endParaRPr lang="en-US"/>
        </a:p>
      </dgm:t>
    </dgm:pt>
    <dgm:pt modelId="{8B37F012-F869-4349-82E4-6E38500B80CD}" type="sibTrans" cxnId="{4F540748-8B7D-413B-8778-026734E576F1}">
      <dgm:prSet/>
      <dgm:spPr/>
      <dgm:t>
        <a:bodyPr/>
        <a:lstStyle/>
        <a:p>
          <a:endParaRPr lang="en-US"/>
        </a:p>
      </dgm:t>
    </dgm:pt>
    <dgm:pt modelId="{1EBFA6C1-BE53-4CA3-889E-677B2AB6C6C8}">
      <dgm:prSet/>
      <dgm:spPr/>
      <dgm:t>
        <a:bodyPr/>
        <a:lstStyle/>
        <a:p>
          <a:r>
            <a:rPr lang="fr-CA"/>
            <a:t>Décision de faire une communauté avec les 4 CÉA plutôt que dans un seul CÉA</a:t>
          </a:r>
          <a:endParaRPr lang="en-US"/>
        </a:p>
      </dgm:t>
    </dgm:pt>
    <dgm:pt modelId="{BEC00868-9A51-4EB9-AD41-3A38ECCE0226}" type="parTrans" cxnId="{09CBA5ED-1CB9-4551-BC6E-3F0AEB6FC3E3}">
      <dgm:prSet/>
      <dgm:spPr/>
      <dgm:t>
        <a:bodyPr/>
        <a:lstStyle/>
        <a:p>
          <a:endParaRPr lang="en-US"/>
        </a:p>
      </dgm:t>
    </dgm:pt>
    <dgm:pt modelId="{C765AE8A-0357-40DB-8AA8-853E23D09CDF}" type="sibTrans" cxnId="{09CBA5ED-1CB9-4551-BC6E-3F0AEB6FC3E3}">
      <dgm:prSet/>
      <dgm:spPr/>
      <dgm:t>
        <a:bodyPr/>
        <a:lstStyle/>
        <a:p>
          <a:endParaRPr lang="en-US"/>
        </a:p>
      </dgm:t>
    </dgm:pt>
    <dgm:pt modelId="{F620F4FF-FB74-40CD-99CA-345E3E48E7CE}" type="pres">
      <dgm:prSet presAssocID="{8D000728-C7CD-4C08-A64C-79FD191B8382}" presName="hierChild1" presStyleCnt="0">
        <dgm:presLayoutVars>
          <dgm:chPref val="1"/>
          <dgm:dir/>
          <dgm:animOne val="branch"/>
          <dgm:animLvl val="lvl"/>
          <dgm:resizeHandles/>
        </dgm:presLayoutVars>
      </dgm:prSet>
      <dgm:spPr/>
    </dgm:pt>
    <dgm:pt modelId="{E1DA0D82-9781-4E19-9BDC-DB57CB072BD2}" type="pres">
      <dgm:prSet presAssocID="{91963FB8-D2AA-419B-BE59-763FB9C4EF36}" presName="hierRoot1" presStyleCnt="0"/>
      <dgm:spPr/>
    </dgm:pt>
    <dgm:pt modelId="{7FBEBD81-B981-4844-AB0A-CFE06B3A4EB6}" type="pres">
      <dgm:prSet presAssocID="{91963FB8-D2AA-419B-BE59-763FB9C4EF36}" presName="composite" presStyleCnt="0"/>
      <dgm:spPr/>
    </dgm:pt>
    <dgm:pt modelId="{CA1197A6-E238-4F4F-A148-3D9556D90C90}" type="pres">
      <dgm:prSet presAssocID="{91963FB8-D2AA-419B-BE59-763FB9C4EF36}" presName="background" presStyleLbl="node0" presStyleIdx="0" presStyleCnt="3"/>
      <dgm:spPr/>
    </dgm:pt>
    <dgm:pt modelId="{352125B3-AA09-4641-95CF-7C8B10EC96B8}" type="pres">
      <dgm:prSet presAssocID="{91963FB8-D2AA-419B-BE59-763FB9C4EF36}" presName="text" presStyleLbl="fgAcc0" presStyleIdx="0" presStyleCnt="3">
        <dgm:presLayoutVars>
          <dgm:chPref val="3"/>
        </dgm:presLayoutVars>
      </dgm:prSet>
      <dgm:spPr/>
    </dgm:pt>
    <dgm:pt modelId="{132DCBA0-A2E1-4D45-AB0E-594EB003ED9B}" type="pres">
      <dgm:prSet presAssocID="{91963FB8-D2AA-419B-BE59-763FB9C4EF36}" presName="hierChild2" presStyleCnt="0"/>
      <dgm:spPr/>
    </dgm:pt>
    <dgm:pt modelId="{584E50BC-F6B2-4619-B8EF-4DA452D10B5C}" type="pres">
      <dgm:prSet presAssocID="{6147D835-DF82-4492-A7A8-AC8CC1B46660}" presName="hierRoot1" presStyleCnt="0"/>
      <dgm:spPr/>
    </dgm:pt>
    <dgm:pt modelId="{47DD196A-45E6-4BB2-BD97-092D9C78F5D5}" type="pres">
      <dgm:prSet presAssocID="{6147D835-DF82-4492-A7A8-AC8CC1B46660}" presName="composite" presStyleCnt="0"/>
      <dgm:spPr/>
    </dgm:pt>
    <dgm:pt modelId="{9170D35E-DF1E-482B-8A90-0F23F4C97C39}" type="pres">
      <dgm:prSet presAssocID="{6147D835-DF82-4492-A7A8-AC8CC1B46660}" presName="background" presStyleLbl="node0" presStyleIdx="1" presStyleCnt="3"/>
      <dgm:spPr/>
    </dgm:pt>
    <dgm:pt modelId="{322872C9-B082-43ED-AAFC-D688732D0E2A}" type="pres">
      <dgm:prSet presAssocID="{6147D835-DF82-4492-A7A8-AC8CC1B46660}" presName="text" presStyleLbl="fgAcc0" presStyleIdx="1" presStyleCnt="3">
        <dgm:presLayoutVars>
          <dgm:chPref val="3"/>
        </dgm:presLayoutVars>
      </dgm:prSet>
      <dgm:spPr/>
    </dgm:pt>
    <dgm:pt modelId="{5EBFC391-E46F-4E61-82C4-DF7E98F12EDE}" type="pres">
      <dgm:prSet presAssocID="{6147D835-DF82-4492-A7A8-AC8CC1B46660}" presName="hierChild2" presStyleCnt="0"/>
      <dgm:spPr/>
    </dgm:pt>
    <dgm:pt modelId="{8EBB5E67-D172-425E-B7AA-E0B0A741EFAF}" type="pres">
      <dgm:prSet presAssocID="{1EBFA6C1-BE53-4CA3-889E-677B2AB6C6C8}" presName="hierRoot1" presStyleCnt="0"/>
      <dgm:spPr/>
    </dgm:pt>
    <dgm:pt modelId="{B23CA1A2-B1E5-4D9C-95D1-D011F2390FB5}" type="pres">
      <dgm:prSet presAssocID="{1EBFA6C1-BE53-4CA3-889E-677B2AB6C6C8}" presName="composite" presStyleCnt="0"/>
      <dgm:spPr/>
    </dgm:pt>
    <dgm:pt modelId="{03CDEE3A-52C1-44D4-8A87-F424C74B13A5}" type="pres">
      <dgm:prSet presAssocID="{1EBFA6C1-BE53-4CA3-889E-677B2AB6C6C8}" presName="background" presStyleLbl="node0" presStyleIdx="2" presStyleCnt="3"/>
      <dgm:spPr/>
    </dgm:pt>
    <dgm:pt modelId="{E2A56702-85BF-4648-A5ED-1E7AEE29C380}" type="pres">
      <dgm:prSet presAssocID="{1EBFA6C1-BE53-4CA3-889E-677B2AB6C6C8}" presName="text" presStyleLbl="fgAcc0" presStyleIdx="2" presStyleCnt="3">
        <dgm:presLayoutVars>
          <dgm:chPref val="3"/>
        </dgm:presLayoutVars>
      </dgm:prSet>
      <dgm:spPr/>
    </dgm:pt>
    <dgm:pt modelId="{5D305318-BD8F-4E0C-928E-403665B10FAD}" type="pres">
      <dgm:prSet presAssocID="{1EBFA6C1-BE53-4CA3-889E-677B2AB6C6C8}" presName="hierChild2" presStyleCnt="0"/>
      <dgm:spPr/>
    </dgm:pt>
  </dgm:ptLst>
  <dgm:cxnLst>
    <dgm:cxn modelId="{F9E7E009-0283-433E-A9D3-E55EDEDF0BAE}" type="presOf" srcId="{8D000728-C7CD-4C08-A64C-79FD191B8382}" destId="{F620F4FF-FB74-40CD-99CA-345E3E48E7CE}" srcOrd="0" destOrd="0" presId="urn:microsoft.com/office/officeart/2005/8/layout/hierarchy1"/>
    <dgm:cxn modelId="{51D23918-18F4-4D83-84D0-247391F50098}" type="presOf" srcId="{6147D835-DF82-4492-A7A8-AC8CC1B46660}" destId="{322872C9-B082-43ED-AAFC-D688732D0E2A}" srcOrd="0" destOrd="0" presId="urn:microsoft.com/office/officeart/2005/8/layout/hierarchy1"/>
    <dgm:cxn modelId="{B93CFF1D-433C-426A-9F56-DDA12C3C78E4}" srcId="{8D000728-C7CD-4C08-A64C-79FD191B8382}" destId="{91963FB8-D2AA-419B-BE59-763FB9C4EF36}" srcOrd="0" destOrd="0" parTransId="{67D5AB66-BECA-4B55-9306-1A49297B22D2}" sibTransId="{367FFD05-A89E-4044-B884-3C41E369D4A4}"/>
    <dgm:cxn modelId="{CCD2FC66-2480-451C-92B4-4397D5F93104}" type="presOf" srcId="{1EBFA6C1-BE53-4CA3-889E-677B2AB6C6C8}" destId="{E2A56702-85BF-4648-A5ED-1E7AEE29C380}" srcOrd="0" destOrd="0" presId="urn:microsoft.com/office/officeart/2005/8/layout/hierarchy1"/>
    <dgm:cxn modelId="{4F540748-8B7D-413B-8778-026734E576F1}" srcId="{8D000728-C7CD-4C08-A64C-79FD191B8382}" destId="{6147D835-DF82-4492-A7A8-AC8CC1B46660}" srcOrd="1" destOrd="0" parTransId="{80A9965F-8CFA-4E78-A1B7-29C5AC479497}" sibTransId="{8B37F012-F869-4349-82E4-6E38500B80CD}"/>
    <dgm:cxn modelId="{CD466E8A-3DB9-4C70-AAF0-46450D1D3AEA}" type="presOf" srcId="{91963FB8-D2AA-419B-BE59-763FB9C4EF36}" destId="{352125B3-AA09-4641-95CF-7C8B10EC96B8}" srcOrd="0" destOrd="0" presId="urn:microsoft.com/office/officeart/2005/8/layout/hierarchy1"/>
    <dgm:cxn modelId="{09CBA5ED-1CB9-4551-BC6E-3F0AEB6FC3E3}" srcId="{8D000728-C7CD-4C08-A64C-79FD191B8382}" destId="{1EBFA6C1-BE53-4CA3-889E-677B2AB6C6C8}" srcOrd="2" destOrd="0" parTransId="{BEC00868-9A51-4EB9-AD41-3A38ECCE0226}" sibTransId="{C765AE8A-0357-40DB-8AA8-853E23D09CDF}"/>
    <dgm:cxn modelId="{FE9854A2-F98A-45A0-A909-8E05C4493024}" type="presParOf" srcId="{F620F4FF-FB74-40CD-99CA-345E3E48E7CE}" destId="{E1DA0D82-9781-4E19-9BDC-DB57CB072BD2}" srcOrd="0" destOrd="0" presId="urn:microsoft.com/office/officeart/2005/8/layout/hierarchy1"/>
    <dgm:cxn modelId="{95DDFE98-A997-4F4F-85FB-08F09802DEED}" type="presParOf" srcId="{E1DA0D82-9781-4E19-9BDC-DB57CB072BD2}" destId="{7FBEBD81-B981-4844-AB0A-CFE06B3A4EB6}" srcOrd="0" destOrd="0" presId="urn:microsoft.com/office/officeart/2005/8/layout/hierarchy1"/>
    <dgm:cxn modelId="{F08EA2CA-D3DA-4875-86CD-E5AC0C9ED04F}" type="presParOf" srcId="{7FBEBD81-B981-4844-AB0A-CFE06B3A4EB6}" destId="{CA1197A6-E238-4F4F-A148-3D9556D90C90}" srcOrd="0" destOrd="0" presId="urn:microsoft.com/office/officeart/2005/8/layout/hierarchy1"/>
    <dgm:cxn modelId="{9E3B1406-E070-4DF3-B6A7-C568243849B2}" type="presParOf" srcId="{7FBEBD81-B981-4844-AB0A-CFE06B3A4EB6}" destId="{352125B3-AA09-4641-95CF-7C8B10EC96B8}" srcOrd="1" destOrd="0" presId="urn:microsoft.com/office/officeart/2005/8/layout/hierarchy1"/>
    <dgm:cxn modelId="{F47E88C3-8EAA-4119-AD25-0BD92BD4DC45}" type="presParOf" srcId="{E1DA0D82-9781-4E19-9BDC-DB57CB072BD2}" destId="{132DCBA0-A2E1-4D45-AB0E-594EB003ED9B}" srcOrd="1" destOrd="0" presId="urn:microsoft.com/office/officeart/2005/8/layout/hierarchy1"/>
    <dgm:cxn modelId="{88C4F207-570F-4F80-8C16-1FEBFE6CB686}" type="presParOf" srcId="{F620F4FF-FB74-40CD-99CA-345E3E48E7CE}" destId="{584E50BC-F6B2-4619-B8EF-4DA452D10B5C}" srcOrd="1" destOrd="0" presId="urn:microsoft.com/office/officeart/2005/8/layout/hierarchy1"/>
    <dgm:cxn modelId="{FC9970B2-6B68-4E54-AAC1-03EDF17E0925}" type="presParOf" srcId="{584E50BC-F6B2-4619-B8EF-4DA452D10B5C}" destId="{47DD196A-45E6-4BB2-BD97-092D9C78F5D5}" srcOrd="0" destOrd="0" presId="urn:microsoft.com/office/officeart/2005/8/layout/hierarchy1"/>
    <dgm:cxn modelId="{06226CD0-F6B5-4F82-A42B-A8510E3E235A}" type="presParOf" srcId="{47DD196A-45E6-4BB2-BD97-092D9C78F5D5}" destId="{9170D35E-DF1E-482B-8A90-0F23F4C97C39}" srcOrd="0" destOrd="0" presId="urn:microsoft.com/office/officeart/2005/8/layout/hierarchy1"/>
    <dgm:cxn modelId="{AA901574-E439-43D1-9300-C98D1A784744}" type="presParOf" srcId="{47DD196A-45E6-4BB2-BD97-092D9C78F5D5}" destId="{322872C9-B082-43ED-AAFC-D688732D0E2A}" srcOrd="1" destOrd="0" presId="urn:microsoft.com/office/officeart/2005/8/layout/hierarchy1"/>
    <dgm:cxn modelId="{63BF0C04-3108-4A1D-B073-C5CB9C0639B8}" type="presParOf" srcId="{584E50BC-F6B2-4619-B8EF-4DA452D10B5C}" destId="{5EBFC391-E46F-4E61-82C4-DF7E98F12EDE}" srcOrd="1" destOrd="0" presId="urn:microsoft.com/office/officeart/2005/8/layout/hierarchy1"/>
    <dgm:cxn modelId="{C2D5479D-09D3-4AAB-AE1C-8B1271932F36}" type="presParOf" srcId="{F620F4FF-FB74-40CD-99CA-345E3E48E7CE}" destId="{8EBB5E67-D172-425E-B7AA-E0B0A741EFAF}" srcOrd="2" destOrd="0" presId="urn:microsoft.com/office/officeart/2005/8/layout/hierarchy1"/>
    <dgm:cxn modelId="{43B8D1A6-0F2F-4DEB-A56A-06E4DA9B52C8}" type="presParOf" srcId="{8EBB5E67-D172-425E-B7AA-E0B0A741EFAF}" destId="{B23CA1A2-B1E5-4D9C-95D1-D011F2390FB5}" srcOrd="0" destOrd="0" presId="urn:microsoft.com/office/officeart/2005/8/layout/hierarchy1"/>
    <dgm:cxn modelId="{0D9D9FDF-ACE9-48F0-96EF-BB7DE602CD97}" type="presParOf" srcId="{B23CA1A2-B1E5-4D9C-95D1-D011F2390FB5}" destId="{03CDEE3A-52C1-44D4-8A87-F424C74B13A5}" srcOrd="0" destOrd="0" presId="urn:microsoft.com/office/officeart/2005/8/layout/hierarchy1"/>
    <dgm:cxn modelId="{5BCDBA42-4721-427B-AD03-6BABA050195B}" type="presParOf" srcId="{B23CA1A2-B1E5-4D9C-95D1-D011F2390FB5}" destId="{E2A56702-85BF-4648-A5ED-1E7AEE29C380}" srcOrd="1" destOrd="0" presId="urn:microsoft.com/office/officeart/2005/8/layout/hierarchy1"/>
    <dgm:cxn modelId="{F61206E5-5651-4AC0-87C7-18A62633A0B2}" type="presParOf" srcId="{8EBB5E67-D172-425E-B7AA-E0B0A741EFAF}" destId="{5D305318-BD8F-4E0C-928E-403665B10FAD}"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F9334-5D1F-41CC-AB4A-0BC38B5C31A6}"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05201C35-50E5-4904-B14A-4196FE5DB322}">
      <dgm:prSet/>
      <dgm:spPr/>
      <dgm:t>
        <a:bodyPr/>
        <a:lstStyle/>
        <a:p>
          <a:pPr>
            <a:spcAft>
              <a:spcPts val="0"/>
            </a:spcAft>
          </a:pPr>
          <a:r>
            <a:rPr lang="fr-CA" dirty="0"/>
            <a:t>Présenter le projet aux directions </a:t>
          </a:r>
        </a:p>
        <a:p>
          <a:pPr>
            <a:spcAft>
              <a:spcPts val="0"/>
            </a:spcAft>
          </a:pPr>
          <a:r>
            <a:rPr lang="fr-CA" dirty="0"/>
            <a:t>et valider leur intérêt </a:t>
          </a:r>
          <a:endParaRPr lang="en-US" dirty="0"/>
        </a:p>
      </dgm:t>
    </dgm:pt>
    <dgm:pt modelId="{33500F88-179A-4930-8ADA-0604CC0C987E}" type="parTrans" cxnId="{4E4B839B-5CFB-433C-8388-73C59D907EC2}">
      <dgm:prSet/>
      <dgm:spPr/>
      <dgm:t>
        <a:bodyPr/>
        <a:lstStyle/>
        <a:p>
          <a:endParaRPr lang="en-US"/>
        </a:p>
      </dgm:t>
    </dgm:pt>
    <dgm:pt modelId="{954744A5-A5D2-436E-8050-FDBEB94905E0}" type="sibTrans" cxnId="{4E4B839B-5CFB-433C-8388-73C59D907EC2}">
      <dgm:prSet/>
      <dgm:spPr/>
      <dgm:t>
        <a:bodyPr/>
        <a:lstStyle/>
        <a:p>
          <a:endParaRPr lang="en-US"/>
        </a:p>
      </dgm:t>
    </dgm:pt>
    <dgm:pt modelId="{69C8F174-282F-4D35-B440-B79B2CF450B1}">
      <dgm:prSet/>
      <dgm:spPr/>
      <dgm:t>
        <a:bodyPr/>
        <a:lstStyle/>
        <a:p>
          <a:r>
            <a:rPr lang="fr-CA"/>
            <a:t>Informer les membres du personnel du projet de la communauté de développement</a:t>
          </a:r>
          <a:endParaRPr lang="en-US"/>
        </a:p>
      </dgm:t>
    </dgm:pt>
    <dgm:pt modelId="{5D5568A5-FDF7-4626-ACF3-C4F8FE0F7303}" type="parTrans" cxnId="{02856A86-BF07-4ACC-BCC2-03B0A949C6B1}">
      <dgm:prSet/>
      <dgm:spPr/>
      <dgm:t>
        <a:bodyPr/>
        <a:lstStyle/>
        <a:p>
          <a:endParaRPr lang="en-US"/>
        </a:p>
      </dgm:t>
    </dgm:pt>
    <dgm:pt modelId="{95CD5727-18C2-4D1A-910D-50B838B9AFB0}" type="sibTrans" cxnId="{02856A86-BF07-4ACC-BCC2-03B0A949C6B1}">
      <dgm:prSet/>
      <dgm:spPr/>
      <dgm:t>
        <a:bodyPr/>
        <a:lstStyle/>
        <a:p>
          <a:endParaRPr lang="en-US"/>
        </a:p>
      </dgm:t>
    </dgm:pt>
    <dgm:pt modelId="{4697A297-8A0E-40D3-BDCB-81B6BF105316}">
      <dgm:prSet/>
      <dgm:spPr/>
      <dgm:t>
        <a:bodyPr/>
        <a:lstStyle/>
        <a:p>
          <a:r>
            <a:rPr lang="fr-CA"/>
            <a:t>Présenter le projet au personnel</a:t>
          </a:r>
          <a:endParaRPr lang="en-US"/>
        </a:p>
      </dgm:t>
    </dgm:pt>
    <dgm:pt modelId="{B9F0DFFE-2308-45DF-BA10-A5A8FE519BD4}" type="parTrans" cxnId="{A3A13296-EA01-4B40-B5ED-28A4A1C204C7}">
      <dgm:prSet/>
      <dgm:spPr/>
      <dgm:t>
        <a:bodyPr/>
        <a:lstStyle/>
        <a:p>
          <a:endParaRPr lang="en-US"/>
        </a:p>
      </dgm:t>
    </dgm:pt>
    <dgm:pt modelId="{EFC2D290-B424-4DD3-AF1F-975598D73B09}" type="sibTrans" cxnId="{A3A13296-EA01-4B40-B5ED-28A4A1C204C7}">
      <dgm:prSet/>
      <dgm:spPr/>
      <dgm:t>
        <a:bodyPr/>
        <a:lstStyle/>
        <a:p>
          <a:endParaRPr lang="en-US"/>
        </a:p>
      </dgm:t>
    </dgm:pt>
    <dgm:pt modelId="{1969CEDC-C90E-460C-B44D-C5AB5C60518C}">
      <dgm:prSet/>
      <dgm:spPr/>
      <dgm:t>
        <a:bodyPr/>
        <a:lstStyle/>
        <a:p>
          <a:r>
            <a:rPr lang="fr-CA"/>
            <a:t>Former la communauté de développement</a:t>
          </a:r>
          <a:endParaRPr lang="en-US"/>
        </a:p>
      </dgm:t>
    </dgm:pt>
    <dgm:pt modelId="{D76A0A51-EA86-4314-9DB6-9D88B0C440AE}" type="parTrans" cxnId="{1224E3C0-70E3-4CD7-AFB8-80DECDA9A6EE}">
      <dgm:prSet/>
      <dgm:spPr/>
      <dgm:t>
        <a:bodyPr/>
        <a:lstStyle/>
        <a:p>
          <a:endParaRPr lang="en-US"/>
        </a:p>
      </dgm:t>
    </dgm:pt>
    <dgm:pt modelId="{A1000321-81DD-47FF-9A88-C53733DC05F3}" type="sibTrans" cxnId="{1224E3C0-70E3-4CD7-AFB8-80DECDA9A6EE}">
      <dgm:prSet/>
      <dgm:spPr/>
      <dgm:t>
        <a:bodyPr/>
        <a:lstStyle/>
        <a:p>
          <a:endParaRPr lang="en-US"/>
        </a:p>
      </dgm:t>
    </dgm:pt>
    <dgm:pt modelId="{45FF05A6-564F-440A-A22F-EF3711865141}" type="pres">
      <dgm:prSet presAssocID="{687F9334-5D1F-41CC-AB4A-0BC38B5C31A6}" presName="outerComposite" presStyleCnt="0">
        <dgm:presLayoutVars>
          <dgm:chMax val="5"/>
          <dgm:dir/>
          <dgm:resizeHandles val="exact"/>
        </dgm:presLayoutVars>
      </dgm:prSet>
      <dgm:spPr/>
    </dgm:pt>
    <dgm:pt modelId="{B099E9D3-9FB7-4552-973C-AE14A507EC40}" type="pres">
      <dgm:prSet presAssocID="{687F9334-5D1F-41CC-AB4A-0BC38B5C31A6}" presName="dummyMaxCanvas" presStyleCnt="0">
        <dgm:presLayoutVars/>
      </dgm:prSet>
      <dgm:spPr/>
    </dgm:pt>
    <dgm:pt modelId="{130EF057-0D92-4638-9ED2-20B79BB3FF6E}" type="pres">
      <dgm:prSet presAssocID="{687F9334-5D1F-41CC-AB4A-0BC38B5C31A6}" presName="FourNodes_1" presStyleLbl="node1" presStyleIdx="0" presStyleCnt="4">
        <dgm:presLayoutVars>
          <dgm:bulletEnabled val="1"/>
        </dgm:presLayoutVars>
      </dgm:prSet>
      <dgm:spPr/>
    </dgm:pt>
    <dgm:pt modelId="{D6236550-0835-4D6B-B3CD-27B6335EC781}" type="pres">
      <dgm:prSet presAssocID="{687F9334-5D1F-41CC-AB4A-0BC38B5C31A6}" presName="FourNodes_2" presStyleLbl="node1" presStyleIdx="1" presStyleCnt="4">
        <dgm:presLayoutVars>
          <dgm:bulletEnabled val="1"/>
        </dgm:presLayoutVars>
      </dgm:prSet>
      <dgm:spPr/>
    </dgm:pt>
    <dgm:pt modelId="{046B0F16-58BB-4086-A354-9384DAF536B6}" type="pres">
      <dgm:prSet presAssocID="{687F9334-5D1F-41CC-AB4A-0BC38B5C31A6}" presName="FourNodes_3" presStyleLbl="node1" presStyleIdx="2" presStyleCnt="4">
        <dgm:presLayoutVars>
          <dgm:bulletEnabled val="1"/>
        </dgm:presLayoutVars>
      </dgm:prSet>
      <dgm:spPr/>
    </dgm:pt>
    <dgm:pt modelId="{BBB0178F-672B-49E1-B461-71B225BAE035}" type="pres">
      <dgm:prSet presAssocID="{687F9334-5D1F-41CC-AB4A-0BC38B5C31A6}" presName="FourNodes_4" presStyleLbl="node1" presStyleIdx="3" presStyleCnt="4">
        <dgm:presLayoutVars>
          <dgm:bulletEnabled val="1"/>
        </dgm:presLayoutVars>
      </dgm:prSet>
      <dgm:spPr/>
    </dgm:pt>
    <dgm:pt modelId="{70B5954C-E69B-4413-8675-D5F249B122EF}" type="pres">
      <dgm:prSet presAssocID="{687F9334-5D1F-41CC-AB4A-0BC38B5C31A6}" presName="FourConn_1-2" presStyleLbl="fgAccFollowNode1" presStyleIdx="0" presStyleCnt="3">
        <dgm:presLayoutVars>
          <dgm:bulletEnabled val="1"/>
        </dgm:presLayoutVars>
      </dgm:prSet>
      <dgm:spPr/>
    </dgm:pt>
    <dgm:pt modelId="{F4E54DC4-70AA-476D-9551-1376E49BF70E}" type="pres">
      <dgm:prSet presAssocID="{687F9334-5D1F-41CC-AB4A-0BC38B5C31A6}" presName="FourConn_2-3" presStyleLbl="fgAccFollowNode1" presStyleIdx="1" presStyleCnt="3">
        <dgm:presLayoutVars>
          <dgm:bulletEnabled val="1"/>
        </dgm:presLayoutVars>
      </dgm:prSet>
      <dgm:spPr/>
    </dgm:pt>
    <dgm:pt modelId="{7044A666-A335-4FC9-BDE1-1C1555D74364}" type="pres">
      <dgm:prSet presAssocID="{687F9334-5D1F-41CC-AB4A-0BC38B5C31A6}" presName="FourConn_3-4" presStyleLbl="fgAccFollowNode1" presStyleIdx="2" presStyleCnt="3">
        <dgm:presLayoutVars>
          <dgm:bulletEnabled val="1"/>
        </dgm:presLayoutVars>
      </dgm:prSet>
      <dgm:spPr/>
    </dgm:pt>
    <dgm:pt modelId="{EF7F9AAA-EC14-441D-A5CA-4916B8455401}" type="pres">
      <dgm:prSet presAssocID="{687F9334-5D1F-41CC-AB4A-0BC38B5C31A6}" presName="FourNodes_1_text" presStyleLbl="node1" presStyleIdx="3" presStyleCnt="4">
        <dgm:presLayoutVars>
          <dgm:bulletEnabled val="1"/>
        </dgm:presLayoutVars>
      </dgm:prSet>
      <dgm:spPr/>
    </dgm:pt>
    <dgm:pt modelId="{CE41D4E6-0EA8-45E8-8E26-E0D62D0DC5D2}" type="pres">
      <dgm:prSet presAssocID="{687F9334-5D1F-41CC-AB4A-0BC38B5C31A6}" presName="FourNodes_2_text" presStyleLbl="node1" presStyleIdx="3" presStyleCnt="4">
        <dgm:presLayoutVars>
          <dgm:bulletEnabled val="1"/>
        </dgm:presLayoutVars>
      </dgm:prSet>
      <dgm:spPr/>
    </dgm:pt>
    <dgm:pt modelId="{F12E4944-7360-4EA5-B772-18EB4E556E45}" type="pres">
      <dgm:prSet presAssocID="{687F9334-5D1F-41CC-AB4A-0BC38B5C31A6}" presName="FourNodes_3_text" presStyleLbl="node1" presStyleIdx="3" presStyleCnt="4">
        <dgm:presLayoutVars>
          <dgm:bulletEnabled val="1"/>
        </dgm:presLayoutVars>
      </dgm:prSet>
      <dgm:spPr/>
    </dgm:pt>
    <dgm:pt modelId="{10360F48-C50C-426F-B06B-2BD89C8F705F}" type="pres">
      <dgm:prSet presAssocID="{687F9334-5D1F-41CC-AB4A-0BC38B5C31A6}" presName="FourNodes_4_text" presStyleLbl="node1" presStyleIdx="3" presStyleCnt="4">
        <dgm:presLayoutVars>
          <dgm:bulletEnabled val="1"/>
        </dgm:presLayoutVars>
      </dgm:prSet>
      <dgm:spPr/>
    </dgm:pt>
  </dgm:ptLst>
  <dgm:cxnLst>
    <dgm:cxn modelId="{D1C23705-89B0-451D-B0D4-6E6829F9134A}" type="presOf" srcId="{1969CEDC-C90E-460C-B44D-C5AB5C60518C}" destId="{BBB0178F-672B-49E1-B461-71B225BAE035}" srcOrd="0" destOrd="0" presId="urn:microsoft.com/office/officeart/2005/8/layout/vProcess5"/>
    <dgm:cxn modelId="{A2647535-495D-4375-A707-AB138A8DD8F5}" type="presOf" srcId="{954744A5-A5D2-436E-8050-FDBEB94905E0}" destId="{70B5954C-E69B-4413-8675-D5F249B122EF}" srcOrd="0" destOrd="0" presId="urn:microsoft.com/office/officeart/2005/8/layout/vProcess5"/>
    <dgm:cxn modelId="{94B64661-6CF0-436B-8DFB-C5ACBFF94A0F}" type="presOf" srcId="{95CD5727-18C2-4D1A-910D-50B838B9AFB0}" destId="{F4E54DC4-70AA-476D-9551-1376E49BF70E}" srcOrd="0" destOrd="0" presId="urn:microsoft.com/office/officeart/2005/8/layout/vProcess5"/>
    <dgm:cxn modelId="{0D635964-2B74-477C-A72A-C9E3231D795D}" type="presOf" srcId="{1969CEDC-C90E-460C-B44D-C5AB5C60518C}" destId="{10360F48-C50C-426F-B06B-2BD89C8F705F}" srcOrd="1" destOrd="0" presId="urn:microsoft.com/office/officeart/2005/8/layout/vProcess5"/>
    <dgm:cxn modelId="{F265D066-74B7-4ACF-B03B-3BB153ADBA14}" type="presOf" srcId="{05201C35-50E5-4904-B14A-4196FE5DB322}" destId="{130EF057-0D92-4638-9ED2-20B79BB3FF6E}" srcOrd="0" destOrd="0" presId="urn:microsoft.com/office/officeart/2005/8/layout/vProcess5"/>
    <dgm:cxn modelId="{27636469-02ED-4F78-8668-B2E044D524B6}" type="presOf" srcId="{05201C35-50E5-4904-B14A-4196FE5DB322}" destId="{EF7F9AAA-EC14-441D-A5CA-4916B8455401}" srcOrd="1" destOrd="0" presId="urn:microsoft.com/office/officeart/2005/8/layout/vProcess5"/>
    <dgm:cxn modelId="{6DEB1478-45F1-4899-BB22-FF6C5E2BCACA}" type="presOf" srcId="{69C8F174-282F-4D35-B440-B79B2CF450B1}" destId="{D6236550-0835-4D6B-B3CD-27B6335EC781}" srcOrd="0" destOrd="0" presId="urn:microsoft.com/office/officeart/2005/8/layout/vProcess5"/>
    <dgm:cxn modelId="{DD0CE87C-64AB-4842-9849-44610CB2B134}" type="presOf" srcId="{687F9334-5D1F-41CC-AB4A-0BC38B5C31A6}" destId="{45FF05A6-564F-440A-A22F-EF3711865141}" srcOrd="0" destOrd="0" presId="urn:microsoft.com/office/officeart/2005/8/layout/vProcess5"/>
    <dgm:cxn modelId="{02856A86-BF07-4ACC-BCC2-03B0A949C6B1}" srcId="{687F9334-5D1F-41CC-AB4A-0BC38B5C31A6}" destId="{69C8F174-282F-4D35-B440-B79B2CF450B1}" srcOrd="1" destOrd="0" parTransId="{5D5568A5-FDF7-4626-ACF3-C4F8FE0F7303}" sibTransId="{95CD5727-18C2-4D1A-910D-50B838B9AFB0}"/>
    <dgm:cxn modelId="{AD97D494-D25F-4DEB-ABD6-96DC2F12AAF2}" type="presOf" srcId="{4697A297-8A0E-40D3-BDCB-81B6BF105316}" destId="{046B0F16-58BB-4086-A354-9384DAF536B6}" srcOrd="0" destOrd="0" presId="urn:microsoft.com/office/officeart/2005/8/layout/vProcess5"/>
    <dgm:cxn modelId="{A3A13296-EA01-4B40-B5ED-28A4A1C204C7}" srcId="{687F9334-5D1F-41CC-AB4A-0BC38B5C31A6}" destId="{4697A297-8A0E-40D3-BDCB-81B6BF105316}" srcOrd="2" destOrd="0" parTransId="{B9F0DFFE-2308-45DF-BA10-A5A8FE519BD4}" sibTransId="{EFC2D290-B424-4DD3-AF1F-975598D73B09}"/>
    <dgm:cxn modelId="{FA13169B-8364-4D59-B319-C19241C5346A}" type="presOf" srcId="{69C8F174-282F-4D35-B440-B79B2CF450B1}" destId="{CE41D4E6-0EA8-45E8-8E26-E0D62D0DC5D2}" srcOrd="1" destOrd="0" presId="urn:microsoft.com/office/officeart/2005/8/layout/vProcess5"/>
    <dgm:cxn modelId="{4E4B839B-5CFB-433C-8388-73C59D907EC2}" srcId="{687F9334-5D1F-41CC-AB4A-0BC38B5C31A6}" destId="{05201C35-50E5-4904-B14A-4196FE5DB322}" srcOrd="0" destOrd="0" parTransId="{33500F88-179A-4930-8ADA-0604CC0C987E}" sibTransId="{954744A5-A5D2-436E-8050-FDBEB94905E0}"/>
    <dgm:cxn modelId="{0AEC35A8-8781-42F7-B1A6-42E88842826D}" type="presOf" srcId="{EFC2D290-B424-4DD3-AF1F-975598D73B09}" destId="{7044A666-A335-4FC9-BDE1-1C1555D74364}" srcOrd="0" destOrd="0" presId="urn:microsoft.com/office/officeart/2005/8/layout/vProcess5"/>
    <dgm:cxn modelId="{1224E3C0-70E3-4CD7-AFB8-80DECDA9A6EE}" srcId="{687F9334-5D1F-41CC-AB4A-0BC38B5C31A6}" destId="{1969CEDC-C90E-460C-B44D-C5AB5C60518C}" srcOrd="3" destOrd="0" parTransId="{D76A0A51-EA86-4314-9DB6-9D88B0C440AE}" sibTransId="{A1000321-81DD-47FF-9A88-C53733DC05F3}"/>
    <dgm:cxn modelId="{552343C3-1EF6-47B5-87B5-3C38D3E8D8BA}" type="presOf" srcId="{4697A297-8A0E-40D3-BDCB-81B6BF105316}" destId="{F12E4944-7360-4EA5-B772-18EB4E556E45}" srcOrd="1" destOrd="0" presId="urn:microsoft.com/office/officeart/2005/8/layout/vProcess5"/>
    <dgm:cxn modelId="{679484AD-0240-49B8-8C33-03ACB744DCC2}" type="presParOf" srcId="{45FF05A6-564F-440A-A22F-EF3711865141}" destId="{B099E9D3-9FB7-4552-973C-AE14A507EC40}" srcOrd="0" destOrd="0" presId="urn:microsoft.com/office/officeart/2005/8/layout/vProcess5"/>
    <dgm:cxn modelId="{4363B276-0FA0-4C35-9F9B-26AAB0F0038B}" type="presParOf" srcId="{45FF05A6-564F-440A-A22F-EF3711865141}" destId="{130EF057-0D92-4638-9ED2-20B79BB3FF6E}" srcOrd="1" destOrd="0" presId="urn:microsoft.com/office/officeart/2005/8/layout/vProcess5"/>
    <dgm:cxn modelId="{DF781D59-9F3B-41A7-8522-6CDBA4D09E90}" type="presParOf" srcId="{45FF05A6-564F-440A-A22F-EF3711865141}" destId="{D6236550-0835-4D6B-B3CD-27B6335EC781}" srcOrd="2" destOrd="0" presId="urn:microsoft.com/office/officeart/2005/8/layout/vProcess5"/>
    <dgm:cxn modelId="{8238CFF8-4206-4D0C-9157-9EBF8441C406}" type="presParOf" srcId="{45FF05A6-564F-440A-A22F-EF3711865141}" destId="{046B0F16-58BB-4086-A354-9384DAF536B6}" srcOrd="3" destOrd="0" presId="urn:microsoft.com/office/officeart/2005/8/layout/vProcess5"/>
    <dgm:cxn modelId="{9B5B30CE-02C2-4078-8494-FF94DB36B328}" type="presParOf" srcId="{45FF05A6-564F-440A-A22F-EF3711865141}" destId="{BBB0178F-672B-49E1-B461-71B225BAE035}" srcOrd="4" destOrd="0" presId="urn:microsoft.com/office/officeart/2005/8/layout/vProcess5"/>
    <dgm:cxn modelId="{1533A4B1-1327-4F62-AF6E-C9AC590B1102}" type="presParOf" srcId="{45FF05A6-564F-440A-A22F-EF3711865141}" destId="{70B5954C-E69B-4413-8675-D5F249B122EF}" srcOrd="5" destOrd="0" presId="urn:microsoft.com/office/officeart/2005/8/layout/vProcess5"/>
    <dgm:cxn modelId="{180A91B9-34BF-443D-A7B3-A815CD88C9DB}" type="presParOf" srcId="{45FF05A6-564F-440A-A22F-EF3711865141}" destId="{F4E54DC4-70AA-476D-9551-1376E49BF70E}" srcOrd="6" destOrd="0" presId="urn:microsoft.com/office/officeart/2005/8/layout/vProcess5"/>
    <dgm:cxn modelId="{C46D06E8-366F-4F3C-B058-8D4B6E03CC15}" type="presParOf" srcId="{45FF05A6-564F-440A-A22F-EF3711865141}" destId="{7044A666-A335-4FC9-BDE1-1C1555D74364}" srcOrd="7" destOrd="0" presId="urn:microsoft.com/office/officeart/2005/8/layout/vProcess5"/>
    <dgm:cxn modelId="{84099497-D0DA-4D80-BDAB-116330F5A7B3}" type="presParOf" srcId="{45FF05A6-564F-440A-A22F-EF3711865141}" destId="{EF7F9AAA-EC14-441D-A5CA-4916B8455401}" srcOrd="8" destOrd="0" presId="urn:microsoft.com/office/officeart/2005/8/layout/vProcess5"/>
    <dgm:cxn modelId="{3A051514-8AA4-4E8A-8EB1-3269892FD9AB}" type="presParOf" srcId="{45FF05A6-564F-440A-A22F-EF3711865141}" destId="{CE41D4E6-0EA8-45E8-8E26-E0D62D0DC5D2}" srcOrd="9" destOrd="0" presId="urn:microsoft.com/office/officeart/2005/8/layout/vProcess5"/>
    <dgm:cxn modelId="{57F23CA3-9F5F-4B73-9FB0-436BE564B8B5}" type="presParOf" srcId="{45FF05A6-564F-440A-A22F-EF3711865141}" destId="{F12E4944-7360-4EA5-B772-18EB4E556E45}" srcOrd="10" destOrd="0" presId="urn:microsoft.com/office/officeart/2005/8/layout/vProcess5"/>
    <dgm:cxn modelId="{7F9F7C16-9E27-4A8D-88CD-6177CA06156B}" type="presParOf" srcId="{45FF05A6-564F-440A-A22F-EF3711865141}" destId="{10360F48-C50C-426F-B06B-2BD89C8F705F}"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91300-67A3-48D5-9C2E-0C8BD0A4741E}"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25451EAA-C64D-4BB7-93CA-B66DE87CEA57}">
      <dgm:prSet/>
      <dgm:spPr/>
      <dgm:t>
        <a:bodyPr/>
        <a:lstStyle/>
        <a:p>
          <a:pPr>
            <a:defRPr b="1"/>
          </a:pPr>
          <a:r>
            <a:rPr lang="fr-CA" dirty="0"/>
            <a:t>Actions réalisées</a:t>
          </a:r>
          <a:endParaRPr lang="en-US" dirty="0"/>
        </a:p>
      </dgm:t>
    </dgm:pt>
    <dgm:pt modelId="{EC14C359-2549-4205-BA16-60AAD9DAAA27}" type="parTrans" cxnId="{F2FB5D68-F8CF-4B31-A985-150611773C49}">
      <dgm:prSet/>
      <dgm:spPr/>
      <dgm:t>
        <a:bodyPr/>
        <a:lstStyle/>
        <a:p>
          <a:endParaRPr lang="en-US"/>
        </a:p>
      </dgm:t>
    </dgm:pt>
    <dgm:pt modelId="{EF7AB2AE-F842-4ADC-AEF1-71530EE8E04A}" type="sibTrans" cxnId="{F2FB5D68-F8CF-4B31-A985-150611773C49}">
      <dgm:prSet/>
      <dgm:spPr/>
      <dgm:t>
        <a:bodyPr/>
        <a:lstStyle/>
        <a:p>
          <a:endParaRPr lang="en-US"/>
        </a:p>
      </dgm:t>
    </dgm:pt>
    <dgm:pt modelId="{3BD4D1CA-F9B8-4663-AE40-31525D7E32C6}">
      <dgm:prSet/>
      <dgm:spPr/>
      <dgm:t>
        <a:bodyPr/>
        <a:lstStyle/>
        <a:p>
          <a:r>
            <a:rPr lang="fr-CA" dirty="0"/>
            <a:t>Publication des services d’orientation par le biais de divers médias.</a:t>
          </a:r>
          <a:endParaRPr lang="en-US" dirty="0"/>
        </a:p>
      </dgm:t>
    </dgm:pt>
    <dgm:pt modelId="{C6A8FE1C-84DF-4ED5-A144-056FA30D6C5C}" type="parTrans" cxnId="{145E5926-F53D-4EB1-A27F-8E52B5EFFBC9}">
      <dgm:prSet/>
      <dgm:spPr/>
      <dgm:t>
        <a:bodyPr/>
        <a:lstStyle/>
        <a:p>
          <a:endParaRPr lang="en-US"/>
        </a:p>
      </dgm:t>
    </dgm:pt>
    <dgm:pt modelId="{751ABA9E-666E-4FA1-B978-0C5EEEA0EFC2}" type="sibTrans" cxnId="{145E5926-F53D-4EB1-A27F-8E52B5EFFBC9}">
      <dgm:prSet/>
      <dgm:spPr/>
      <dgm:t>
        <a:bodyPr/>
        <a:lstStyle/>
        <a:p>
          <a:endParaRPr lang="en-US"/>
        </a:p>
      </dgm:t>
    </dgm:pt>
    <dgm:pt modelId="{23975513-1A41-4C32-976B-14DDF0159CE8}">
      <dgm:prSet/>
      <dgm:spPr/>
      <dgm:t>
        <a:bodyPr/>
        <a:lstStyle/>
        <a:p>
          <a:r>
            <a:rPr lang="fr-CA" dirty="0"/>
            <a:t>Sondage auprès des intervenants de nos partenaires.</a:t>
          </a:r>
          <a:endParaRPr lang="en-US" dirty="0"/>
        </a:p>
      </dgm:t>
    </dgm:pt>
    <dgm:pt modelId="{59844FBA-529E-4DBA-A11C-2ECB5782B6A2}" type="parTrans" cxnId="{7E0E07FF-F11E-49EF-9267-84E420C3B833}">
      <dgm:prSet/>
      <dgm:spPr/>
      <dgm:t>
        <a:bodyPr/>
        <a:lstStyle/>
        <a:p>
          <a:endParaRPr lang="en-US"/>
        </a:p>
      </dgm:t>
    </dgm:pt>
    <dgm:pt modelId="{ACFDCA7A-A09C-445D-8F11-3B9E17B4DBDA}" type="sibTrans" cxnId="{7E0E07FF-F11E-49EF-9267-84E420C3B833}">
      <dgm:prSet/>
      <dgm:spPr/>
      <dgm:t>
        <a:bodyPr/>
        <a:lstStyle/>
        <a:p>
          <a:endParaRPr lang="en-US"/>
        </a:p>
      </dgm:t>
    </dgm:pt>
    <dgm:pt modelId="{AC715733-A244-4428-A033-6560CC8FEF05}">
      <dgm:prSet/>
      <dgm:spPr/>
      <dgm:t>
        <a:bodyPr/>
        <a:lstStyle/>
        <a:p>
          <a:r>
            <a:rPr lang="fr-CA" dirty="0"/>
            <a:t>Focus-groupe auprès d’adultes utilisant les services de nos partenaires.</a:t>
          </a:r>
          <a:endParaRPr lang="en-US" dirty="0"/>
        </a:p>
      </dgm:t>
    </dgm:pt>
    <dgm:pt modelId="{B53C89F7-9642-49E0-A7D4-706D87608A26}" type="parTrans" cxnId="{0386200D-468A-4C80-8B0A-E6678B473625}">
      <dgm:prSet/>
      <dgm:spPr/>
      <dgm:t>
        <a:bodyPr/>
        <a:lstStyle/>
        <a:p>
          <a:endParaRPr lang="en-US"/>
        </a:p>
      </dgm:t>
    </dgm:pt>
    <dgm:pt modelId="{85DD47D0-7D5F-4DBE-B249-3227451F83DD}" type="sibTrans" cxnId="{0386200D-468A-4C80-8B0A-E6678B473625}">
      <dgm:prSet/>
      <dgm:spPr/>
      <dgm:t>
        <a:bodyPr/>
        <a:lstStyle/>
        <a:p>
          <a:endParaRPr lang="en-US"/>
        </a:p>
      </dgm:t>
    </dgm:pt>
    <dgm:pt modelId="{79E591C1-CC58-4F3B-BA65-8BFB1452BBE3}">
      <dgm:prSet/>
      <dgm:spPr/>
      <dgm:t>
        <a:bodyPr/>
        <a:lstStyle/>
        <a:p>
          <a:pPr>
            <a:defRPr b="1"/>
          </a:pPr>
          <a:r>
            <a:rPr lang="fr-CA"/>
            <a:t>Constats</a:t>
          </a:r>
          <a:endParaRPr lang="en-US"/>
        </a:p>
      </dgm:t>
    </dgm:pt>
    <dgm:pt modelId="{DB728BCC-D77B-4AB2-9C8F-055A0571E355}" type="parTrans" cxnId="{E97939AE-42BE-4C6A-9278-65921CEC7903}">
      <dgm:prSet/>
      <dgm:spPr/>
      <dgm:t>
        <a:bodyPr/>
        <a:lstStyle/>
        <a:p>
          <a:endParaRPr lang="en-US"/>
        </a:p>
      </dgm:t>
    </dgm:pt>
    <dgm:pt modelId="{CE38C544-09E5-4014-AE8D-086C60614ED9}" type="sibTrans" cxnId="{E97939AE-42BE-4C6A-9278-65921CEC7903}">
      <dgm:prSet/>
      <dgm:spPr/>
      <dgm:t>
        <a:bodyPr/>
        <a:lstStyle/>
        <a:p>
          <a:endParaRPr lang="en-US"/>
        </a:p>
      </dgm:t>
    </dgm:pt>
    <dgm:pt modelId="{2B227EC0-DF1D-4DBE-B494-09F8B66D6A96}">
      <dgm:prSet/>
      <dgm:spPr/>
      <dgm:t>
        <a:bodyPr/>
        <a:lstStyle/>
        <a:p>
          <a:r>
            <a:rPr lang="fr-CA" dirty="0"/>
            <a:t>Important d’adapter le contenu, le visuel et le message de la publicité à la clientèle que l’on souhaite rejoindre.</a:t>
          </a:r>
          <a:endParaRPr lang="en-US" dirty="0"/>
        </a:p>
      </dgm:t>
    </dgm:pt>
    <dgm:pt modelId="{E0CBBB08-EC61-49BE-B23A-48DABAB42139}" type="parTrans" cxnId="{5100C78B-64AC-412A-9A21-4408E06AF597}">
      <dgm:prSet/>
      <dgm:spPr/>
      <dgm:t>
        <a:bodyPr/>
        <a:lstStyle/>
        <a:p>
          <a:endParaRPr lang="en-US"/>
        </a:p>
      </dgm:t>
    </dgm:pt>
    <dgm:pt modelId="{958899B8-6FE2-4325-ADA4-6C20A0BDF8C1}" type="sibTrans" cxnId="{5100C78B-64AC-412A-9A21-4408E06AF597}">
      <dgm:prSet/>
      <dgm:spPr/>
      <dgm:t>
        <a:bodyPr/>
        <a:lstStyle/>
        <a:p>
          <a:endParaRPr lang="en-US"/>
        </a:p>
      </dgm:t>
    </dgm:pt>
    <dgm:pt modelId="{95083888-7B6F-4551-B2AD-900032AA9687}">
      <dgm:prSet/>
      <dgm:spPr/>
      <dgm:t>
        <a:bodyPr/>
        <a:lstStyle/>
        <a:p>
          <a:r>
            <a:rPr lang="fr-CA" dirty="0"/>
            <a:t>Le contact direct auprès des adultes et des intervenants de nos partenaires permet de démystifier le service d’orientation.</a:t>
          </a:r>
          <a:endParaRPr lang="en-US" dirty="0"/>
        </a:p>
      </dgm:t>
    </dgm:pt>
    <dgm:pt modelId="{A6AD1A6D-1537-4771-B51D-63848E255881}" type="parTrans" cxnId="{9689B2D0-D2A1-4D07-8BB0-4394FFC83720}">
      <dgm:prSet/>
      <dgm:spPr/>
      <dgm:t>
        <a:bodyPr/>
        <a:lstStyle/>
        <a:p>
          <a:endParaRPr lang="en-US"/>
        </a:p>
      </dgm:t>
    </dgm:pt>
    <dgm:pt modelId="{3A91D3B3-77BB-4B90-8A7A-E1858B9CCC8B}" type="sibTrans" cxnId="{9689B2D0-D2A1-4D07-8BB0-4394FFC83720}">
      <dgm:prSet/>
      <dgm:spPr/>
      <dgm:t>
        <a:bodyPr/>
        <a:lstStyle/>
        <a:p>
          <a:endParaRPr lang="en-US"/>
        </a:p>
      </dgm:t>
    </dgm:pt>
    <dgm:pt modelId="{3B359003-050A-4909-B341-A3E6A0837C92}" type="pres">
      <dgm:prSet presAssocID="{91B91300-67A3-48D5-9C2E-0C8BD0A4741E}" presName="linear" presStyleCnt="0">
        <dgm:presLayoutVars>
          <dgm:dir/>
          <dgm:animLvl val="lvl"/>
          <dgm:resizeHandles val="exact"/>
        </dgm:presLayoutVars>
      </dgm:prSet>
      <dgm:spPr/>
    </dgm:pt>
    <dgm:pt modelId="{98878F05-D4BB-4BB0-A7B2-C7B59FA9EBC8}" type="pres">
      <dgm:prSet presAssocID="{25451EAA-C64D-4BB7-93CA-B66DE87CEA57}" presName="parentLin" presStyleCnt="0"/>
      <dgm:spPr/>
    </dgm:pt>
    <dgm:pt modelId="{061DCE1A-6568-46BC-9312-7B10242D8D50}" type="pres">
      <dgm:prSet presAssocID="{25451EAA-C64D-4BB7-93CA-B66DE87CEA57}" presName="parentLeftMargin" presStyleLbl="node1" presStyleIdx="0" presStyleCnt="2"/>
      <dgm:spPr/>
    </dgm:pt>
    <dgm:pt modelId="{F0A23AF3-EC5D-459F-814F-5BA10566F561}" type="pres">
      <dgm:prSet presAssocID="{25451EAA-C64D-4BB7-93CA-B66DE87CEA57}" presName="parentText" presStyleLbl="node1" presStyleIdx="0" presStyleCnt="2">
        <dgm:presLayoutVars>
          <dgm:chMax val="0"/>
          <dgm:bulletEnabled val="1"/>
        </dgm:presLayoutVars>
      </dgm:prSet>
      <dgm:spPr/>
    </dgm:pt>
    <dgm:pt modelId="{F79791DC-D045-44B9-A0F9-21D46C7838C7}" type="pres">
      <dgm:prSet presAssocID="{25451EAA-C64D-4BB7-93CA-B66DE87CEA57}" presName="negativeSpace" presStyleCnt="0"/>
      <dgm:spPr/>
    </dgm:pt>
    <dgm:pt modelId="{414D353F-29A0-4FFE-A558-91613EF7882C}" type="pres">
      <dgm:prSet presAssocID="{25451EAA-C64D-4BB7-93CA-B66DE87CEA57}" presName="childText" presStyleLbl="conFgAcc1" presStyleIdx="0" presStyleCnt="2">
        <dgm:presLayoutVars>
          <dgm:bulletEnabled val="1"/>
        </dgm:presLayoutVars>
      </dgm:prSet>
      <dgm:spPr/>
    </dgm:pt>
    <dgm:pt modelId="{6502DB34-5AF8-4E81-88EB-A962AEE6B770}" type="pres">
      <dgm:prSet presAssocID="{EF7AB2AE-F842-4ADC-AEF1-71530EE8E04A}" presName="spaceBetweenRectangles" presStyleCnt="0"/>
      <dgm:spPr/>
    </dgm:pt>
    <dgm:pt modelId="{EAB415A3-74DE-442B-8F1C-71BD6AEDEAB6}" type="pres">
      <dgm:prSet presAssocID="{79E591C1-CC58-4F3B-BA65-8BFB1452BBE3}" presName="parentLin" presStyleCnt="0"/>
      <dgm:spPr/>
    </dgm:pt>
    <dgm:pt modelId="{68EDD809-CD90-40AF-9773-61CC7BD72B41}" type="pres">
      <dgm:prSet presAssocID="{79E591C1-CC58-4F3B-BA65-8BFB1452BBE3}" presName="parentLeftMargin" presStyleLbl="node1" presStyleIdx="0" presStyleCnt="2"/>
      <dgm:spPr/>
    </dgm:pt>
    <dgm:pt modelId="{A9702000-009A-49DF-962F-5B87871C2312}" type="pres">
      <dgm:prSet presAssocID="{79E591C1-CC58-4F3B-BA65-8BFB1452BBE3}" presName="parentText" presStyleLbl="node1" presStyleIdx="1" presStyleCnt="2">
        <dgm:presLayoutVars>
          <dgm:chMax val="0"/>
          <dgm:bulletEnabled val="1"/>
        </dgm:presLayoutVars>
      </dgm:prSet>
      <dgm:spPr/>
    </dgm:pt>
    <dgm:pt modelId="{EDD18A7E-D8FB-455F-AECE-E3A3C7549DC8}" type="pres">
      <dgm:prSet presAssocID="{79E591C1-CC58-4F3B-BA65-8BFB1452BBE3}" presName="negativeSpace" presStyleCnt="0"/>
      <dgm:spPr/>
    </dgm:pt>
    <dgm:pt modelId="{DFD6F5B5-1D22-410D-A444-E72A363EA5B6}" type="pres">
      <dgm:prSet presAssocID="{79E591C1-CC58-4F3B-BA65-8BFB1452BBE3}" presName="childText" presStyleLbl="conFgAcc1" presStyleIdx="1" presStyleCnt="2">
        <dgm:presLayoutVars>
          <dgm:bulletEnabled val="1"/>
        </dgm:presLayoutVars>
      </dgm:prSet>
      <dgm:spPr/>
    </dgm:pt>
  </dgm:ptLst>
  <dgm:cxnLst>
    <dgm:cxn modelId="{0386200D-468A-4C80-8B0A-E6678B473625}" srcId="{25451EAA-C64D-4BB7-93CA-B66DE87CEA57}" destId="{AC715733-A244-4428-A033-6560CC8FEF05}" srcOrd="2" destOrd="0" parTransId="{B53C89F7-9642-49E0-A7D4-706D87608A26}" sibTransId="{85DD47D0-7D5F-4DBE-B249-3227451F83DD}"/>
    <dgm:cxn modelId="{96C65F1A-25B5-4A45-B2DA-7C4C9FB26D64}" type="presOf" srcId="{95083888-7B6F-4551-B2AD-900032AA9687}" destId="{DFD6F5B5-1D22-410D-A444-E72A363EA5B6}" srcOrd="0" destOrd="1" presId="urn:microsoft.com/office/officeart/2005/8/layout/list1"/>
    <dgm:cxn modelId="{BC25CD24-626E-45AC-BEB7-C66F1B89EA74}" type="presOf" srcId="{79E591C1-CC58-4F3B-BA65-8BFB1452BBE3}" destId="{68EDD809-CD90-40AF-9773-61CC7BD72B41}" srcOrd="0" destOrd="0" presId="urn:microsoft.com/office/officeart/2005/8/layout/list1"/>
    <dgm:cxn modelId="{145E5926-F53D-4EB1-A27F-8E52B5EFFBC9}" srcId="{25451EAA-C64D-4BB7-93CA-B66DE87CEA57}" destId="{3BD4D1CA-F9B8-4663-AE40-31525D7E32C6}" srcOrd="0" destOrd="0" parTransId="{C6A8FE1C-84DF-4ED5-A144-056FA30D6C5C}" sibTransId="{751ABA9E-666E-4FA1-B978-0C5EEEA0EFC2}"/>
    <dgm:cxn modelId="{F2FB5D68-F8CF-4B31-A985-150611773C49}" srcId="{91B91300-67A3-48D5-9C2E-0C8BD0A4741E}" destId="{25451EAA-C64D-4BB7-93CA-B66DE87CEA57}" srcOrd="0" destOrd="0" parTransId="{EC14C359-2549-4205-BA16-60AAD9DAAA27}" sibTransId="{EF7AB2AE-F842-4ADC-AEF1-71530EE8E04A}"/>
    <dgm:cxn modelId="{F0260254-7A8B-426A-93B0-CDC95B42F9FD}" type="presOf" srcId="{91B91300-67A3-48D5-9C2E-0C8BD0A4741E}" destId="{3B359003-050A-4909-B341-A3E6A0837C92}" srcOrd="0" destOrd="0" presId="urn:microsoft.com/office/officeart/2005/8/layout/list1"/>
    <dgm:cxn modelId="{274B1E58-2EBB-4D12-B148-F7E673ED659D}" type="presOf" srcId="{25451EAA-C64D-4BB7-93CA-B66DE87CEA57}" destId="{061DCE1A-6568-46BC-9312-7B10242D8D50}" srcOrd="0" destOrd="0" presId="urn:microsoft.com/office/officeart/2005/8/layout/list1"/>
    <dgm:cxn modelId="{5100C78B-64AC-412A-9A21-4408E06AF597}" srcId="{79E591C1-CC58-4F3B-BA65-8BFB1452BBE3}" destId="{2B227EC0-DF1D-4DBE-B494-09F8B66D6A96}" srcOrd="0" destOrd="0" parTransId="{E0CBBB08-EC61-49BE-B23A-48DABAB42139}" sibTransId="{958899B8-6FE2-4325-ADA4-6C20A0BDF8C1}"/>
    <dgm:cxn modelId="{B249EB90-72F6-43AA-BA86-3FE7BA4EB15D}" type="presOf" srcId="{23975513-1A41-4C32-976B-14DDF0159CE8}" destId="{414D353F-29A0-4FFE-A558-91613EF7882C}" srcOrd="0" destOrd="1" presId="urn:microsoft.com/office/officeart/2005/8/layout/list1"/>
    <dgm:cxn modelId="{9587FAA2-3282-4A88-9E2F-46759A599195}" type="presOf" srcId="{79E591C1-CC58-4F3B-BA65-8BFB1452BBE3}" destId="{A9702000-009A-49DF-962F-5B87871C2312}" srcOrd="1" destOrd="0" presId="urn:microsoft.com/office/officeart/2005/8/layout/list1"/>
    <dgm:cxn modelId="{E97939AE-42BE-4C6A-9278-65921CEC7903}" srcId="{91B91300-67A3-48D5-9C2E-0C8BD0A4741E}" destId="{79E591C1-CC58-4F3B-BA65-8BFB1452BBE3}" srcOrd="1" destOrd="0" parTransId="{DB728BCC-D77B-4AB2-9C8F-055A0571E355}" sibTransId="{CE38C544-09E5-4014-AE8D-086C60614ED9}"/>
    <dgm:cxn modelId="{1CA5D8B8-3B0B-452F-AA3B-595E2745D152}" type="presOf" srcId="{3BD4D1CA-F9B8-4663-AE40-31525D7E32C6}" destId="{414D353F-29A0-4FFE-A558-91613EF7882C}" srcOrd="0" destOrd="0" presId="urn:microsoft.com/office/officeart/2005/8/layout/list1"/>
    <dgm:cxn modelId="{0AFCB7BE-782B-443D-9667-AC7A0248EC80}" type="presOf" srcId="{AC715733-A244-4428-A033-6560CC8FEF05}" destId="{414D353F-29A0-4FFE-A558-91613EF7882C}" srcOrd="0" destOrd="2" presId="urn:microsoft.com/office/officeart/2005/8/layout/list1"/>
    <dgm:cxn modelId="{2EA5E6BE-4BAD-4CD5-A36C-3C511B9CCA89}" type="presOf" srcId="{2B227EC0-DF1D-4DBE-B494-09F8B66D6A96}" destId="{DFD6F5B5-1D22-410D-A444-E72A363EA5B6}" srcOrd="0" destOrd="0" presId="urn:microsoft.com/office/officeart/2005/8/layout/list1"/>
    <dgm:cxn modelId="{FD2811C3-4D22-4A22-9C5B-2BEA8BDB2E59}" type="presOf" srcId="{25451EAA-C64D-4BB7-93CA-B66DE87CEA57}" destId="{F0A23AF3-EC5D-459F-814F-5BA10566F561}" srcOrd="1" destOrd="0" presId="urn:microsoft.com/office/officeart/2005/8/layout/list1"/>
    <dgm:cxn modelId="{9689B2D0-D2A1-4D07-8BB0-4394FFC83720}" srcId="{79E591C1-CC58-4F3B-BA65-8BFB1452BBE3}" destId="{95083888-7B6F-4551-B2AD-900032AA9687}" srcOrd="1" destOrd="0" parTransId="{A6AD1A6D-1537-4771-B51D-63848E255881}" sibTransId="{3A91D3B3-77BB-4B90-8A7A-E1858B9CCC8B}"/>
    <dgm:cxn modelId="{7E0E07FF-F11E-49EF-9267-84E420C3B833}" srcId="{25451EAA-C64D-4BB7-93CA-B66DE87CEA57}" destId="{23975513-1A41-4C32-976B-14DDF0159CE8}" srcOrd="1" destOrd="0" parTransId="{59844FBA-529E-4DBA-A11C-2ECB5782B6A2}" sibTransId="{ACFDCA7A-A09C-445D-8F11-3B9E17B4DBDA}"/>
    <dgm:cxn modelId="{11E7DA7B-5EF7-4514-911D-715BC16C4300}" type="presParOf" srcId="{3B359003-050A-4909-B341-A3E6A0837C92}" destId="{98878F05-D4BB-4BB0-A7B2-C7B59FA9EBC8}" srcOrd="0" destOrd="0" presId="urn:microsoft.com/office/officeart/2005/8/layout/list1"/>
    <dgm:cxn modelId="{192BF2A4-F12F-4AD4-9F18-06859DE231A3}" type="presParOf" srcId="{98878F05-D4BB-4BB0-A7B2-C7B59FA9EBC8}" destId="{061DCE1A-6568-46BC-9312-7B10242D8D50}" srcOrd="0" destOrd="0" presId="urn:microsoft.com/office/officeart/2005/8/layout/list1"/>
    <dgm:cxn modelId="{8175AE59-0556-4D9E-9712-B316DC47AB26}" type="presParOf" srcId="{98878F05-D4BB-4BB0-A7B2-C7B59FA9EBC8}" destId="{F0A23AF3-EC5D-459F-814F-5BA10566F561}" srcOrd="1" destOrd="0" presId="urn:microsoft.com/office/officeart/2005/8/layout/list1"/>
    <dgm:cxn modelId="{C82B1FED-2838-46BF-ADB2-6F9E045C12B2}" type="presParOf" srcId="{3B359003-050A-4909-B341-A3E6A0837C92}" destId="{F79791DC-D045-44B9-A0F9-21D46C7838C7}" srcOrd="1" destOrd="0" presId="urn:microsoft.com/office/officeart/2005/8/layout/list1"/>
    <dgm:cxn modelId="{44E236A2-835B-4084-BD94-53102C9E2DE0}" type="presParOf" srcId="{3B359003-050A-4909-B341-A3E6A0837C92}" destId="{414D353F-29A0-4FFE-A558-91613EF7882C}" srcOrd="2" destOrd="0" presId="urn:microsoft.com/office/officeart/2005/8/layout/list1"/>
    <dgm:cxn modelId="{8A2F6AF1-5B3A-444C-9E0B-A1BC34DFEDD9}" type="presParOf" srcId="{3B359003-050A-4909-B341-A3E6A0837C92}" destId="{6502DB34-5AF8-4E81-88EB-A962AEE6B770}" srcOrd="3" destOrd="0" presId="urn:microsoft.com/office/officeart/2005/8/layout/list1"/>
    <dgm:cxn modelId="{5B523ED0-B4F1-466B-8FB5-CA2CE03AB168}" type="presParOf" srcId="{3B359003-050A-4909-B341-A3E6A0837C92}" destId="{EAB415A3-74DE-442B-8F1C-71BD6AEDEAB6}" srcOrd="4" destOrd="0" presId="urn:microsoft.com/office/officeart/2005/8/layout/list1"/>
    <dgm:cxn modelId="{2B1E094C-A078-43CE-B43C-AF52CF60388E}" type="presParOf" srcId="{EAB415A3-74DE-442B-8F1C-71BD6AEDEAB6}" destId="{68EDD809-CD90-40AF-9773-61CC7BD72B41}" srcOrd="0" destOrd="0" presId="urn:microsoft.com/office/officeart/2005/8/layout/list1"/>
    <dgm:cxn modelId="{255A4EE6-78DA-44DA-8DF3-873286A6F0F2}" type="presParOf" srcId="{EAB415A3-74DE-442B-8F1C-71BD6AEDEAB6}" destId="{A9702000-009A-49DF-962F-5B87871C2312}" srcOrd="1" destOrd="0" presId="urn:microsoft.com/office/officeart/2005/8/layout/list1"/>
    <dgm:cxn modelId="{2A238EF1-C5FA-46C9-8E4A-AC3715E72A96}" type="presParOf" srcId="{3B359003-050A-4909-B341-A3E6A0837C92}" destId="{EDD18A7E-D8FB-455F-AECE-E3A3C7549DC8}" srcOrd="5" destOrd="0" presId="urn:microsoft.com/office/officeart/2005/8/layout/list1"/>
    <dgm:cxn modelId="{911610F7-A791-4918-A9BC-F9D09B20745A}" type="presParOf" srcId="{3B359003-050A-4909-B341-A3E6A0837C92}" destId="{DFD6F5B5-1D22-410D-A444-E72A363EA5B6}"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6FB07-B27A-435D-A042-8CDD9E9F5A39}"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D1DB6ECC-049C-4A1F-911E-30A313C26526}">
      <dgm:prSet/>
      <dgm:spPr/>
      <dgm:t>
        <a:bodyPr/>
        <a:lstStyle/>
        <a:p>
          <a:r>
            <a:rPr lang="fr-CA" dirty="0"/>
            <a:t>Objectif</a:t>
          </a:r>
          <a:endParaRPr lang="en-US" dirty="0"/>
        </a:p>
      </dgm:t>
    </dgm:pt>
    <dgm:pt modelId="{45A3B61C-DA78-4873-9A28-B1A904B41156}" type="parTrans" cxnId="{9CAE3DAB-B65B-4337-B082-5FEBA84C829F}">
      <dgm:prSet/>
      <dgm:spPr/>
      <dgm:t>
        <a:bodyPr/>
        <a:lstStyle/>
        <a:p>
          <a:endParaRPr lang="en-US"/>
        </a:p>
      </dgm:t>
    </dgm:pt>
    <dgm:pt modelId="{FDFC80DD-E75E-482F-AA97-6C2B93EA9F89}" type="sibTrans" cxnId="{9CAE3DAB-B65B-4337-B082-5FEBA84C829F}">
      <dgm:prSet/>
      <dgm:spPr/>
      <dgm:t>
        <a:bodyPr/>
        <a:lstStyle/>
        <a:p>
          <a:endParaRPr lang="en-US"/>
        </a:p>
      </dgm:t>
    </dgm:pt>
    <dgm:pt modelId="{EF8574A6-38D5-480F-9F2E-2D4B5B75B874}">
      <dgm:prSet/>
      <dgm:spPr/>
      <dgm:t>
        <a:bodyPr/>
        <a:lstStyle/>
        <a:p>
          <a:r>
            <a:rPr lang="fr-CA"/>
            <a:t>Moyens</a:t>
          </a:r>
          <a:endParaRPr lang="en-US"/>
        </a:p>
      </dgm:t>
    </dgm:pt>
    <dgm:pt modelId="{80EA460B-AAF2-4BE0-9978-CBBC44DDE55B}" type="parTrans" cxnId="{240DBD83-31B5-4661-A742-6F8181FFCA67}">
      <dgm:prSet/>
      <dgm:spPr/>
      <dgm:t>
        <a:bodyPr/>
        <a:lstStyle/>
        <a:p>
          <a:endParaRPr lang="en-US"/>
        </a:p>
      </dgm:t>
    </dgm:pt>
    <dgm:pt modelId="{0004474C-0F2B-4BCB-BE1E-3DB7CE31EEC5}" type="sibTrans" cxnId="{240DBD83-31B5-4661-A742-6F8181FFCA67}">
      <dgm:prSet/>
      <dgm:spPr/>
      <dgm:t>
        <a:bodyPr/>
        <a:lstStyle/>
        <a:p>
          <a:endParaRPr lang="en-US"/>
        </a:p>
      </dgm:t>
    </dgm:pt>
    <dgm:pt modelId="{A07B25EE-B96E-4D32-BA28-152E76847C5E}">
      <dgm:prSet/>
      <dgm:spPr/>
      <dgm:t>
        <a:bodyPr/>
        <a:lstStyle/>
        <a:p>
          <a:pPr>
            <a:spcAft>
              <a:spcPts val="1200"/>
            </a:spcAft>
          </a:pPr>
          <a:r>
            <a:rPr lang="fr-CA" dirty="0"/>
            <a:t>Animation de groupe d’orientation.</a:t>
          </a:r>
          <a:endParaRPr lang="en-US" dirty="0"/>
        </a:p>
      </dgm:t>
    </dgm:pt>
    <dgm:pt modelId="{37FC447C-7974-4D5A-98CA-C490C7D847FA}" type="parTrans" cxnId="{C337A054-B825-498D-B68A-4253CE77AA5D}">
      <dgm:prSet/>
      <dgm:spPr/>
      <dgm:t>
        <a:bodyPr/>
        <a:lstStyle/>
        <a:p>
          <a:endParaRPr lang="en-US"/>
        </a:p>
      </dgm:t>
    </dgm:pt>
    <dgm:pt modelId="{36722117-4EF8-470B-85F0-86B918E7CCA3}" type="sibTrans" cxnId="{C337A054-B825-498D-B68A-4253CE77AA5D}">
      <dgm:prSet/>
      <dgm:spPr/>
      <dgm:t>
        <a:bodyPr/>
        <a:lstStyle/>
        <a:p>
          <a:endParaRPr lang="en-US"/>
        </a:p>
      </dgm:t>
    </dgm:pt>
    <dgm:pt modelId="{8E9C845F-1936-4A8D-9443-04F4E1BB4ACB}">
      <dgm:prSet/>
      <dgm:spPr/>
      <dgm:t>
        <a:bodyPr/>
        <a:lstStyle/>
        <a:p>
          <a:pPr>
            <a:spcAft>
              <a:spcPct val="15000"/>
            </a:spcAft>
          </a:pPr>
          <a:r>
            <a:rPr lang="fr-CA" dirty="0"/>
            <a:t>Animation d’atelier à la carte permettant l’exploration de métiers.</a:t>
          </a:r>
          <a:endParaRPr lang="en-US" dirty="0"/>
        </a:p>
      </dgm:t>
    </dgm:pt>
    <dgm:pt modelId="{C6B976A8-288B-4A2A-A5C8-065DD76E863E}" type="parTrans" cxnId="{F08B37E4-A2C6-48DC-A999-D6E715A210D6}">
      <dgm:prSet/>
      <dgm:spPr/>
      <dgm:t>
        <a:bodyPr/>
        <a:lstStyle/>
        <a:p>
          <a:endParaRPr lang="en-US"/>
        </a:p>
      </dgm:t>
    </dgm:pt>
    <dgm:pt modelId="{29018327-E574-4229-A393-783B568D641C}" type="sibTrans" cxnId="{F08B37E4-A2C6-48DC-A999-D6E715A210D6}">
      <dgm:prSet/>
      <dgm:spPr/>
      <dgm:t>
        <a:bodyPr/>
        <a:lstStyle/>
        <a:p>
          <a:endParaRPr lang="en-US"/>
        </a:p>
      </dgm:t>
    </dgm:pt>
    <dgm:pt modelId="{F498E288-937B-4993-ABA3-3566EE9BFC4C}">
      <dgm:prSet/>
      <dgm:spPr/>
      <dgm:t>
        <a:bodyPr/>
        <a:lstStyle/>
        <a:p>
          <a:r>
            <a:rPr lang="fr-CA"/>
            <a:t>Constats </a:t>
          </a:r>
          <a:endParaRPr lang="en-US"/>
        </a:p>
      </dgm:t>
    </dgm:pt>
    <dgm:pt modelId="{020800DB-B2F2-44A1-8F1A-C88093D3BC63}" type="parTrans" cxnId="{97369820-A8BE-4880-988B-57906C2CDB5B}">
      <dgm:prSet/>
      <dgm:spPr/>
      <dgm:t>
        <a:bodyPr/>
        <a:lstStyle/>
        <a:p>
          <a:endParaRPr lang="en-US"/>
        </a:p>
      </dgm:t>
    </dgm:pt>
    <dgm:pt modelId="{9879A98E-B370-4776-B766-A68D0F2C718D}" type="sibTrans" cxnId="{97369820-A8BE-4880-988B-57906C2CDB5B}">
      <dgm:prSet/>
      <dgm:spPr/>
      <dgm:t>
        <a:bodyPr/>
        <a:lstStyle/>
        <a:p>
          <a:endParaRPr lang="en-US"/>
        </a:p>
      </dgm:t>
    </dgm:pt>
    <dgm:pt modelId="{3C7FE393-E0BC-430E-9912-DEAC41E3B1C8}">
      <dgm:prSet/>
      <dgm:spPr/>
      <dgm:t>
        <a:bodyPr/>
        <a:lstStyle/>
        <a:p>
          <a:pPr>
            <a:spcAft>
              <a:spcPts val="600"/>
            </a:spcAft>
          </a:pPr>
          <a:r>
            <a:rPr lang="fr-CA" dirty="0"/>
            <a:t>Incite l’élève à un service personnalisé après le groupe.</a:t>
          </a:r>
          <a:endParaRPr lang="en-US" dirty="0"/>
        </a:p>
      </dgm:t>
    </dgm:pt>
    <dgm:pt modelId="{4EB787CD-747A-4026-8200-2AFFD246CC48}" type="parTrans" cxnId="{3B7742C9-610A-4C36-87D0-EFF5E3287E56}">
      <dgm:prSet/>
      <dgm:spPr/>
      <dgm:t>
        <a:bodyPr/>
        <a:lstStyle/>
        <a:p>
          <a:endParaRPr lang="en-US"/>
        </a:p>
      </dgm:t>
    </dgm:pt>
    <dgm:pt modelId="{12712518-E681-4BA0-B131-D75D2AE15AE2}" type="sibTrans" cxnId="{3B7742C9-610A-4C36-87D0-EFF5E3287E56}">
      <dgm:prSet/>
      <dgm:spPr/>
      <dgm:t>
        <a:bodyPr/>
        <a:lstStyle/>
        <a:p>
          <a:endParaRPr lang="en-US"/>
        </a:p>
      </dgm:t>
    </dgm:pt>
    <dgm:pt modelId="{5FDE1092-DCF8-4385-A25D-4AA83C2E48DE}">
      <dgm:prSet/>
      <dgm:spPr/>
      <dgm:t>
        <a:bodyPr/>
        <a:lstStyle/>
        <a:p>
          <a:pPr>
            <a:spcAft>
              <a:spcPts val="600"/>
            </a:spcAft>
          </a:pPr>
          <a:r>
            <a:rPr lang="fr-CA" dirty="0"/>
            <a:t>Impact sur la motivation scolaire (très bon taux d’assiduité).</a:t>
          </a:r>
          <a:endParaRPr lang="en-US" dirty="0"/>
        </a:p>
      </dgm:t>
    </dgm:pt>
    <dgm:pt modelId="{BF9D1E5F-EF5E-41C2-8793-8F9CE2412613}" type="parTrans" cxnId="{03C54D03-2932-4C35-9A07-560908F59613}">
      <dgm:prSet/>
      <dgm:spPr/>
      <dgm:t>
        <a:bodyPr/>
        <a:lstStyle/>
        <a:p>
          <a:endParaRPr lang="en-US"/>
        </a:p>
      </dgm:t>
    </dgm:pt>
    <dgm:pt modelId="{6E58BC91-8648-4B43-AAF9-2FD6B84C28DC}" type="sibTrans" cxnId="{03C54D03-2932-4C35-9A07-560908F59613}">
      <dgm:prSet/>
      <dgm:spPr/>
      <dgm:t>
        <a:bodyPr/>
        <a:lstStyle/>
        <a:p>
          <a:endParaRPr lang="en-US"/>
        </a:p>
      </dgm:t>
    </dgm:pt>
    <dgm:pt modelId="{4C75F323-3508-4813-99F9-C15E2C973CBB}">
      <dgm:prSet/>
      <dgm:spPr/>
      <dgm:t>
        <a:bodyPr/>
        <a:lstStyle/>
        <a:p>
          <a:pPr>
            <a:spcAft>
              <a:spcPct val="15000"/>
            </a:spcAft>
          </a:pPr>
          <a:r>
            <a:rPr lang="fr-CA" dirty="0"/>
            <a:t>Plusieurs élèves ont été en mesure de mieux définir leur projet professionnel. </a:t>
          </a:r>
          <a:endParaRPr lang="en-US" dirty="0"/>
        </a:p>
      </dgm:t>
    </dgm:pt>
    <dgm:pt modelId="{8BE81B78-677E-4843-9B8E-E7FBA6776A32}" type="parTrans" cxnId="{78CD0706-9D84-4BF3-A9CE-0A0426AD097B}">
      <dgm:prSet/>
      <dgm:spPr/>
      <dgm:t>
        <a:bodyPr/>
        <a:lstStyle/>
        <a:p>
          <a:endParaRPr lang="en-US"/>
        </a:p>
      </dgm:t>
    </dgm:pt>
    <dgm:pt modelId="{A84B9693-CF9C-4E8E-AB18-0E876DAB65A3}" type="sibTrans" cxnId="{78CD0706-9D84-4BF3-A9CE-0A0426AD097B}">
      <dgm:prSet/>
      <dgm:spPr/>
      <dgm:t>
        <a:bodyPr/>
        <a:lstStyle/>
        <a:p>
          <a:endParaRPr lang="en-US"/>
        </a:p>
      </dgm:t>
    </dgm:pt>
    <dgm:pt modelId="{199EEAC6-41AC-4435-BC59-0329D6DF4759}">
      <dgm:prSet/>
      <dgm:spPr/>
      <dgm:t>
        <a:bodyPr/>
        <a:lstStyle/>
        <a:p>
          <a:r>
            <a:rPr lang="fr-CA" dirty="0"/>
            <a:t>Augmenter l’utilisation des services d’orientation professionnelle auprès de la clientèle inscrite.</a:t>
          </a:r>
        </a:p>
      </dgm:t>
    </dgm:pt>
    <dgm:pt modelId="{30E71B8B-DC23-4463-A96A-55FD9D32F906}" type="parTrans" cxnId="{024306E0-5670-4668-BEDB-40D562BE0358}">
      <dgm:prSet/>
      <dgm:spPr/>
      <dgm:t>
        <a:bodyPr/>
        <a:lstStyle/>
        <a:p>
          <a:endParaRPr lang="fr-CA"/>
        </a:p>
      </dgm:t>
    </dgm:pt>
    <dgm:pt modelId="{E9AD643D-EFA9-43CB-ABEA-78B354EABE05}" type="sibTrans" cxnId="{024306E0-5670-4668-BEDB-40D562BE0358}">
      <dgm:prSet/>
      <dgm:spPr/>
      <dgm:t>
        <a:bodyPr/>
        <a:lstStyle/>
        <a:p>
          <a:endParaRPr lang="fr-CA"/>
        </a:p>
      </dgm:t>
    </dgm:pt>
    <dgm:pt modelId="{BD1F2994-F5F2-4003-8EE8-422D4B95991E}" type="pres">
      <dgm:prSet presAssocID="{8606FB07-B27A-435D-A042-8CDD9E9F5A39}" presName="Name0" presStyleCnt="0">
        <dgm:presLayoutVars>
          <dgm:dir/>
          <dgm:animLvl val="lvl"/>
          <dgm:resizeHandles val="exact"/>
        </dgm:presLayoutVars>
      </dgm:prSet>
      <dgm:spPr/>
    </dgm:pt>
    <dgm:pt modelId="{9C1A9533-55CF-4B05-9A5B-2310CF8E3218}" type="pres">
      <dgm:prSet presAssocID="{D1DB6ECC-049C-4A1F-911E-30A313C26526}" presName="composite" presStyleCnt="0"/>
      <dgm:spPr/>
    </dgm:pt>
    <dgm:pt modelId="{7DD4520B-65A3-4720-AE7E-16F4973193B7}" type="pres">
      <dgm:prSet presAssocID="{D1DB6ECC-049C-4A1F-911E-30A313C26526}" presName="parTx" presStyleLbl="alignNode1" presStyleIdx="0" presStyleCnt="3">
        <dgm:presLayoutVars>
          <dgm:chMax val="0"/>
          <dgm:chPref val="0"/>
          <dgm:bulletEnabled val="1"/>
        </dgm:presLayoutVars>
      </dgm:prSet>
      <dgm:spPr/>
    </dgm:pt>
    <dgm:pt modelId="{1A7B258A-8D44-4CED-B2A4-7D59D9FCC0B3}" type="pres">
      <dgm:prSet presAssocID="{D1DB6ECC-049C-4A1F-911E-30A313C26526}" presName="desTx" presStyleLbl="alignAccFollowNode1" presStyleIdx="0" presStyleCnt="3">
        <dgm:presLayoutVars>
          <dgm:bulletEnabled val="1"/>
        </dgm:presLayoutVars>
      </dgm:prSet>
      <dgm:spPr/>
    </dgm:pt>
    <dgm:pt modelId="{8784DBDC-61E3-4793-87DF-663241D19508}" type="pres">
      <dgm:prSet presAssocID="{FDFC80DD-E75E-482F-AA97-6C2B93EA9F89}" presName="space" presStyleCnt="0"/>
      <dgm:spPr/>
    </dgm:pt>
    <dgm:pt modelId="{6B09221E-7C0C-452C-ABAF-8356085D503F}" type="pres">
      <dgm:prSet presAssocID="{EF8574A6-38D5-480F-9F2E-2D4B5B75B874}" presName="composite" presStyleCnt="0"/>
      <dgm:spPr/>
    </dgm:pt>
    <dgm:pt modelId="{A3001D02-367C-4731-A1BD-A8E67DB712AF}" type="pres">
      <dgm:prSet presAssocID="{EF8574A6-38D5-480F-9F2E-2D4B5B75B874}" presName="parTx" presStyleLbl="alignNode1" presStyleIdx="1" presStyleCnt="3">
        <dgm:presLayoutVars>
          <dgm:chMax val="0"/>
          <dgm:chPref val="0"/>
          <dgm:bulletEnabled val="1"/>
        </dgm:presLayoutVars>
      </dgm:prSet>
      <dgm:spPr/>
    </dgm:pt>
    <dgm:pt modelId="{DB6686C0-9F7B-4F1A-9A1E-0066CEE1DA72}" type="pres">
      <dgm:prSet presAssocID="{EF8574A6-38D5-480F-9F2E-2D4B5B75B874}" presName="desTx" presStyleLbl="alignAccFollowNode1" presStyleIdx="1" presStyleCnt="3">
        <dgm:presLayoutVars>
          <dgm:bulletEnabled val="1"/>
        </dgm:presLayoutVars>
      </dgm:prSet>
      <dgm:spPr/>
    </dgm:pt>
    <dgm:pt modelId="{8E0FD6AE-4696-439A-909E-DF59202FFA19}" type="pres">
      <dgm:prSet presAssocID="{0004474C-0F2B-4BCB-BE1E-3DB7CE31EEC5}" presName="space" presStyleCnt="0"/>
      <dgm:spPr/>
    </dgm:pt>
    <dgm:pt modelId="{E2D23245-5447-4FB2-9A0D-87CD2EE1D209}" type="pres">
      <dgm:prSet presAssocID="{F498E288-937B-4993-ABA3-3566EE9BFC4C}" presName="composite" presStyleCnt="0"/>
      <dgm:spPr/>
    </dgm:pt>
    <dgm:pt modelId="{630C6D5B-2085-44A1-85DB-3F54B24CCE58}" type="pres">
      <dgm:prSet presAssocID="{F498E288-937B-4993-ABA3-3566EE9BFC4C}" presName="parTx" presStyleLbl="alignNode1" presStyleIdx="2" presStyleCnt="3">
        <dgm:presLayoutVars>
          <dgm:chMax val="0"/>
          <dgm:chPref val="0"/>
          <dgm:bulletEnabled val="1"/>
        </dgm:presLayoutVars>
      </dgm:prSet>
      <dgm:spPr/>
    </dgm:pt>
    <dgm:pt modelId="{E14FFC55-E245-4463-A549-1DD4002C03F6}" type="pres">
      <dgm:prSet presAssocID="{F498E288-937B-4993-ABA3-3566EE9BFC4C}" presName="desTx" presStyleLbl="alignAccFollowNode1" presStyleIdx="2" presStyleCnt="3">
        <dgm:presLayoutVars>
          <dgm:bulletEnabled val="1"/>
        </dgm:presLayoutVars>
      </dgm:prSet>
      <dgm:spPr/>
    </dgm:pt>
  </dgm:ptLst>
  <dgm:cxnLst>
    <dgm:cxn modelId="{03C54D03-2932-4C35-9A07-560908F59613}" srcId="{F498E288-937B-4993-ABA3-3566EE9BFC4C}" destId="{5FDE1092-DCF8-4385-A25D-4AA83C2E48DE}" srcOrd="1" destOrd="0" parTransId="{BF9D1E5F-EF5E-41C2-8793-8F9CE2412613}" sibTransId="{6E58BC91-8648-4B43-AAF9-2FD6B84C28DC}"/>
    <dgm:cxn modelId="{78CD0706-9D84-4BF3-A9CE-0A0426AD097B}" srcId="{F498E288-937B-4993-ABA3-3566EE9BFC4C}" destId="{4C75F323-3508-4813-99F9-C15E2C973CBB}" srcOrd="2" destOrd="0" parTransId="{8BE81B78-677E-4843-9B8E-E7FBA6776A32}" sibTransId="{A84B9693-CF9C-4E8E-AB18-0E876DAB65A3}"/>
    <dgm:cxn modelId="{97369820-A8BE-4880-988B-57906C2CDB5B}" srcId="{8606FB07-B27A-435D-A042-8CDD9E9F5A39}" destId="{F498E288-937B-4993-ABA3-3566EE9BFC4C}" srcOrd="2" destOrd="0" parTransId="{020800DB-B2F2-44A1-8F1A-C88093D3BC63}" sibTransId="{9879A98E-B370-4776-B766-A68D0F2C718D}"/>
    <dgm:cxn modelId="{C1519230-BC9E-4F38-AD45-FE5985D09E52}" type="presOf" srcId="{D1DB6ECC-049C-4A1F-911E-30A313C26526}" destId="{7DD4520B-65A3-4720-AE7E-16F4973193B7}" srcOrd="0" destOrd="0" presId="urn:microsoft.com/office/officeart/2005/8/layout/hList1"/>
    <dgm:cxn modelId="{FBBA2240-D58D-45F1-9D68-9A75AE9A06E7}" type="presOf" srcId="{199EEAC6-41AC-4435-BC59-0329D6DF4759}" destId="{1A7B258A-8D44-4CED-B2A4-7D59D9FCC0B3}" srcOrd="0" destOrd="0" presId="urn:microsoft.com/office/officeart/2005/8/layout/hList1"/>
    <dgm:cxn modelId="{63C51950-371E-42B4-A997-CE2434337D98}" type="presOf" srcId="{EF8574A6-38D5-480F-9F2E-2D4B5B75B874}" destId="{A3001D02-367C-4731-A1BD-A8E67DB712AF}" srcOrd="0" destOrd="0" presId="urn:microsoft.com/office/officeart/2005/8/layout/hList1"/>
    <dgm:cxn modelId="{E6150971-2791-40EE-890F-1ADAEB8F7DA8}" type="presOf" srcId="{8606FB07-B27A-435D-A042-8CDD9E9F5A39}" destId="{BD1F2994-F5F2-4003-8EE8-422D4B95991E}" srcOrd="0" destOrd="0" presId="urn:microsoft.com/office/officeart/2005/8/layout/hList1"/>
    <dgm:cxn modelId="{F6C87353-6E40-4A72-9746-38910E964612}" type="presOf" srcId="{5FDE1092-DCF8-4385-A25D-4AA83C2E48DE}" destId="{E14FFC55-E245-4463-A549-1DD4002C03F6}" srcOrd="0" destOrd="1" presId="urn:microsoft.com/office/officeart/2005/8/layout/hList1"/>
    <dgm:cxn modelId="{C337A054-B825-498D-B68A-4253CE77AA5D}" srcId="{EF8574A6-38D5-480F-9F2E-2D4B5B75B874}" destId="{A07B25EE-B96E-4D32-BA28-152E76847C5E}" srcOrd="0" destOrd="0" parTransId="{37FC447C-7974-4D5A-98CA-C490C7D847FA}" sibTransId="{36722117-4EF8-470B-85F0-86B918E7CCA3}"/>
    <dgm:cxn modelId="{240DBD83-31B5-4661-A742-6F8181FFCA67}" srcId="{8606FB07-B27A-435D-A042-8CDD9E9F5A39}" destId="{EF8574A6-38D5-480F-9F2E-2D4B5B75B874}" srcOrd="1" destOrd="0" parTransId="{80EA460B-AAF2-4BE0-9978-CBBC44DDE55B}" sibTransId="{0004474C-0F2B-4BCB-BE1E-3DB7CE31EEC5}"/>
    <dgm:cxn modelId="{74379F8A-671A-4FDD-B513-0975A8E44873}" type="presOf" srcId="{A07B25EE-B96E-4D32-BA28-152E76847C5E}" destId="{DB6686C0-9F7B-4F1A-9A1E-0066CEE1DA72}" srcOrd="0" destOrd="0" presId="urn:microsoft.com/office/officeart/2005/8/layout/hList1"/>
    <dgm:cxn modelId="{E2AA2491-E373-46DC-A9C5-38E99D31C21B}" type="presOf" srcId="{F498E288-937B-4993-ABA3-3566EE9BFC4C}" destId="{630C6D5B-2085-44A1-85DB-3F54B24CCE58}" srcOrd="0" destOrd="0" presId="urn:microsoft.com/office/officeart/2005/8/layout/hList1"/>
    <dgm:cxn modelId="{7C16EA94-7E8C-4378-B142-4E51DC442E16}" type="presOf" srcId="{4C75F323-3508-4813-99F9-C15E2C973CBB}" destId="{E14FFC55-E245-4463-A549-1DD4002C03F6}" srcOrd="0" destOrd="2" presId="urn:microsoft.com/office/officeart/2005/8/layout/hList1"/>
    <dgm:cxn modelId="{9CAE3DAB-B65B-4337-B082-5FEBA84C829F}" srcId="{8606FB07-B27A-435D-A042-8CDD9E9F5A39}" destId="{D1DB6ECC-049C-4A1F-911E-30A313C26526}" srcOrd="0" destOrd="0" parTransId="{45A3B61C-DA78-4873-9A28-B1A904B41156}" sibTransId="{FDFC80DD-E75E-482F-AA97-6C2B93EA9F89}"/>
    <dgm:cxn modelId="{3B7742C9-610A-4C36-87D0-EFF5E3287E56}" srcId="{F498E288-937B-4993-ABA3-3566EE9BFC4C}" destId="{3C7FE393-E0BC-430E-9912-DEAC41E3B1C8}" srcOrd="0" destOrd="0" parTransId="{4EB787CD-747A-4026-8200-2AFFD246CC48}" sibTransId="{12712518-E681-4BA0-B131-D75D2AE15AE2}"/>
    <dgm:cxn modelId="{E2AC75CF-9B2F-4D12-802D-DEAA0ACE03DC}" type="presOf" srcId="{8E9C845F-1936-4A8D-9443-04F4E1BB4ACB}" destId="{DB6686C0-9F7B-4F1A-9A1E-0066CEE1DA72}" srcOrd="0" destOrd="1" presId="urn:microsoft.com/office/officeart/2005/8/layout/hList1"/>
    <dgm:cxn modelId="{024306E0-5670-4668-BEDB-40D562BE0358}" srcId="{D1DB6ECC-049C-4A1F-911E-30A313C26526}" destId="{199EEAC6-41AC-4435-BC59-0329D6DF4759}" srcOrd="0" destOrd="0" parTransId="{30E71B8B-DC23-4463-A96A-55FD9D32F906}" sibTransId="{E9AD643D-EFA9-43CB-ABEA-78B354EABE05}"/>
    <dgm:cxn modelId="{F08B37E4-A2C6-48DC-A999-D6E715A210D6}" srcId="{EF8574A6-38D5-480F-9F2E-2D4B5B75B874}" destId="{8E9C845F-1936-4A8D-9443-04F4E1BB4ACB}" srcOrd="1" destOrd="0" parTransId="{C6B976A8-288B-4A2A-A5C8-065DD76E863E}" sibTransId="{29018327-E574-4229-A393-783B568D641C}"/>
    <dgm:cxn modelId="{2EC433E8-0CA4-4015-9273-7FEF4EDC03A2}" type="presOf" srcId="{3C7FE393-E0BC-430E-9912-DEAC41E3B1C8}" destId="{E14FFC55-E245-4463-A549-1DD4002C03F6}" srcOrd="0" destOrd="0" presId="urn:microsoft.com/office/officeart/2005/8/layout/hList1"/>
    <dgm:cxn modelId="{3DD1D878-74C1-42E8-B05D-A0A5A638EBD0}" type="presParOf" srcId="{BD1F2994-F5F2-4003-8EE8-422D4B95991E}" destId="{9C1A9533-55CF-4B05-9A5B-2310CF8E3218}" srcOrd="0" destOrd="0" presId="urn:microsoft.com/office/officeart/2005/8/layout/hList1"/>
    <dgm:cxn modelId="{8C287CAE-B4BD-4312-812D-8E96A3E92F7F}" type="presParOf" srcId="{9C1A9533-55CF-4B05-9A5B-2310CF8E3218}" destId="{7DD4520B-65A3-4720-AE7E-16F4973193B7}" srcOrd="0" destOrd="0" presId="urn:microsoft.com/office/officeart/2005/8/layout/hList1"/>
    <dgm:cxn modelId="{3F82AC94-31E7-42A5-9C89-7639AF226B4B}" type="presParOf" srcId="{9C1A9533-55CF-4B05-9A5B-2310CF8E3218}" destId="{1A7B258A-8D44-4CED-B2A4-7D59D9FCC0B3}" srcOrd="1" destOrd="0" presId="urn:microsoft.com/office/officeart/2005/8/layout/hList1"/>
    <dgm:cxn modelId="{E2950A16-B577-4FFB-8979-9E88BAA7E3D7}" type="presParOf" srcId="{BD1F2994-F5F2-4003-8EE8-422D4B95991E}" destId="{8784DBDC-61E3-4793-87DF-663241D19508}" srcOrd="1" destOrd="0" presId="urn:microsoft.com/office/officeart/2005/8/layout/hList1"/>
    <dgm:cxn modelId="{310D84C7-18BD-4284-84A4-AC511E2DE86A}" type="presParOf" srcId="{BD1F2994-F5F2-4003-8EE8-422D4B95991E}" destId="{6B09221E-7C0C-452C-ABAF-8356085D503F}" srcOrd="2" destOrd="0" presId="urn:microsoft.com/office/officeart/2005/8/layout/hList1"/>
    <dgm:cxn modelId="{B5431D0F-87EF-45A6-9DA8-A85B7B739E36}" type="presParOf" srcId="{6B09221E-7C0C-452C-ABAF-8356085D503F}" destId="{A3001D02-367C-4731-A1BD-A8E67DB712AF}" srcOrd="0" destOrd="0" presId="urn:microsoft.com/office/officeart/2005/8/layout/hList1"/>
    <dgm:cxn modelId="{0A519403-E969-4FA1-89FC-FBF59EAA960D}" type="presParOf" srcId="{6B09221E-7C0C-452C-ABAF-8356085D503F}" destId="{DB6686C0-9F7B-4F1A-9A1E-0066CEE1DA72}" srcOrd="1" destOrd="0" presId="urn:microsoft.com/office/officeart/2005/8/layout/hList1"/>
    <dgm:cxn modelId="{5A14BF64-AF06-4714-BE55-12165E7C4123}" type="presParOf" srcId="{BD1F2994-F5F2-4003-8EE8-422D4B95991E}" destId="{8E0FD6AE-4696-439A-909E-DF59202FFA19}" srcOrd="3" destOrd="0" presId="urn:microsoft.com/office/officeart/2005/8/layout/hList1"/>
    <dgm:cxn modelId="{C72C8F0D-F023-4365-9442-60C35285BFB1}" type="presParOf" srcId="{BD1F2994-F5F2-4003-8EE8-422D4B95991E}" destId="{E2D23245-5447-4FB2-9A0D-87CD2EE1D209}" srcOrd="4" destOrd="0" presId="urn:microsoft.com/office/officeart/2005/8/layout/hList1"/>
    <dgm:cxn modelId="{E49C1272-A293-432F-9B7D-3ACD8FCE10E2}" type="presParOf" srcId="{E2D23245-5447-4FB2-9A0D-87CD2EE1D209}" destId="{630C6D5B-2085-44A1-85DB-3F54B24CCE58}" srcOrd="0" destOrd="0" presId="urn:microsoft.com/office/officeart/2005/8/layout/hList1"/>
    <dgm:cxn modelId="{775DD0FA-17C8-4C37-ADF8-5E3DC2A58A90}" type="presParOf" srcId="{E2D23245-5447-4FB2-9A0D-87CD2EE1D209}" destId="{E14FFC55-E245-4463-A549-1DD4002C03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17B260-F4A3-42EE-8DCF-9B9E28AB2DD0}"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78B20BCE-1208-48F2-ABCD-65864CCFE8B6}">
      <dgm:prSet/>
      <dgm:spPr/>
      <dgm:t>
        <a:bodyPr/>
        <a:lstStyle/>
        <a:p>
          <a:pPr>
            <a:lnSpc>
              <a:spcPct val="100000"/>
            </a:lnSpc>
          </a:pPr>
          <a:r>
            <a:rPr lang="fr-CA" dirty="0"/>
            <a:t>Objectif</a:t>
          </a:r>
          <a:endParaRPr lang="en-US" dirty="0"/>
        </a:p>
      </dgm:t>
    </dgm:pt>
    <dgm:pt modelId="{6B75B48F-9370-4353-A2B6-F5A2C707DE38}" type="parTrans" cxnId="{B31C1753-F449-4919-94DC-C58E5DF0D083}">
      <dgm:prSet/>
      <dgm:spPr/>
      <dgm:t>
        <a:bodyPr/>
        <a:lstStyle/>
        <a:p>
          <a:endParaRPr lang="en-US"/>
        </a:p>
      </dgm:t>
    </dgm:pt>
    <dgm:pt modelId="{F686F2B3-F2F5-46F9-807A-3350B4B81894}" type="sibTrans" cxnId="{B31C1753-F449-4919-94DC-C58E5DF0D083}">
      <dgm:prSet/>
      <dgm:spPr/>
      <dgm:t>
        <a:bodyPr/>
        <a:lstStyle/>
        <a:p>
          <a:endParaRPr lang="en-US"/>
        </a:p>
      </dgm:t>
    </dgm:pt>
    <dgm:pt modelId="{D8C01140-D4CD-424B-A090-ECF614201FFD}">
      <dgm:prSet/>
      <dgm:spPr/>
      <dgm:t>
        <a:bodyPr/>
        <a:lstStyle/>
        <a:p>
          <a:pPr>
            <a:lnSpc>
              <a:spcPct val="100000"/>
            </a:lnSpc>
          </a:pPr>
          <a:r>
            <a:rPr lang="fr-CA"/>
            <a:t>Moyens</a:t>
          </a:r>
          <a:endParaRPr lang="en-US"/>
        </a:p>
      </dgm:t>
    </dgm:pt>
    <dgm:pt modelId="{1FB62E2F-DAD8-4D26-A7EB-9AB5B90A7A7F}" type="parTrans" cxnId="{A94A9276-928E-4437-9898-D80C256427E2}">
      <dgm:prSet/>
      <dgm:spPr/>
      <dgm:t>
        <a:bodyPr/>
        <a:lstStyle/>
        <a:p>
          <a:endParaRPr lang="en-US"/>
        </a:p>
      </dgm:t>
    </dgm:pt>
    <dgm:pt modelId="{CD1AD58B-30AC-41E7-B502-71A9F24D634D}" type="sibTrans" cxnId="{A94A9276-928E-4437-9898-D80C256427E2}">
      <dgm:prSet/>
      <dgm:spPr/>
      <dgm:t>
        <a:bodyPr/>
        <a:lstStyle/>
        <a:p>
          <a:endParaRPr lang="en-US"/>
        </a:p>
      </dgm:t>
    </dgm:pt>
    <dgm:pt modelId="{3EA24DEB-705A-4643-A7D3-90A36849C78E}">
      <dgm:prSet custT="1"/>
      <dgm:spPr/>
      <dgm:t>
        <a:bodyPr/>
        <a:lstStyle/>
        <a:p>
          <a:pPr>
            <a:lnSpc>
              <a:spcPct val="100000"/>
            </a:lnSpc>
          </a:pPr>
          <a:r>
            <a:rPr lang="fr-CA" sz="1600" dirty="0"/>
            <a:t>Sonder les membres du personnel des CÉA et des CFP en regard de leur perception des services d’orientation professionnelle.</a:t>
          </a:r>
          <a:endParaRPr lang="en-US" sz="1600" dirty="0"/>
        </a:p>
      </dgm:t>
    </dgm:pt>
    <dgm:pt modelId="{02EA59E3-B3F7-401B-B2B6-33676D76D929}" type="parTrans" cxnId="{13E64960-448D-4761-A95F-061B75048128}">
      <dgm:prSet/>
      <dgm:spPr/>
      <dgm:t>
        <a:bodyPr/>
        <a:lstStyle/>
        <a:p>
          <a:endParaRPr lang="en-US"/>
        </a:p>
      </dgm:t>
    </dgm:pt>
    <dgm:pt modelId="{6A52EF76-B75D-4211-95FA-1902E5183CEC}" type="sibTrans" cxnId="{13E64960-448D-4761-A95F-061B75048128}">
      <dgm:prSet/>
      <dgm:spPr/>
      <dgm:t>
        <a:bodyPr/>
        <a:lstStyle/>
        <a:p>
          <a:endParaRPr lang="en-US"/>
        </a:p>
      </dgm:t>
    </dgm:pt>
    <dgm:pt modelId="{16D23CFB-7D63-411D-A9D4-B128B6DA8198}">
      <dgm:prSet/>
      <dgm:spPr/>
      <dgm:t>
        <a:bodyPr/>
        <a:lstStyle/>
        <a:p>
          <a:pPr>
            <a:lnSpc>
              <a:spcPct val="100000"/>
            </a:lnSpc>
          </a:pPr>
          <a:r>
            <a:rPr lang="fr-CA"/>
            <a:t>Constats</a:t>
          </a:r>
          <a:endParaRPr lang="en-US"/>
        </a:p>
      </dgm:t>
    </dgm:pt>
    <dgm:pt modelId="{ED968AF7-6A59-4534-82B5-6429A68AE4F9}" type="parTrans" cxnId="{88DA5AA0-7B2B-4FE7-8E7D-A89F94A033C7}">
      <dgm:prSet/>
      <dgm:spPr/>
      <dgm:t>
        <a:bodyPr/>
        <a:lstStyle/>
        <a:p>
          <a:endParaRPr lang="en-US"/>
        </a:p>
      </dgm:t>
    </dgm:pt>
    <dgm:pt modelId="{62B8863B-D25C-4F3C-A959-EDF4894F9F02}" type="sibTrans" cxnId="{88DA5AA0-7B2B-4FE7-8E7D-A89F94A033C7}">
      <dgm:prSet/>
      <dgm:spPr/>
      <dgm:t>
        <a:bodyPr/>
        <a:lstStyle/>
        <a:p>
          <a:endParaRPr lang="en-US"/>
        </a:p>
      </dgm:t>
    </dgm:pt>
    <dgm:pt modelId="{6996CA0A-1B8F-4E38-8337-9297D1261F2B}">
      <dgm:prSet custT="1"/>
      <dgm:spPr/>
      <dgm:t>
        <a:bodyPr/>
        <a:lstStyle/>
        <a:p>
          <a:pPr>
            <a:lnSpc>
              <a:spcPct val="100000"/>
            </a:lnSpc>
          </a:pPr>
          <a:r>
            <a:rPr lang="fr-CA" sz="1600" dirty="0"/>
            <a:t>En formation professionnelle, le personnel associe le travail du conseiller d’orientation à la promotion, le recrutement et l’admission de la clientèle.</a:t>
          </a:r>
        </a:p>
        <a:p>
          <a:pPr>
            <a:lnSpc>
              <a:spcPct val="100000"/>
            </a:lnSpc>
          </a:pPr>
          <a:r>
            <a:rPr lang="fr-CA" sz="1600" dirty="0"/>
            <a:t>  </a:t>
          </a:r>
          <a:endParaRPr lang="en-US" sz="1600" dirty="0"/>
        </a:p>
      </dgm:t>
    </dgm:pt>
    <dgm:pt modelId="{535B07BE-F2D7-4BB1-818F-9C461258A2AC}" type="parTrans" cxnId="{7D3BB32D-7BA0-44E2-BC8A-D08D1F45CB72}">
      <dgm:prSet/>
      <dgm:spPr/>
      <dgm:t>
        <a:bodyPr/>
        <a:lstStyle/>
        <a:p>
          <a:endParaRPr lang="en-US"/>
        </a:p>
      </dgm:t>
    </dgm:pt>
    <dgm:pt modelId="{ED8D0FE5-A2FE-486A-BC60-31D56B57D81B}" type="sibTrans" cxnId="{7D3BB32D-7BA0-44E2-BC8A-D08D1F45CB72}">
      <dgm:prSet/>
      <dgm:spPr/>
      <dgm:t>
        <a:bodyPr/>
        <a:lstStyle/>
        <a:p>
          <a:endParaRPr lang="en-US"/>
        </a:p>
      </dgm:t>
    </dgm:pt>
    <dgm:pt modelId="{8AA33BA1-E809-4DE5-B843-0679DA5ED6A7}">
      <dgm:prSet custT="1"/>
      <dgm:spPr/>
      <dgm:t>
        <a:bodyPr/>
        <a:lstStyle/>
        <a:p>
          <a:pPr>
            <a:lnSpc>
              <a:spcPct val="100000"/>
            </a:lnSpc>
          </a:pPr>
          <a:r>
            <a:rPr lang="fr-CA" sz="1600" dirty="0"/>
            <a:t>En formation générale des adultes, le personnel associe les services de conseil, d’accompagnement et d’orientation davantage pour la clientèle inscrite dans les centres.  Pour la clientèle non inscrite, c’est les services d’information, de reconnaissance des acquis et d’inscription qui sont davantage associés au travail du conseiller d’orientation</a:t>
          </a:r>
          <a:r>
            <a:rPr lang="fr-CA" sz="1200" dirty="0"/>
            <a:t>.</a:t>
          </a:r>
          <a:endParaRPr lang="en-US" sz="1200" dirty="0"/>
        </a:p>
      </dgm:t>
    </dgm:pt>
    <dgm:pt modelId="{518B2B0E-8609-4F0E-9AB5-43AA5287F566}" type="parTrans" cxnId="{BA04E6EE-747F-496B-B9E2-1FC7E8CBF31C}">
      <dgm:prSet/>
      <dgm:spPr/>
      <dgm:t>
        <a:bodyPr/>
        <a:lstStyle/>
        <a:p>
          <a:endParaRPr lang="en-US"/>
        </a:p>
      </dgm:t>
    </dgm:pt>
    <dgm:pt modelId="{1192E965-3175-4373-A8B9-A8F2D0038768}" type="sibTrans" cxnId="{BA04E6EE-747F-496B-B9E2-1FC7E8CBF31C}">
      <dgm:prSet/>
      <dgm:spPr/>
      <dgm:t>
        <a:bodyPr/>
        <a:lstStyle/>
        <a:p>
          <a:endParaRPr lang="en-US"/>
        </a:p>
      </dgm:t>
    </dgm:pt>
    <dgm:pt modelId="{6BA84B93-B091-403D-BE3D-246AFCD1A92C}">
      <dgm:prSet/>
      <dgm:spPr/>
      <dgm:t>
        <a:bodyPr/>
        <a:lstStyle/>
        <a:p>
          <a:pPr>
            <a:lnSpc>
              <a:spcPct val="100000"/>
            </a:lnSpc>
          </a:pPr>
          <a:r>
            <a:rPr lang="fr-CA" dirty="0"/>
            <a:t>Défis</a:t>
          </a:r>
          <a:endParaRPr lang="en-US" dirty="0"/>
        </a:p>
      </dgm:t>
    </dgm:pt>
    <dgm:pt modelId="{9DF6C64A-9B1C-49EA-B518-A4DDA944C253}" type="parTrans" cxnId="{D503DC99-CEE9-499A-B698-3BEAA0BD7287}">
      <dgm:prSet/>
      <dgm:spPr/>
      <dgm:t>
        <a:bodyPr/>
        <a:lstStyle/>
        <a:p>
          <a:endParaRPr lang="en-US"/>
        </a:p>
      </dgm:t>
    </dgm:pt>
    <dgm:pt modelId="{FFD4CAE9-9F03-4349-8664-7367FE5A4CF0}" type="sibTrans" cxnId="{D503DC99-CEE9-499A-B698-3BEAA0BD7287}">
      <dgm:prSet/>
      <dgm:spPr/>
      <dgm:t>
        <a:bodyPr/>
        <a:lstStyle/>
        <a:p>
          <a:endParaRPr lang="en-US"/>
        </a:p>
      </dgm:t>
    </dgm:pt>
    <dgm:pt modelId="{4D706284-5A95-4AE7-BB42-3EA64A74E156}">
      <dgm:prSet custT="1"/>
      <dgm:spPr/>
      <dgm:t>
        <a:bodyPr/>
        <a:lstStyle/>
        <a:p>
          <a:pPr>
            <a:lnSpc>
              <a:spcPct val="100000"/>
            </a:lnSpc>
          </a:pPr>
          <a:r>
            <a:rPr lang="fr-CA" sz="1600" dirty="0"/>
            <a:t>S’assurer de la compréhension du personnel en lien avec les services d’orientation professionnelle offerts par les SARCA</a:t>
          </a:r>
          <a:r>
            <a:rPr lang="fr-CA" sz="1400" dirty="0"/>
            <a:t>.</a:t>
          </a:r>
          <a:endParaRPr lang="en-US" sz="1400" dirty="0"/>
        </a:p>
      </dgm:t>
    </dgm:pt>
    <dgm:pt modelId="{D9A4070C-5DB9-4A44-AAC5-BE0D226277CD}" type="parTrans" cxnId="{22B39045-192D-42DB-BC64-37569D0CF4FC}">
      <dgm:prSet/>
      <dgm:spPr/>
      <dgm:t>
        <a:bodyPr/>
        <a:lstStyle/>
        <a:p>
          <a:endParaRPr lang="en-US"/>
        </a:p>
      </dgm:t>
    </dgm:pt>
    <dgm:pt modelId="{22E3981F-A065-45FC-B652-214193A31606}" type="sibTrans" cxnId="{22B39045-192D-42DB-BC64-37569D0CF4FC}">
      <dgm:prSet/>
      <dgm:spPr/>
      <dgm:t>
        <a:bodyPr/>
        <a:lstStyle/>
        <a:p>
          <a:endParaRPr lang="en-US"/>
        </a:p>
      </dgm:t>
    </dgm:pt>
    <dgm:pt modelId="{DD9D0014-FB4C-4658-8360-9FAE117706A5}">
      <dgm:prSet custT="1"/>
      <dgm:spPr/>
      <dgm:t>
        <a:bodyPr/>
        <a:lstStyle/>
        <a:p>
          <a:r>
            <a:rPr lang="fr-CA" sz="1800" dirty="0"/>
            <a:t>Assurer la lisibilité des services d’orientation professionnelle.</a:t>
          </a:r>
        </a:p>
      </dgm:t>
    </dgm:pt>
    <dgm:pt modelId="{8E912A10-74F4-45C7-864F-F216196CE9E9}" type="parTrans" cxnId="{FE68DD7A-23F4-45E6-A388-090A8A3D224A}">
      <dgm:prSet/>
      <dgm:spPr/>
      <dgm:t>
        <a:bodyPr/>
        <a:lstStyle/>
        <a:p>
          <a:endParaRPr lang="fr-CA"/>
        </a:p>
      </dgm:t>
    </dgm:pt>
    <dgm:pt modelId="{79F12192-74E7-431C-B38E-7F1FDA9082FE}" type="sibTrans" cxnId="{FE68DD7A-23F4-45E6-A388-090A8A3D224A}">
      <dgm:prSet/>
      <dgm:spPr/>
      <dgm:t>
        <a:bodyPr/>
        <a:lstStyle/>
        <a:p>
          <a:endParaRPr lang="fr-CA"/>
        </a:p>
      </dgm:t>
    </dgm:pt>
    <dgm:pt modelId="{C37CDED2-FE67-419A-A83A-989D1E3BC0F8}" type="pres">
      <dgm:prSet presAssocID="{0D17B260-F4A3-42EE-8DCF-9B9E28AB2DD0}" presName="Name0" presStyleCnt="0">
        <dgm:presLayoutVars>
          <dgm:dir/>
          <dgm:animLvl val="lvl"/>
          <dgm:resizeHandles val="exact"/>
        </dgm:presLayoutVars>
      </dgm:prSet>
      <dgm:spPr/>
    </dgm:pt>
    <dgm:pt modelId="{6E6E0222-ECE5-4DAF-BF5D-074633E036A4}" type="pres">
      <dgm:prSet presAssocID="{78B20BCE-1208-48F2-ABCD-65864CCFE8B6}" presName="linNode" presStyleCnt="0"/>
      <dgm:spPr/>
    </dgm:pt>
    <dgm:pt modelId="{62B44327-599C-4A00-BE84-95F4E8BB83C6}" type="pres">
      <dgm:prSet presAssocID="{78B20BCE-1208-48F2-ABCD-65864CCFE8B6}" presName="parentText" presStyleLbl="alignNode1" presStyleIdx="0" presStyleCnt="4">
        <dgm:presLayoutVars>
          <dgm:chMax val="1"/>
          <dgm:bulletEnabled/>
        </dgm:presLayoutVars>
      </dgm:prSet>
      <dgm:spPr/>
    </dgm:pt>
    <dgm:pt modelId="{E777A999-C12D-407E-9D22-C656124604C7}" type="pres">
      <dgm:prSet presAssocID="{78B20BCE-1208-48F2-ABCD-65864CCFE8B6}" presName="descendantText" presStyleLbl="alignAccFollowNode1" presStyleIdx="0" presStyleCnt="4">
        <dgm:presLayoutVars>
          <dgm:bulletEnabled/>
        </dgm:presLayoutVars>
      </dgm:prSet>
      <dgm:spPr/>
    </dgm:pt>
    <dgm:pt modelId="{FC0AC0CB-921F-4D7B-810D-A863C363C354}" type="pres">
      <dgm:prSet presAssocID="{F686F2B3-F2F5-46F9-807A-3350B4B81894}" presName="sp" presStyleCnt="0"/>
      <dgm:spPr/>
    </dgm:pt>
    <dgm:pt modelId="{A5EE0921-F88F-41C9-BA85-50062A30F3A4}" type="pres">
      <dgm:prSet presAssocID="{D8C01140-D4CD-424B-A090-ECF614201FFD}" presName="linNode" presStyleCnt="0"/>
      <dgm:spPr/>
    </dgm:pt>
    <dgm:pt modelId="{21BD243D-C54A-4778-9EFE-176D68B150CE}" type="pres">
      <dgm:prSet presAssocID="{D8C01140-D4CD-424B-A090-ECF614201FFD}" presName="parentText" presStyleLbl="alignNode1" presStyleIdx="1" presStyleCnt="4">
        <dgm:presLayoutVars>
          <dgm:chMax val="1"/>
          <dgm:bulletEnabled/>
        </dgm:presLayoutVars>
      </dgm:prSet>
      <dgm:spPr/>
    </dgm:pt>
    <dgm:pt modelId="{5B081AE1-E775-48BD-AEFC-B45E20F548DC}" type="pres">
      <dgm:prSet presAssocID="{D8C01140-D4CD-424B-A090-ECF614201FFD}" presName="descendantText" presStyleLbl="alignAccFollowNode1" presStyleIdx="1" presStyleCnt="4">
        <dgm:presLayoutVars>
          <dgm:bulletEnabled/>
        </dgm:presLayoutVars>
      </dgm:prSet>
      <dgm:spPr/>
    </dgm:pt>
    <dgm:pt modelId="{A9D205E5-F96D-4C76-99C5-68813422F035}" type="pres">
      <dgm:prSet presAssocID="{CD1AD58B-30AC-41E7-B502-71A9F24D634D}" presName="sp" presStyleCnt="0"/>
      <dgm:spPr/>
    </dgm:pt>
    <dgm:pt modelId="{6FFC2AB1-F50E-4531-9575-A413493DB64E}" type="pres">
      <dgm:prSet presAssocID="{16D23CFB-7D63-411D-A9D4-B128B6DA8198}" presName="linNode" presStyleCnt="0"/>
      <dgm:spPr/>
    </dgm:pt>
    <dgm:pt modelId="{6952D967-2D24-4F5F-859C-7CA7509B063C}" type="pres">
      <dgm:prSet presAssocID="{16D23CFB-7D63-411D-A9D4-B128B6DA8198}" presName="parentText" presStyleLbl="alignNode1" presStyleIdx="2" presStyleCnt="4" custScaleY="230667">
        <dgm:presLayoutVars>
          <dgm:chMax val="1"/>
          <dgm:bulletEnabled/>
        </dgm:presLayoutVars>
      </dgm:prSet>
      <dgm:spPr/>
    </dgm:pt>
    <dgm:pt modelId="{031C0268-D130-4414-A6FA-D1BD8AACFEB6}" type="pres">
      <dgm:prSet presAssocID="{16D23CFB-7D63-411D-A9D4-B128B6DA8198}" presName="descendantText" presStyleLbl="alignAccFollowNode1" presStyleIdx="2" presStyleCnt="4" custScaleY="225231">
        <dgm:presLayoutVars>
          <dgm:bulletEnabled/>
        </dgm:presLayoutVars>
      </dgm:prSet>
      <dgm:spPr/>
    </dgm:pt>
    <dgm:pt modelId="{2E94B486-95C6-46DE-967E-1BDEE8FE7737}" type="pres">
      <dgm:prSet presAssocID="{62B8863B-D25C-4F3C-A959-EDF4894F9F02}" presName="sp" presStyleCnt="0"/>
      <dgm:spPr/>
    </dgm:pt>
    <dgm:pt modelId="{2A661D98-6D77-49D2-895E-8D3A079B2784}" type="pres">
      <dgm:prSet presAssocID="{6BA84B93-B091-403D-BE3D-246AFCD1A92C}" presName="linNode" presStyleCnt="0"/>
      <dgm:spPr/>
    </dgm:pt>
    <dgm:pt modelId="{3687D346-8AC7-4B99-B9D6-9439AD04CB36}" type="pres">
      <dgm:prSet presAssocID="{6BA84B93-B091-403D-BE3D-246AFCD1A92C}" presName="parentText" presStyleLbl="alignNode1" presStyleIdx="3" presStyleCnt="4">
        <dgm:presLayoutVars>
          <dgm:chMax val="1"/>
          <dgm:bulletEnabled/>
        </dgm:presLayoutVars>
      </dgm:prSet>
      <dgm:spPr/>
    </dgm:pt>
    <dgm:pt modelId="{3F6A07FF-3045-4F2F-B122-4666AFDAAEBF}" type="pres">
      <dgm:prSet presAssocID="{6BA84B93-B091-403D-BE3D-246AFCD1A92C}" presName="descendantText" presStyleLbl="alignAccFollowNode1" presStyleIdx="3" presStyleCnt="4">
        <dgm:presLayoutVars>
          <dgm:bulletEnabled/>
        </dgm:presLayoutVars>
      </dgm:prSet>
      <dgm:spPr/>
    </dgm:pt>
  </dgm:ptLst>
  <dgm:cxnLst>
    <dgm:cxn modelId="{78E56103-3DCD-470D-B1E7-0BFDE7405757}" type="presOf" srcId="{16D23CFB-7D63-411D-A9D4-B128B6DA8198}" destId="{6952D967-2D24-4F5F-859C-7CA7509B063C}" srcOrd="0" destOrd="0" presId="urn:microsoft.com/office/officeart/2016/7/layout/VerticalSolidActionList"/>
    <dgm:cxn modelId="{2612FB27-5F4D-47BA-B102-58353BFCB90B}" type="presOf" srcId="{DD9D0014-FB4C-4658-8360-9FAE117706A5}" destId="{E777A999-C12D-407E-9D22-C656124604C7}" srcOrd="0" destOrd="0" presId="urn:microsoft.com/office/officeart/2016/7/layout/VerticalSolidActionList"/>
    <dgm:cxn modelId="{A7C5BF2B-A1BB-4727-B8C5-AF403A004BC1}" type="presOf" srcId="{0D17B260-F4A3-42EE-8DCF-9B9E28AB2DD0}" destId="{C37CDED2-FE67-419A-A83A-989D1E3BC0F8}" srcOrd="0" destOrd="0" presId="urn:microsoft.com/office/officeart/2016/7/layout/VerticalSolidActionList"/>
    <dgm:cxn modelId="{C4774D2C-54AF-4434-A7DF-9FA516905A4F}" type="presOf" srcId="{6BA84B93-B091-403D-BE3D-246AFCD1A92C}" destId="{3687D346-8AC7-4B99-B9D6-9439AD04CB36}" srcOrd="0" destOrd="0" presId="urn:microsoft.com/office/officeart/2016/7/layout/VerticalSolidActionList"/>
    <dgm:cxn modelId="{7D3BB32D-7BA0-44E2-BC8A-D08D1F45CB72}" srcId="{16D23CFB-7D63-411D-A9D4-B128B6DA8198}" destId="{6996CA0A-1B8F-4E38-8337-9297D1261F2B}" srcOrd="0" destOrd="0" parTransId="{535B07BE-F2D7-4BB1-818F-9C461258A2AC}" sibTransId="{ED8D0FE5-A2FE-486A-BC60-31D56B57D81B}"/>
    <dgm:cxn modelId="{13E64960-448D-4761-A95F-061B75048128}" srcId="{D8C01140-D4CD-424B-A090-ECF614201FFD}" destId="{3EA24DEB-705A-4643-A7D3-90A36849C78E}" srcOrd="0" destOrd="0" parTransId="{02EA59E3-B3F7-401B-B2B6-33676D76D929}" sibTransId="{6A52EF76-B75D-4211-95FA-1902E5183CEC}"/>
    <dgm:cxn modelId="{FFB22643-FB56-4074-961C-C7BAE9316258}" type="presOf" srcId="{4D706284-5A95-4AE7-BB42-3EA64A74E156}" destId="{3F6A07FF-3045-4F2F-B122-4666AFDAAEBF}" srcOrd="0" destOrd="0" presId="urn:microsoft.com/office/officeart/2016/7/layout/VerticalSolidActionList"/>
    <dgm:cxn modelId="{22B39045-192D-42DB-BC64-37569D0CF4FC}" srcId="{6BA84B93-B091-403D-BE3D-246AFCD1A92C}" destId="{4D706284-5A95-4AE7-BB42-3EA64A74E156}" srcOrd="0" destOrd="0" parTransId="{D9A4070C-5DB9-4A44-AAC5-BE0D226277CD}" sibTransId="{22E3981F-A065-45FC-B652-214193A31606}"/>
    <dgm:cxn modelId="{6C9F6A66-7E3B-4672-B8C0-BD5A4521A526}" type="presOf" srcId="{78B20BCE-1208-48F2-ABCD-65864CCFE8B6}" destId="{62B44327-599C-4A00-BE84-95F4E8BB83C6}" srcOrd="0" destOrd="0" presId="urn:microsoft.com/office/officeart/2016/7/layout/VerticalSolidActionList"/>
    <dgm:cxn modelId="{27D6D16C-DAD6-46AE-BFC1-BE5DC662661C}" type="presOf" srcId="{6996CA0A-1B8F-4E38-8337-9297D1261F2B}" destId="{031C0268-D130-4414-A6FA-D1BD8AACFEB6}" srcOrd="0" destOrd="0" presId="urn:microsoft.com/office/officeart/2016/7/layout/VerticalSolidActionList"/>
    <dgm:cxn modelId="{B31C1753-F449-4919-94DC-C58E5DF0D083}" srcId="{0D17B260-F4A3-42EE-8DCF-9B9E28AB2DD0}" destId="{78B20BCE-1208-48F2-ABCD-65864CCFE8B6}" srcOrd="0" destOrd="0" parTransId="{6B75B48F-9370-4353-A2B6-F5A2C707DE38}" sibTransId="{F686F2B3-F2F5-46F9-807A-3350B4B81894}"/>
    <dgm:cxn modelId="{A94A9276-928E-4437-9898-D80C256427E2}" srcId="{0D17B260-F4A3-42EE-8DCF-9B9E28AB2DD0}" destId="{D8C01140-D4CD-424B-A090-ECF614201FFD}" srcOrd="1" destOrd="0" parTransId="{1FB62E2F-DAD8-4D26-A7EB-9AB5B90A7A7F}" sibTransId="{CD1AD58B-30AC-41E7-B502-71A9F24D634D}"/>
    <dgm:cxn modelId="{FE68DD7A-23F4-45E6-A388-090A8A3D224A}" srcId="{78B20BCE-1208-48F2-ABCD-65864CCFE8B6}" destId="{DD9D0014-FB4C-4658-8360-9FAE117706A5}" srcOrd="0" destOrd="0" parTransId="{8E912A10-74F4-45C7-864F-F216196CE9E9}" sibTransId="{79F12192-74E7-431C-B38E-7F1FDA9082FE}"/>
    <dgm:cxn modelId="{801A8C89-5C0D-4669-9C70-B5DDD6EAB0EA}" type="presOf" srcId="{D8C01140-D4CD-424B-A090-ECF614201FFD}" destId="{21BD243D-C54A-4778-9EFE-176D68B150CE}" srcOrd="0" destOrd="0" presId="urn:microsoft.com/office/officeart/2016/7/layout/VerticalSolidActionList"/>
    <dgm:cxn modelId="{D503DC99-CEE9-499A-B698-3BEAA0BD7287}" srcId="{0D17B260-F4A3-42EE-8DCF-9B9E28AB2DD0}" destId="{6BA84B93-B091-403D-BE3D-246AFCD1A92C}" srcOrd="3" destOrd="0" parTransId="{9DF6C64A-9B1C-49EA-B518-A4DDA944C253}" sibTransId="{FFD4CAE9-9F03-4349-8664-7367FE5A4CF0}"/>
    <dgm:cxn modelId="{7DDAC49E-2A60-49BC-8D95-7E538991F494}" type="presOf" srcId="{8AA33BA1-E809-4DE5-B843-0679DA5ED6A7}" destId="{031C0268-D130-4414-A6FA-D1BD8AACFEB6}" srcOrd="0" destOrd="1" presId="urn:microsoft.com/office/officeart/2016/7/layout/VerticalSolidActionList"/>
    <dgm:cxn modelId="{88DA5AA0-7B2B-4FE7-8E7D-A89F94A033C7}" srcId="{0D17B260-F4A3-42EE-8DCF-9B9E28AB2DD0}" destId="{16D23CFB-7D63-411D-A9D4-B128B6DA8198}" srcOrd="2" destOrd="0" parTransId="{ED968AF7-6A59-4534-82B5-6429A68AE4F9}" sibTransId="{62B8863B-D25C-4F3C-A959-EDF4894F9F02}"/>
    <dgm:cxn modelId="{C9F1F3B6-4943-49BB-B627-502110D23FB8}" type="presOf" srcId="{3EA24DEB-705A-4643-A7D3-90A36849C78E}" destId="{5B081AE1-E775-48BD-AEFC-B45E20F548DC}" srcOrd="0" destOrd="0" presId="urn:microsoft.com/office/officeart/2016/7/layout/VerticalSolidActionList"/>
    <dgm:cxn modelId="{BA04E6EE-747F-496B-B9E2-1FC7E8CBF31C}" srcId="{16D23CFB-7D63-411D-A9D4-B128B6DA8198}" destId="{8AA33BA1-E809-4DE5-B843-0679DA5ED6A7}" srcOrd="1" destOrd="0" parTransId="{518B2B0E-8609-4F0E-9AB5-43AA5287F566}" sibTransId="{1192E965-3175-4373-A8B9-A8F2D0038768}"/>
    <dgm:cxn modelId="{2008AE56-FDF1-4F2F-B0CF-618D6BDBC1FB}" type="presParOf" srcId="{C37CDED2-FE67-419A-A83A-989D1E3BC0F8}" destId="{6E6E0222-ECE5-4DAF-BF5D-074633E036A4}" srcOrd="0" destOrd="0" presId="urn:microsoft.com/office/officeart/2016/7/layout/VerticalSolidActionList"/>
    <dgm:cxn modelId="{749F6EE4-7206-4325-94C9-39CC55D9E31D}" type="presParOf" srcId="{6E6E0222-ECE5-4DAF-BF5D-074633E036A4}" destId="{62B44327-599C-4A00-BE84-95F4E8BB83C6}" srcOrd="0" destOrd="0" presId="urn:microsoft.com/office/officeart/2016/7/layout/VerticalSolidActionList"/>
    <dgm:cxn modelId="{C85E38F4-5A5A-45E2-BC2A-E0B8247FB5F1}" type="presParOf" srcId="{6E6E0222-ECE5-4DAF-BF5D-074633E036A4}" destId="{E777A999-C12D-407E-9D22-C656124604C7}" srcOrd="1" destOrd="0" presId="urn:microsoft.com/office/officeart/2016/7/layout/VerticalSolidActionList"/>
    <dgm:cxn modelId="{4FB61F07-DF64-477B-A9EE-01BDCA1A0892}" type="presParOf" srcId="{C37CDED2-FE67-419A-A83A-989D1E3BC0F8}" destId="{FC0AC0CB-921F-4D7B-810D-A863C363C354}" srcOrd="1" destOrd="0" presId="urn:microsoft.com/office/officeart/2016/7/layout/VerticalSolidActionList"/>
    <dgm:cxn modelId="{1059ABCB-C8A4-49E7-A625-FDFDCCC0081A}" type="presParOf" srcId="{C37CDED2-FE67-419A-A83A-989D1E3BC0F8}" destId="{A5EE0921-F88F-41C9-BA85-50062A30F3A4}" srcOrd="2" destOrd="0" presId="urn:microsoft.com/office/officeart/2016/7/layout/VerticalSolidActionList"/>
    <dgm:cxn modelId="{885E0324-EF9F-4355-8796-E34567872331}" type="presParOf" srcId="{A5EE0921-F88F-41C9-BA85-50062A30F3A4}" destId="{21BD243D-C54A-4778-9EFE-176D68B150CE}" srcOrd="0" destOrd="0" presId="urn:microsoft.com/office/officeart/2016/7/layout/VerticalSolidActionList"/>
    <dgm:cxn modelId="{8D54F1F6-999D-46F6-9861-3F8B4956A9D4}" type="presParOf" srcId="{A5EE0921-F88F-41C9-BA85-50062A30F3A4}" destId="{5B081AE1-E775-48BD-AEFC-B45E20F548DC}" srcOrd="1" destOrd="0" presId="urn:microsoft.com/office/officeart/2016/7/layout/VerticalSolidActionList"/>
    <dgm:cxn modelId="{39F7EFCE-CC7F-456E-821C-0CCC31BFB231}" type="presParOf" srcId="{C37CDED2-FE67-419A-A83A-989D1E3BC0F8}" destId="{A9D205E5-F96D-4C76-99C5-68813422F035}" srcOrd="3" destOrd="0" presId="urn:microsoft.com/office/officeart/2016/7/layout/VerticalSolidActionList"/>
    <dgm:cxn modelId="{2A907C30-4DC5-4AAC-9531-2743E2F92E45}" type="presParOf" srcId="{C37CDED2-FE67-419A-A83A-989D1E3BC0F8}" destId="{6FFC2AB1-F50E-4531-9575-A413493DB64E}" srcOrd="4" destOrd="0" presId="urn:microsoft.com/office/officeart/2016/7/layout/VerticalSolidActionList"/>
    <dgm:cxn modelId="{2B1672A1-43F5-41E6-A9FF-553B4CE59DFA}" type="presParOf" srcId="{6FFC2AB1-F50E-4531-9575-A413493DB64E}" destId="{6952D967-2D24-4F5F-859C-7CA7509B063C}" srcOrd="0" destOrd="0" presId="urn:microsoft.com/office/officeart/2016/7/layout/VerticalSolidActionList"/>
    <dgm:cxn modelId="{D855EE48-95B4-4305-9B71-8BC61AE52A4A}" type="presParOf" srcId="{6FFC2AB1-F50E-4531-9575-A413493DB64E}" destId="{031C0268-D130-4414-A6FA-D1BD8AACFEB6}" srcOrd="1" destOrd="0" presId="urn:microsoft.com/office/officeart/2016/7/layout/VerticalSolidActionList"/>
    <dgm:cxn modelId="{9A34FF04-CEB8-482F-9E16-0FF1E5217F8B}" type="presParOf" srcId="{C37CDED2-FE67-419A-A83A-989D1E3BC0F8}" destId="{2E94B486-95C6-46DE-967E-1BDEE8FE7737}" srcOrd="5" destOrd="0" presId="urn:microsoft.com/office/officeart/2016/7/layout/VerticalSolidActionList"/>
    <dgm:cxn modelId="{C05DB61D-B16E-4D39-BC65-D9BCD6A1E4EF}" type="presParOf" srcId="{C37CDED2-FE67-419A-A83A-989D1E3BC0F8}" destId="{2A661D98-6D77-49D2-895E-8D3A079B2784}" srcOrd="6" destOrd="0" presId="urn:microsoft.com/office/officeart/2016/7/layout/VerticalSolidActionList"/>
    <dgm:cxn modelId="{F2339FC6-0A28-4F26-AA56-9D3807D8B213}" type="presParOf" srcId="{2A661D98-6D77-49D2-895E-8D3A079B2784}" destId="{3687D346-8AC7-4B99-B9D6-9439AD04CB36}" srcOrd="0" destOrd="0" presId="urn:microsoft.com/office/officeart/2016/7/layout/VerticalSolidActionList"/>
    <dgm:cxn modelId="{88BA3207-B33D-4911-B9BD-59C676D8ABF9}" type="presParOf" srcId="{2A661D98-6D77-49D2-895E-8D3A079B2784}" destId="{3F6A07FF-3045-4F2F-B122-4666AFDAAEB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197A6-E238-4F4F-A148-3D9556D90C90}">
      <dsp:nvSpPr>
        <dsp:cNvPr id="0" name=""/>
        <dsp:cNvSpPr/>
      </dsp:nvSpPr>
      <dsp:spPr>
        <a:xfrm>
          <a:off x="0"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125B3-AA09-4641-95CF-7C8B10EC96B8}">
      <dsp:nvSpPr>
        <dsp:cNvPr id="0" name=""/>
        <dsp:cNvSpPr/>
      </dsp:nvSpPr>
      <dsp:spPr>
        <a:xfrm>
          <a:off x="319732"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t>La commission scolaire couvre 3 MRC</a:t>
          </a:r>
          <a:endParaRPr lang="en-US" sz="2200" kern="1200" dirty="0"/>
        </a:p>
      </dsp:txBody>
      <dsp:txXfrm>
        <a:off x="373251" y="726330"/>
        <a:ext cx="2770554" cy="1720233"/>
      </dsp:txXfrm>
    </dsp:sp>
    <dsp:sp modelId="{9170D35E-DF1E-482B-8A90-0F23F4C97C39}">
      <dsp:nvSpPr>
        <dsp:cNvPr id="0" name=""/>
        <dsp:cNvSpPr/>
      </dsp:nvSpPr>
      <dsp:spPr>
        <a:xfrm>
          <a:off x="3517057"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872C9-B082-43ED-AAFC-D688732D0E2A}">
      <dsp:nvSpPr>
        <dsp:cNvPr id="0" name=""/>
        <dsp:cNvSpPr/>
      </dsp:nvSpPr>
      <dsp:spPr>
        <a:xfrm>
          <a:off x="3836790"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Quatre centres d’éducation des adultes</a:t>
          </a:r>
          <a:endParaRPr lang="en-US" sz="2200" kern="1200"/>
        </a:p>
      </dsp:txBody>
      <dsp:txXfrm>
        <a:off x="3890309" y="726330"/>
        <a:ext cx="2770554" cy="1720233"/>
      </dsp:txXfrm>
    </dsp:sp>
    <dsp:sp modelId="{03CDEE3A-52C1-44D4-8A87-F424C74B13A5}">
      <dsp:nvSpPr>
        <dsp:cNvPr id="0" name=""/>
        <dsp:cNvSpPr/>
      </dsp:nvSpPr>
      <dsp:spPr>
        <a:xfrm>
          <a:off x="7034115" y="369065"/>
          <a:ext cx="2877592" cy="18272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56702-85BF-4648-A5ED-1E7AEE29C380}">
      <dsp:nvSpPr>
        <dsp:cNvPr id="0" name=""/>
        <dsp:cNvSpPr/>
      </dsp:nvSpPr>
      <dsp:spPr>
        <a:xfrm>
          <a:off x="7353847" y="672811"/>
          <a:ext cx="2877592" cy="182727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Décision de faire une communauté avec les 4 CÉA plutôt que dans un seul CÉA</a:t>
          </a:r>
          <a:endParaRPr lang="en-US" sz="2200" kern="1200"/>
        </a:p>
      </dsp:txBody>
      <dsp:txXfrm>
        <a:off x="7407366" y="726330"/>
        <a:ext cx="2770554" cy="1720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EF057-0D92-4638-9ED2-20B79BB3FF6E}">
      <dsp:nvSpPr>
        <dsp:cNvPr id="0" name=""/>
        <dsp:cNvSpPr/>
      </dsp:nvSpPr>
      <dsp:spPr>
        <a:xfrm>
          <a:off x="0" y="0"/>
          <a:ext cx="4514850" cy="953452"/>
        </a:xfrm>
        <a:prstGeom prst="roundRect">
          <a:avLst>
            <a:gd name="adj" fmla="val 1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ts val="0"/>
            </a:spcAft>
            <a:buNone/>
          </a:pPr>
          <a:r>
            <a:rPr lang="fr-CA" sz="1500" kern="1200" dirty="0"/>
            <a:t>Présenter le projet aux directions </a:t>
          </a:r>
        </a:p>
        <a:p>
          <a:pPr marL="0" lvl="0" indent="0" algn="l" defTabSz="666750">
            <a:lnSpc>
              <a:spcPct val="90000"/>
            </a:lnSpc>
            <a:spcBef>
              <a:spcPct val="0"/>
            </a:spcBef>
            <a:spcAft>
              <a:spcPts val="0"/>
            </a:spcAft>
            <a:buNone/>
          </a:pPr>
          <a:r>
            <a:rPr lang="fr-CA" sz="1500" kern="1200" dirty="0"/>
            <a:t>et valider leur intérêt </a:t>
          </a:r>
          <a:endParaRPr lang="en-US" sz="1500" kern="1200" dirty="0"/>
        </a:p>
      </dsp:txBody>
      <dsp:txXfrm>
        <a:off x="27926" y="27926"/>
        <a:ext cx="3405433" cy="897600"/>
      </dsp:txXfrm>
    </dsp:sp>
    <dsp:sp modelId="{D6236550-0835-4D6B-B3CD-27B6335EC781}">
      <dsp:nvSpPr>
        <dsp:cNvPr id="0" name=""/>
        <dsp:cNvSpPr/>
      </dsp:nvSpPr>
      <dsp:spPr>
        <a:xfrm>
          <a:off x="378118" y="1126807"/>
          <a:ext cx="4514850" cy="953452"/>
        </a:xfrm>
        <a:prstGeom prst="roundRect">
          <a:avLst>
            <a:gd name="adj" fmla="val 10000"/>
          </a:avLst>
        </a:prstGeom>
        <a:gradFill rotWithShape="0">
          <a:gsLst>
            <a:gs pos="0">
              <a:schemeClr val="accent2">
                <a:hueOff val="-2918144"/>
                <a:satOff val="-2633"/>
                <a:lumOff val="-587"/>
                <a:alphaOff val="0"/>
                <a:tint val="98000"/>
                <a:hueMod val="94000"/>
                <a:satMod val="130000"/>
                <a:lumMod val="128000"/>
              </a:schemeClr>
            </a:gs>
            <a:gs pos="100000">
              <a:schemeClr val="accent2">
                <a:hueOff val="-2918144"/>
                <a:satOff val="-2633"/>
                <a:lumOff val="-587"/>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Informer les membres du personnel du projet de la communauté de développement</a:t>
          </a:r>
          <a:endParaRPr lang="en-US" sz="1500" kern="1200"/>
        </a:p>
      </dsp:txBody>
      <dsp:txXfrm>
        <a:off x="406044" y="1154733"/>
        <a:ext cx="3461135" cy="897600"/>
      </dsp:txXfrm>
    </dsp:sp>
    <dsp:sp modelId="{046B0F16-58BB-4086-A354-9384DAF536B6}">
      <dsp:nvSpPr>
        <dsp:cNvPr id="0" name=""/>
        <dsp:cNvSpPr/>
      </dsp:nvSpPr>
      <dsp:spPr>
        <a:xfrm>
          <a:off x="750593" y="2253615"/>
          <a:ext cx="4514850" cy="953452"/>
        </a:xfrm>
        <a:prstGeom prst="roundRect">
          <a:avLst>
            <a:gd name="adj" fmla="val 10000"/>
          </a:avLst>
        </a:prstGeom>
        <a:gradFill rotWithShape="0">
          <a:gsLst>
            <a:gs pos="0">
              <a:schemeClr val="accent2">
                <a:hueOff val="-5836287"/>
                <a:satOff val="-5267"/>
                <a:lumOff val="-1175"/>
                <a:alphaOff val="0"/>
                <a:tint val="98000"/>
                <a:hueMod val="94000"/>
                <a:satMod val="130000"/>
                <a:lumMod val="128000"/>
              </a:schemeClr>
            </a:gs>
            <a:gs pos="100000">
              <a:schemeClr val="accent2">
                <a:hueOff val="-5836287"/>
                <a:satOff val="-5267"/>
                <a:lumOff val="-1175"/>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Présenter le projet au personnel</a:t>
          </a:r>
          <a:endParaRPr lang="en-US" sz="1500" kern="1200"/>
        </a:p>
      </dsp:txBody>
      <dsp:txXfrm>
        <a:off x="778519" y="2281541"/>
        <a:ext cx="3466779" cy="897600"/>
      </dsp:txXfrm>
    </dsp:sp>
    <dsp:sp modelId="{BBB0178F-672B-49E1-B461-71B225BAE035}">
      <dsp:nvSpPr>
        <dsp:cNvPr id="0" name=""/>
        <dsp:cNvSpPr/>
      </dsp:nvSpPr>
      <dsp:spPr>
        <a:xfrm>
          <a:off x="1128712" y="3380422"/>
          <a:ext cx="4514850" cy="953452"/>
        </a:xfrm>
        <a:prstGeom prst="roundRect">
          <a:avLst>
            <a:gd name="adj" fmla="val 10000"/>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Former la communauté de développement</a:t>
          </a:r>
          <a:endParaRPr lang="en-US" sz="1500" kern="1200"/>
        </a:p>
      </dsp:txBody>
      <dsp:txXfrm>
        <a:off x="1156638" y="3408348"/>
        <a:ext cx="3461135" cy="897600"/>
      </dsp:txXfrm>
    </dsp:sp>
    <dsp:sp modelId="{70B5954C-E69B-4413-8675-D5F249B122EF}">
      <dsp:nvSpPr>
        <dsp:cNvPr id="0" name=""/>
        <dsp:cNvSpPr/>
      </dsp:nvSpPr>
      <dsp:spPr>
        <a:xfrm>
          <a:off x="3895106" y="730257"/>
          <a:ext cx="619744" cy="61974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034548" y="730257"/>
        <a:ext cx="340860" cy="466357"/>
      </dsp:txXfrm>
    </dsp:sp>
    <dsp:sp modelId="{F4E54DC4-70AA-476D-9551-1376E49BF70E}">
      <dsp:nvSpPr>
        <dsp:cNvPr id="0" name=""/>
        <dsp:cNvSpPr/>
      </dsp:nvSpPr>
      <dsp:spPr>
        <a:xfrm>
          <a:off x="4273224" y="1857065"/>
          <a:ext cx="619744" cy="619744"/>
        </a:xfrm>
        <a:prstGeom prst="downArrow">
          <a:avLst>
            <a:gd name="adj1" fmla="val 55000"/>
            <a:gd name="adj2" fmla="val 45000"/>
          </a:avLst>
        </a:prstGeom>
        <a:solidFill>
          <a:schemeClr val="accent2">
            <a:tint val="40000"/>
            <a:alpha val="90000"/>
            <a:hueOff val="-4916723"/>
            <a:satOff val="-2883"/>
            <a:lumOff val="-359"/>
            <a:alphaOff val="0"/>
          </a:schemeClr>
        </a:solidFill>
        <a:ln w="9525" cap="rnd" cmpd="sng" algn="ctr">
          <a:solidFill>
            <a:schemeClr val="accent2">
              <a:tint val="40000"/>
              <a:alpha val="90000"/>
              <a:hueOff val="-4916723"/>
              <a:satOff val="-2883"/>
              <a:lumOff val="-3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412666" y="1857065"/>
        <a:ext cx="340860" cy="466357"/>
      </dsp:txXfrm>
    </dsp:sp>
    <dsp:sp modelId="{7044A666-A335-4FC9-BDE1-1C1555D74364}">
      <dsp:nvSpPr>
        <dsp:cNvPr id="0" name=""/>
        <dsp:cNvSpPr/>
      </dsp:nvSpPr>
      <dsp:spPr>
        <a:xfrm>
          <a:off x="4645700" y="2983872"/>
          <a:ext cx="619744" cy="619744"/>
        </a:xfrm>
        <a:prstGeom prst="downArrow">
          <a:avLst>
            <a:gd name="adj1" fmla="val 55000"/>
            <a:gd name="adj2" fmla="val 45000"/>
          </a:avLst>
        </a:prstGeom>
        <a:solidFill>
          <a:schemeClr val="accent2">
            <a:tint val="40000"/>
            <a:alpha val="90000"/>
            <a:hueOff val="-9833447"/>
            <a:satOff val="-5766"/>
            <a:lumOff val="-718"/>
            <a:alphaOff val="0"/>
          </a:schemeClr>
        </a:solidFill>
        <a:ln w="9525" cap="rnd" cmpd="sng" algn="ctr">
          <a:solidFill>
            <a:schemeClr val="accent2">
              <a:tint val="40000"/>
              <a:alpha val="90000"/>
              <a:hueOff val="-9833447"/>
              <a:satOff val="-5766"/>
              <a:lumOff val="-7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785142" y="2983872"/>
        <a:ext cx="340860" cy="466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353F-29A0-4FFE-A558-91613EF7882C}">
      <dsp:nvSpPr>
        <dsp:cNvPr id="0" name=""/>
        <dsp:cNvSpPr/>
      </dsp:nvSpPr>
      <dsp:spPr>
        <a:xfrm>
          <a:off x="0" y="298743"/>
          <a:ext cx="10820398" cy="13608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Publication des services d’orientation par le biais de divers médias.</a:t>
          </a:r>
          <a:endParaRPr lang="en-US" sz="1800" kern="1200" dirty="0"/>
        </a:p>
        <a:p>
          <a:pPr marL="171450" lvl="1" indent="-171450" algn="l" defTabSz="800100">
            <a:lnSpc>
              <a:spcPct val="90000"/>
            </a:lnSpc>
            <a:spcBef>
              <a:spcPct val="0"/>
            </a:spcBef>
            <a:spcAft>
              <a:spcPct val="15000"/>
            </a:spcAft>
            <a:buChar char="•"/>
          </a:pPr>
          <a:r>
            <a:rPr lang="fr-CA" sz="1800" kern="1200" dirty="0"/>
            <a:t>Sondage auprès des intervenants de nos partenaires.</a:t>
          </a:r>
          <a:endParaRPr lang="en-US" sz="1800" kern="1200" dirty="0"/>
        </a:p>
        <a:p>
          <a:pPr marL="171450" lvl="1" indent="-171450" algn="l" defTabSz="800100">
            <a:lnSpc>
              <a:spcPct val="90000"/>
            </a:lnSpc>
            <a:spcBef>
              <a:spcPct val="0"/>
            </a:spcBef>
            <a:spcAft>
              <a:spcPct val="15000"/>
            </a:spcAft>
            <a:buChar char="•"/>
          </a:pPr>
          <a:r>
            <a:rPr lang="fr-CA" sz="1800" kern="1200" dirty="0"/>
            <a:t>Focus-groupe auprès d’adultes utilisant les services de nos partenaires.</a:t>
          </a:r>
          <a:endParaRPr lang="en-US" sz="1800" kern="1200" dirty="0"/>
        </a:p>
      </dsp:txBody>
      <dsp:txXfrm>
        <a:off x="0" y="298743"/>
        <a:ext cx="10820398" cy="1360800"/>
      </dsp:txXfrm>
    </dsp:sp>
    <dsp:sp modelId="{F0A23AF3-EC5D-459F-814F-5BA10566F561}">
      <dsp:nvSpPr>
        <dsp:cNvPr id="0" name=""/>
        <dsp:cNvSpPr/>
      </dsp:nvSpPr>
      <dsp:spPr>
        <a:xfrm>
          <a:off x="541019" y="33063"/>
          <a:ext cx="7574279" cy="53136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defRPr b="1"/>
          </a:pPr>
          <a:r>
            <a:rPr lang="fr-CA" sz="1800" kern="1200" dirty="0"/>
            <a:t>Actions réalisées</a:t>
          </a:r>
          <a:endParaRPr lang="en-US" sz="1800" kern="1200" dirty="0"/>
        </a:p>
      </dsp:txBody>
      <dsp:txXfrm>
        <a:off x="566958" y="59002"/>
        <a:ext cx="7522401" cy="479482"/>
      </dsp:txXfrm>
    </dsp:sp>
    <dsp:sp modelId="{DFD6F5B5-1D22-410D-A444-E72A363EA5B6}">
      <dsp:nvSpPr>
        <dsp:cNvPr id="0" name=""/>
        <dsp:cNvSpPr/>
      </dsp:nvSpPr>
      <dsp:spPr>
        <a:xfrm>
          <a:off x="0" y="2022424"/>
          <a:ext cx="10820398" cy="1559250"/>
        </a:xfrm>
        <a:prstGeom prst="rect">
          <a:avLst/>
        </a:prstGeom>
        <a:solidFill>
          <a:schemeClr val="lt1">
            <a:alpha val="90000"/>
            <a:hueOff val="0"/>
            <a:satOff val="0"/>
            <a:lumOff val="0"/>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783" tIns="374904" rIns="839783"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dirty="0"/>
            <a:t>Important d’adapter le contenu, le visuel et le message de la publicité à la clientèle que l’on souhaite rejoindre.</a:t>
          </a:r>
          <a:endParaRPr lang="en-US" sz="1800" kern="1200" dirty="0"/>
        </a:p>
        <a:p>
          <a:pPr marL="171450" lvl="1" indent="-171450" algn="l" defTabSz="800100">
            <a:lnSpc>
              <a:spcPct val="90000"/>
            </a:lnSpc>
            <a:spcBef>
              <a:spcPct val="0"/>
            </a:spcBef>
            <a:spcAft>
              <a:spcPct val="15000"/>
            </a:spcAft>
            <a:buChar char="•"/>
          </a:pPr>
          <a:r>
            <a:rPr lang="fr-CA" sz="1800" kern="1200" dirty="0"/>
            <a:t>Le contact direct auprès des adultes et des intervenants de nos partenaires permet de démystifier le service d’orientation.</a:t>
          </a:r>
          <a:endParaRPr lang="en-US" sz="1800" kern="1200" dirty="0"/>
        </a:p>
      </dsp:txBody>
      <dsp:txXfrm>
        <a:off x="0" y="2022424"/>
        <a:ext cx="10820398" cy="1559250"/>
      </dsp:txXfrm>
    </dsp:sp>
    <dsp:sp modelId="{A9702000-009A-49DF-962F-5B87871C2312}">
      <dsp:nvSpPr>
        <dsp:cNvPr id="0" name=""/>
        <dsp:cNvSpPr/>
      </dsp:nvSpPr>
      <dsp:spPr>
        <a:xfrm>
          <a:off x="541019" y="1756744"/>
          <a:ext cx="7574279" cy="531360"/>
        </a:xfrm>
        <a:prstGeom prst="round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defRPr b="1"/>
          </a:pPr>
          <a:r>
            <a:rPr lang="fr-CA" sz="1800" kern="1200"/>
            <a:t>Constats</a:t>
          </a:r>
          <a:endParaRPr lang="en-US" sz="1800" kern="1200"/>
        </a:p>
      </dsp:txBody>
      <dsp:txXfrm>
        <a:off x="566958" y="1782683"/>
        <a:ext cx="752240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4520B-65A3-4720-AE7E-16F4973193B7}">
      <dsp:nvSpPr>
        <dsp:cNvPr id="0" name=""/>
        <dsp:cNvSpPr/>
      </dsp:nvSpPr>
      <dsp:spPr>
        <a:xfrm>
          <a:off x="2845" y="64485"/>
          <a:ext cx="2773949" cy="51840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kern="1200" dirty="0"/>
            <a:t>Objectif</a:t>
          </a:r>
          <a:endParaRPr lang="en-US" sz="1800" kern="1200" dirty="0"/>
        </a:p>
      </dsp:txBody>
      <dsp:txXfrm>
        <a:off x="2845" y="64485"/>
        <a:ext cx="2773949" cy="518400"/>
      </dsp:txXfrm>
    </dsp:sp>
    <dsp:sp modelId="{1A7B258A-8D44-4CED-B2A4-7D59D9FCC0B3}">
      <dsp:nvSpPr>
        <dsp:cNvPr id="0" name=""/>
        <dsp:cNvSpPr/>
      </dsp:nvSpPr>
      <dsp:spPr>
        <a:xfrm>
          <a:off x="2845" y="582885"/>
          <a:ext cx="2773949" cy="322226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t>Augmenter l’utilisation des services d’orientation professionnelle auprès de la clientèle inscrite.</a:t>
          </a:r>
        </a:p>
      </dsp:txBody>
      <dsp:txXfrm>
        <a:off x="2845" y="582885"/>
        <a:ext cx="2773949" cy="3222265"/>
      </dsp:txXfrm>
    </dsp:sp>
    <dsp:sp modelId="{A3001D02-367C-4731-A1BD-A8E67DB712AF}">
      <dsp:nvSpPr>
        <dsp:cNvPr id="0" name=""/>
        <dsp:cNvSpPr/>
      </dsp:nvSpPr>
      <dsp:spPr>
        <a:xfrm>
          <a:off x="3165146" y="64485"/>
          <a:ext cx="2773949" cy="518400"/>
        </a:xfrm>
        <a:prstGeom prst="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w="9525" cap="rnd"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kern="1200"/>
            <a:t>Moyens</a:t>
          </a:r>
          <a:endParaRPr lang="en-US" sz="1800" kern="1200"/>
        </a:p>
      </dsp:txBody>
      <dsp:txXfrm>
        <a:off x="3165146" y="64485"/>
        <a:ext cx="2773949" cy="518400"/>
      </dsp:txXfrm>
    </dsp:sp>
    <dsp:sp modelId="{DB6686C0-9F7B-4F1A-9A1E-0066CEE1DA72}">
      <dsp:nvSpPr>
        <dsp:cNvPr id="0" name=""/>
        <dsp:cNvSpPr/>
      </dsp:nvSpPr>
      <dsp:spPr>
        <a:xfrm>
          <a:off x="3165146" y="582885"/>
          <a:ext cx="2773949" cy="3222265"/>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fr-CA" sz="1800" kern="1200" dirty="0"/>
            <a:t>Animation de groupe d’orientation.</a:t>
          </a:r>
          <a:endParaRPr lang="en-US" sz="1800" kern="1200" dirty="0"/>
        </a:p>
        <a:p>
          <a:pPr marL="171450" lvl="1" indent="-171450" algn="l" defTabSz="800100">
            <a:lnSpc>
              <a:spcPct val="90000"/>
            </a:lnSpc>
            <a:spcBef>
              <a:spcPct val="0"/>
            </a:spcBef>
            <a:spcAft>
              <a:spcPct val="15000"/>
            </a:spcAft>
            <a:buChar char="•"/>
          </a:pPr>
          <a:r>
            <a:rPr lang="fr-CA" sz="1800" kern="1200" dirty="0"/>
            <a:t>Animation d’atelier à la carte permettant l’exploration de métiers.</a:t>
          </a:r>
          <a:endParaRPr lang="en-US" sz="1800" kern="1200" dirty="0"/>
        </a:p>
      </dsp:txBody>
      <dsp:txXfrm>
        <a:off x="3165146" y="582885"/>
        <a:ext cx="2773949" cy="3222265"/>
      </dsp:txXfrm>
    </dsp:sp>
    <dsp:sp modelId="{630C6D5B-2085-44A1-85DB-3F54B24CCE58}">
      <dsp:nvSpPr>
        <dsp:cNvPr id="0" name=""/>
        <dsp:cNvSpPr/>
      </dsp:nvSpPr>
      <dsp:spPr>
        <a:xfrm>
          <a:off x="6327448" y="64485"/>
          <a:ext cx="2773949" cy="518400"/>
        </a:xfrm>
        <a:prstGeom prst="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w="9525" cap="rnd"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kern="1200"/>
            <a:t>Constats </a:t>
          </a:r>
          <a:endParaRPr lang="en-US" sz="1800" kern="1200"/>
        </a:p>
      </dsp:txBody>
      <dsp:txXfrm>
        <a:off x="6327448" y="64485"/>
        <a:ext cx="2773949" cy="518400"/>
      </dsp:txXfrm>
    </dsp:sp>
    <dsp:sp modelId="{E14FFC55-E245-4463-A549-1DD4002C03F6}">
      <dsp:nvSpPr>
        <dsp:cNvPr id="0" name=""/>
        <dsp:cNvSpPr/>
      </dsp:nvSpPr>
      <dsp:spPr>
        <a:xfrm>
          <a:off x="6327448" y="582885"/>
          <a:ext cx="2773949" cy="3222265"/>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fr-CA" sz="1800" kern="1200" dirty="0"/>
            <a:t>Incite l’élève à un service personnalisé après le groupe.</a:t>
          </a:r>
          <a:endParaRPr lang="en-US" sz="1800" kern="1200" dirty="0"/>
        </a:p>
        <a:p>
          <a:pPr marL="171450" lvl="1" indent="-171450" algn="l" defTabSz="800100">
            <a:lnSpc>
              <a:spcPct val="90000"/>
            </a:lnSpc>
            <a:spcBef>
              <a:spcPct val="0"/>
            </a:spcBef>
            <a:spcAft>
              <a:spcPts val="600"/>
            </a:spcAft>
            <a:buChar char="•"/>
          </a:pPr>
          <a:r>
            <a:rPr lang="fr-CA" sz="1800" kern="1200" dirty="0"/>
            <a:t>Impact sur la motivation scolaire (très bon taux d’assiduité).</a:t>
          </a:r>
          <a:endParaRPr lang="en-US" sz="1800" kern="1200" dirty="0"/>
        </a:p>
        <a:p>
          <a:pPr marL="171450" lvl="1" indent="-171450" algn="l" defTabSz="800100">
            <a:lnSpc>
              <a:spcPct val="90000"/>
            </a:lnSpc>
            <a:spcBef>
              <a:spcPct val="0"/>
            </a:spcBef>
            <a:spcAft>
              <a:spcPct val="15000"/>
            </a:spcAft>
            <a:buChar char="•"/>
          </a:pPr>
          <a:r>
            <a:rPr lang="fr-CA" sz="1800" kern="1200" dirty="0"/>
            <a:t>Plusieurs élèves ont été en mesure de mieux définir leur projet professionnel. </a:t>
          </a:r>
          <a:endParaRPr lang="en-US" sz="1800" kern="1200" dirty="0"/>
        </a:p>
      </dsp:txBody>
      <dsp:txXfrm>
        <a:off x="6327448" y="582885"/>
        <a:ext cx="2773949" cy="3222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A999-C12D-407E-9D22-C656124604C7}">
      <dsp:nvSpPr>
        <dsp:cNvPr id="0" name=""/>
        <dsp:cNvSpPr/>
      </dsp:nvSpPr>
      <dsp:spPr>
        <a:xfrm>
          <a:off x="2164079" y="2043"/>
          <a:ext cx="8656319" cy="1035494"/>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263016" rIns="167957" bIns="263016" numCol="1" spcCol="1270" anchor="ctr" anchorCtr="0">
          <a:noAutofit/>
        </a:bodyPr>
        <a:lstStyle/>
        <a:p>
          <a:pPr marL="0" lvl="0" indent="0" algn="l" defTabSz="800100">
            <a:lnSpc>
              <a:spcPct val="90000"/>
            </a:lnSpc>
            <a:spcBef>
              <a:spcPct val="0"/>
            </a:spcBef>
            <a:spcAft>
              <a:spcPct val="35000"/>
            </a:spcAft>
            <a:buNone/>
          </a:pPr>
          <a:r>
            <a:rPr lang="fr-CA" sz="1800" kern="1200" dirty="0"/>
            <a:t>Assurer la lisibilité des services d’orientation professionnelle.</a:t>
          </a:r>
        </a:p>
      </dsp:txBody>
      <dsp:txXfrm>
        <a:off x="2164079" y="2043"/>
        <a:ext cx="8656319" cy="1035494"/>
      </dsp:txXfrm>
    </dsp:sp>
    <dsp:sp modelId="{62B44327-599C-4A00-BE84-95F4E8BB83C6}">
      <dsp:nvSpPr>
        <dsp:cNvPr id="0" name=""/>
        <dsp:cNvSpPr/>
      </dsp:nvSpPr>
      <dsp:spPr>
        <a:xfrm>
          <a:off x="0" y="2043"/>
          <a:ext cx="2164079" cy="1035494"/>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4516" tIns="102284" rIns="114516" bIns="102284" numCol="1" spcCol="1270" anchor="ctr" anchorCtr="0">
          <a:noAutofit/>
        </a:bodyPr>
        <a:lstStyle/>
        <a:p>
          <a:pPr marL="0" lvl="0" indent="0" algn="ctr" defTabSz="1244600">
            <a:lnSpc>
              <a:spcPct val="100000"/>
            </a:lnSpc>
            <a:spcBef>
              <a:spcPct val="0"/>
            </a:spcBef>
            <a:spcAft>
              <a:spcPct val="35000"/>
            </a:spcAft>
            <a:buNone/>
          </a:pPr>
          <a:r>
            <a:rPr lang="fr-CA" sz="2800" kern="1200" dirty="0"/>
            <a:t>Objectif</a:t>
          </a:r>
          <a:endParaRPr lang="en-US" sz="2800" kern="1200" dirty="0"/>
        </a:p>
      </dsp:txBody>
      <dsp:txXfrm>
        <a:off x="0" y="2043"/>
        <a:ext cx="2164079" cy="1035494"/>
      </dsp:txXfrm>
    </dsp:sp>
    <dsp:sp modelId="{5B081AE1-E775-48BD-AEFC-B45E20F548DC}">
      <dsp:nvSpPr>
        <dsp:cNvPr id="0" name=""/>
        <dsp:cNvSpPr/>
      </dsp:nvSpPr>
      <dsp:spPr>
        <a:xfrm>
          <a:off x="2164079" y="1099667"/>
          <a:ext cx="8656319" cy="1035494"/>
        </a:xfrm>
        <a:prstGeom prst="rect">
          <a:avLst/>
        </a:prstGeom>
        <a:solidFill>
          <a:schemeClr val="accent2">
            <a:tint val="40000"/>
            <a:alpha val="90000"/>
            <a:hueOff val="-3277816"/>
            <a:satOff val="-1922"/>
            <a:lumOff val="-239"/>
            <a:alphaOff val="0"/>
          </a:schemeClr>
        </a:solidFill>
        <a:ln w="15875" cap="rnd" cmpd="sng" algn="ctr">
          <a:solidFill>
            <a:schemeClr val="accent2">
              <a:tint val="40000"/>
              <a:alpha val="90000"/>
              <a:hueOff val="-3277816"/>
              <a:satOff val="-1922"/>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263016" rIns="167957" bIns="263016" numCol="1" spcCol="1270" anchor="ctr" anchorCtr="0">
          <a:noAutofit/>
        </a:bodyPr>
        <a:lstStyle/>
        <a:p>
          <a:pPr marL="0" lvl="0" indent="0" algn="l" defTabSz="711200">
            <a:lnSpc>
              <a:spcPct val="100000"/>
            </a:lnSpc>
            <a:spcBef>
              <a:spcPct val="0"/>
            </a:spcBef>
            <a:spcAft>
              <a:spcPct val="35000"/>
            </a:spcAft>
            <a:buNone/>
          </a:pPr>
          <a:r>
            <a:rPr lang="fr-CA" sz="1600" kern="1200" dirty="0"/>
            <a:t>Sonder les membres du personnel des CÉA et des CFP en regard de leur perception des services d’orientation professionnelle.</a:t>
          </a:r>
          <a:endParaRPr lang="en-US" sz="1600" kern="1200" dirty="0"/>
        </a:p>
      </dsp:txBody>
      <dsp:txXfrm>
        <a:off x="2164079" y="1099667"/>
        <a:ext cx="8656319" cy="1035494"/>
      </dsp:txXfrm>
    </dsp:sp>
    <dsp:sp modelId="{21BD243D-C54A-4778-9EFE-176D68B150CE}">
      <dsp:nvSpPr>
        <dsp:cNvPr id="0" name=""/>
        <dsp:cNvSpPr/>
      </dsp:nvSpPr>
      <dsp:spPr>
        <a:xfrm>
          <a:off x="0" y="1099667"/>
          <a:ext cx="2164079" cy="1035494"/>
        </a:xfrm>
        <a:prstGeom prst="rect">
          <a:avLst/>
        </a:prstGeom>
        <a:solidFill>
          <a:schemeClr val="accent2">
            <a:hueOff val="-2918144"/>
            <a:satOff val="-2633"/>
            <a:lumOff val="-587"/>
            <a:alphaOff val="0"/>
          </a:schemeClr>
        </a:solidFill>
        <a:ln w="15875" cap="rnd" cmpd="sng" algn="ctr">
          <a:solidFill>
            <a:schemeClr val="accent2">
              <a:hueOff val="-2918144"/>
              <a:satOff val="-2633"/>
              <a:lumOff val="-5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4516" tIns="102284" rIns="114516" bIns="102284" numCol="1" spcCol="1270" anchor="ctr" anchorCtr="0">
          <a:noAutofit/>
        </a:bodyPr>
        <a:lstStyle/>
        <a:p>
          <a:pPr marL="0" lvl="0" indent="0" algn="ctr" defTabSz="1244600">
            <a:lnSpc>
              <a:spcPct val="100000"/>
            </a:lnSpc>
            <a:spcBef>
              <a:spcPct val="0"/>
            </a:spcBef>
            <a:spcAft>
              <a:spcPct val="35000"/>
            </a:spcAft>
            <a:buNone/>
          </a:pPr>
          <a:r>
            <a:rPr lang="fr-CA" sz="2800" kern="1200"/>
            <a:t>Moyens</a:t>
          </a:r>
          <a:endParaRPr lang="en-US" sz="2800" kern="1200"/>
        </a:p>
      </dsp:txBody>
      <dsp:txXfrm>
        <a:off x="0" y="1099667"/>
        <a:ext cx="2164079" cy="1035494"/>
      </dsp:txXfrm>
    </dsp:sp>
    <dsp:sp modelId="{031C0268-D130-4414-A6FA-D1BD8AACFEB6}">
      <dsp:nvSpPr>
        <dsp:cNvPr id="0" name=""/>
        <dsp:cNvSpPr/>
      </dsp:nvSpPr>
      <dsp:spPr>
        <a:xfrm>
          <a:off x="2161966" y="2225436"/>
          <a:ext cx="8647865" cy="2332254"/>
        </a:xfrm>
        <a:prstGeom prst="rect">
          <a:avLst/>
        </a:prstGeom>
        <a:solidFill>
          <a:schemeClr val="accent2">
            <a:tint val="40000"/>
            <a:alpha val="90000"/>
            <a:hueOff val="-6555631"/>
            <a:satOff val="-3844"/>
            <a:lumOff val="-479"/>
            <a:alphaOff val="0"/>
          </a:schemeClr>
        </a:solidFill>
        <a:ln w="15875" cap="rnd" cmpd="sng" algn="ctr">
          <a:solidFill>
            <a:schemeClr val="accent2">
              <a:tint val="40000"/>
              <a:alpha val="90000"/>
              <a:hueOff val="-6555631"/>
              <a:satOff val="-384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793" tIns="263016" rIns="167793" bIns="263016" numCol="1" spcCol="1270" anchor="ctr" anchorCtr="0">
          <a:noAutofit/>
        </a:bodyPr>
        <a:lstStyle/>
        <a:p>
          <a:pPr marL="0" lvl="0" indent="0" algn="l" defTabSz="711200">
            <a:lnSpc>
              <a:spcPct val="100000"/>
            </a:lnSpc>
            <a:spcBef>
              <a:spcPct val="0"/>
            </a:spcBef>
            <a:spcAft>
              <a:spcPct val="35000"/>
            </a:spcAft>
            <a:buNone/>
          </a:pPr>
          <a:r>
            <a:rPr lang="fr-CA" sz="1600" kern="1200" dirty="0"/>
            <a:t>En formation professionnelle, le personnel associe le travail du conseiller d’orientation à la promotion, le recrutement et l’admission de la clientèle.</a:t>
          </a:r>
        </a:p>
        <a:p>
          <a:pPr marL="0" lvl="0" indent="0" algn="l" defTabSz="711200">
            <a:lnSpc>
              <a:spcPct val="100000"/>
            </a:lnSpc>
            <a:spcBef>
              <a:spcPct val="0"/>
            </a:spcBef>
            <a:spcAft>
              <a:spcPct val="35000"/>
            </a:spcAft>
            <a:buNone/>
          </a:pPr>
          <a:r>
            <a:rPr lang="fr-CA" sz="1600" kern="1200" dirty="0"/>
            <a:t>  </a:t>
          </a:r>
          <a:endParaRPr lang="en-US" sz="1600" kern="1200" dirty="0"/>
        </a:p>
        <a:p>
          <a:pPr marL="0" lvl="0" indent="0" algn="l" defTabSz="711200">
            <a:lnSpc>
              <a:spcPct val="100000"/>
            </a:lnSpc>
            <a:spcBef>
              <a:spcPct val="0"/>
            </a:spcBef>
            <a:spcAft>
              <a:spcPct val="35000"/>
            </a:spcAft>
            <a:buNone/>
          </a:pPr>
          <a:r>
            <a:rPr lang="fr-CA" sz="1600" kern="1200" dirty="0"/>
            <a:t>En formation générale des adultes, le personnel associe les services de conseil, d’accompagnement et d’orientation davantage pour la clientèle inscrite dans les centres.  Pour la clientèle non inscrite, c’est les services d’information, de reconnaissance des acquis et d’inscription qui sont davantage associés au travail du conseiller d’orientation</a:t>
          </a:r>
          <a:r>
            <a:rPr lang="fr-CA" sz="1200" kern="1200" dirty="0"/>
            <a:t>.</a:t>
          </a:r>
          <a:endParaRPr lang="en-US" sz="1200" kern="1200" dirty="0"/>
        </a:p>
      </dsp:txBody>
      <dsp:txXfrm>
        <a:off x="2161966" y="2225436"/>
        <a:ext cx="8647865" cy="2332254"/>
      </dsp:txXfrm>
    </dsp:sp>
    <dsp:sp modelId="{6952D967-2D24-4F5F-859C-7CA7509B063C}">
      <dsp:nvSpPr>
        <dsp:cNvPr id="0" name=""/>
        <dsp:cNvSpPr/>
      </dsp:nvSpPr>
      <dsp:spPr>
        <a:xfrm>
          <a:off x="0" y="2197291"/>
          <a:ext cx="2161966" cy="2388543"/>
        </a:xfrm>
        <a:prstGeom prst="rect">
          <a:avLst/>
        </a:prstGeom>
        <a:solidFill>
          <a:schemeClr val="accent2">
            <a:hueOff val="-5836287"/>
            <a:satOff val="-5267"/>
            <a:lumOff val="-1175"/>
            <a:alphaOff val="0"/>
          </a:schemeClr>
        </a:solidFill>
        <a:ln w="15875" cap="rnd" cmpd="sng" algn="ctr">
          <a:solidFill>
            <a:schemeClr val="accent2">
              <a:hueOff val="-5836287"/>
              <a:satOff val="-5267"/>
              <a:lumOff val="-11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4404" tIns="102284" rIns="114404" bIns="102284" numCol="1" spcCol="1270" anchor="ctr" anchorCtr="0">
          <a:noAutofit/>
        </a:bodyPr>
        <a:lstStyle/>
        <a:p>
          <a:pPr marL="0" lvl="0" indent="0" algn="ctr" defTabSz="1244600">
            <a:lnSpc>
              <a:spcPct val="100000"/>
            </a:lnSpc>
            <a:spcBef>
              <a:spcPct val="0"/>
            </a:spcBef>
            <a:spcAft>
              <a:spcPct val="35000"/>
            </a:spcAft>
            <a:buNone/>
          </a:pPr>
          <a:r>
            <a:rPr lang="fr-CA" sz="2800" kern="1200"/>
            <a:t>Constats</a:t>
          </a:r>
          <a:endParaRPr lang="en-US" sz="2800" kern="1200"/>
        </a:p>
      </dsp:txBody>
      <dsp:txXfrm>
        <a:off x="0" y="2197291"/>
        <a:ext cx="2161966" cy="2388543"/>
      </dsp:txXfrm>
    </dsp:sp>
    <dsp:sp modelId="{3F6A07FF-3045-4F2F-B122-4666AFDAAEBF}">
      <dsp:nvSpPr>
        <dsp:cNvPr id="0" name=""/>
        <dsp:cNvSpPr/>
      </dsp:nvSpPr>
      <dsp:spPr>
        <a:xfrm>
          <a:off x="2164079" y="4647965"/>
          <a:ext cx="8656319" cy="1035494"/>
        </a:xfrm>
        <a:prstGeom prst="rect">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57" tIns="263016" rIns="167957" bIns="263016" numCol="1" spcCol="1270" anchor="ctr" anchorCtr="0">
          <a:noAutofit/>
        </a:bodyPr>
        <a:lstStyle/>
        <a:p>
          <a:pPr marL="0" lvl="0" indent="0" algn="l" defTabSz="711200">
            <a:lnSpc>
              <a:spcPct val="100000"/>
            </a:lnSpc>
            <a:spcBef>
              <a:spcPct val="0"/>
            </a:spcBef>
            <a:spcAft>
              <a:spcPct val="35000"/>
            </a:spcAft>
            <a:buNone/>
          </a:pPr>
          <a:r>
            <a:rPr lang="fr-CA" sz="1600" kern="1200" dirty="0"/>
            <a:t>S’assurer de la compréhension du personnel en lien avec les services d’orientation professionnelle offerts par les SARCA</a:t>
          </a:r>
          <a:r>
            <a:rPr lang="fr-CA" sz="1400" kern="1200" dirty="0"/>
            <a:t>.</a:t>
          </a:r>
          <a:endParaRPr lang="en-US" sz="1400" kern="1200" dirty="0"/>
        </a:p>
      </dsp:txBody>
      <dsp:txXfrm>
        <a:off x="2164079" y="4647965"/>
        <a:ext cx="8656319" cy="1035494"/>
      </dsp:txXfrm>
    </dsp:sp>
    <dsp:sp modelId="{3687D346-8AC7-4B99-B9D6-9439AD04CB36}">
      <dsp:nvSpPr>
        <dsp:cNvPr id="0" name=""/>
        <dsp:cNvSpPr/>
      </dsp:nvSpPr>
      <dsp:spPr>
        <a:xfrm>
          <a:off x="0" y="4647965"/>
          <a:ext cx="2164079" cy="1035494"/>
        </a:xfrm>
        <a:prstGeom prst="rect">
          <a:avLst/>
        </a:prstGeom>
        <a:solidFill>
          <a:schemeClr val="accent2">
            <a:hueOff val="-8754431"/>
            <a:satOff val="-7900"/>
            <a:lumOff val="-1762"/>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4516" tIns="102284" rIns="114516" bIns="102284" numCol="1" spcCol="1270" anchor="ctr" anchorCtr="0">
          <a:noAutofit/>
        </a:bodyPr>
        <a:lstStyle/>
        <a:p>
          <a:pPr marL="0" lvl="0" indent="0" algn="ctr" defTabSz="1244600">
            <a:lnSpc>
              <a:spcPct val="100000"/>
            </a:lnSpc>
            <a:spcBef>
              <a:spcPct val="0"/>
            </a:spcBef>
            <a:spcAft>
              <a:spcPct val="35000"/>
            </a:spcAft>
            <a:buNone/>
          </a:pPr>
          <a:r>
            <a:rPr lang="fr-CA" sz="2800" kern="1200" dirty="0"/>
            <a:t>Défis</a:t>
          </a:r>
          <a:endParaRPr lang="en-US" sz="2800" kern="1200" dirty="0"/>
        </a:p>
      </dsp:txBody>
      <dsp:txXfrm>
        <a:off x="0" y="4647965"/>
        <a:ext cx="2164079" cy="10354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54ACDB4-642F-4F82-9C8D-2DC384BF8F2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9ABB06E6-7341-4F07-8285-8B35565B99C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EE962E58-A9CE-40E8-A3FA-95CB8A419C20}" type="datetime1">
              <a:rPr lang="fr-FR" smtClean="0"/>
              <a:t>10/12/2019</a:t>
            </a:fld>
            <a:endParaRPr lang="fr-FR"/>
          </a:p>
        </p:txBody>
      </p:sp>
      <p:sp>
        <p:nvSpPr>
          <p:cNvPr id="4" name="Espace réservé du pied de page 3">
            <a:extLst>
              <a:ext uri="{FF2B5EF4-FFF2-40B4-BE49-F238E27FC236}">
                <a16:creationId xmlns:a16="http://schemas.microsoft.com/office/drawing/2014/main" id="{F2C88C94-6E7C-4506-82BE-23DAD04DCE1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45A5C082-911A-46EA-8DF6-A63F9F9E0A6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DC3086C9-2826-46AE-BD8E-F12CB3F9C8B4}" type="slidenum">
              <a:rPr lang="fr-FR" smtClean="0"/>
              <a:t>‹N°›</a:t>
            </a:fld>
            <a:endParaRPr lang="fr-FR"/>
          </a:p>
        </p:txBody>
      </p:sp>
    </p:spTree>
    <p:extLst>
      <p:ext uri="{BB962C8B-B14F-4D97-AF65-F5344CB8AC3E}">
        <p14:creationId xmlns:p14="http://schemas.microsoft.com/office/powerpoint/2010/main" val="1875910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fr-FR" noProof="0"/>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4D2F2244-2D72-4514-BFA1-53092D846753}" type="datetime1">
              <a:rPr lang="fr-FR" noProof="0" smtClean="0"/>
              <a:t>10/12/2019</a:t>
            </a:fld>
            <a:endParaRPr lang="fr-FR" noProof="0"/>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fr-FR"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0FAD0BC5-116C-42CF-8B28-245F66D50665}" type="slidenum">
              <a:rPr lang="fr-FR" noProof="0" smtClean="0"/>
              <a:t>‹N°›</a:t>
            </a:fld>
            <a:endParaRPr lang="fr-FR" noProof="0"/>
          </a:p>
        </p:txBody>
      </p:sp>
    </p:spTree>
    <p:extLst>
      <p:ext uri="{BB962C8B-B14F-4D97-AF65-F5344CB8AC3E}">
        <p14:creationId xmlns:p14="http://schemas.microsoft.com/office/powerpoint/2010/main" val="2499818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0FAD0BC5-116C-42CF-8B28-245F66D50665}" type="slidenum">
              <a:rPr lang="fr-FR" smtClean="0"/>
              <a:t>1</a:t>
            </a:fld>
            <a:endParaRPr lang="fr-FR"/>
          </a:p>
        </p:txBody>
      </p:sp>
    </p:spTree>
    <p:extLst>
      <p:ext uri="{BB962C8B-B14F-4D97-AF65-F5344CB8AC3E}">
        <p14:creationId xmlns:p14="http://schemas.microsoft.com/office/powerpoint/2010/main" val="422888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10</a:t>
            </a:fld>
            <a:endParaRPr lang="fr-FR" noProof="0"/>
          </a:p>
        </p:txBody>
      </p:sp>
    </p:spTree>
    <p:extLst>
      <p:ext uri="{BB962C8B-B14F-4D97-AF65-F5344CB8AC3E}">
        <p14:creationId xmlns:p14="http://schemas.microsoft.com/office/powerpoint/2010/main" val="296143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11</a:t>
            </a:fld>
            <a:endParaRPr lang="fr-FR" noProof="0"/>
          </a:p>
        </p:txBody>
      </p:sp>
    </p:spTree>
    <p:extLst>
      <p:ext uri="{BB962C8B-B14F-4D97-AF65-F5344CB8AC3E}">
        <p14:creationId xmlns:p14="http://schemas.microsoft.com/office/powerpoint/2010/main" val="381300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12</a:t>
            </a:fld>
            <a:endParaRPr lang="fr-FR" noProof="0"/>
          </a:p>
        </p:txBody>
      </p:sp>
    </p:spTree>
    <p:extLst>
      <p:ext uri="{BB962C8B-B14F-4D97-AF65-F5344CB8AC3E}">
        <p14:creationId xmlns:p14="http://schemas.microsoft.com/office/powerpoint/2010/main" val="161940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13</a:t>
            </a:fld>
            <a:endParaRPr lang="fr-FR" noProof="0"/>
          </a:p>
        </p:txBody>
      </p:sp>
    </p:spTree>
    <p:extLst>
      <p:ext uri="{BB962C8B-B14F-4D97-AF65-F5344CB8AC3E}">
        <p14:creationId xmlns:p14="http://schemas.microsoft.com/office/powerpoint/2010/main" val="162274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14</a:t>
            </a:fld>
            <a:endParaRPr lang="fr-FR" noProof="0"/>
          </a:p>
        </p:txBody>
      </p:sp>
    </p:spTree>
    <p:extLst>
      <p:ext uri="{BB962C8B-B14F-4D97-AF65-F5344CB8AC3E}">
        <p14:creationId xmlns:p14="http://schemas.microsoft.com/office/powerpoint/2010/main" val="54402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2</a:t>
            </a:fld>
            <a:endParaRPr lang="fr-FR" noProof="0"/>
          </a:p>
        </p:txBody>
      </p:sp>
    </p:spTree>
    <p:extLst>
      <p:ext uri="{BB962C8B-B14F-4D97-AF65-F5344CB8AC3E}">
        <p14:creationId xmlns:p14="http://schemas.microsoft.com/office/powerpoint/2010/main" val="391034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3</a:t>
            </a:fld>
            <a:endParaRPr lang="fr-FR" noProof="0"/>
          </a:p>
        </p:txBody>
      </p:sp>
    </p:spTree>
    <p:extLst>
      <p:ext uri="{BB962C8B-B14F-4D97-AF65-F5344CB8AC3E}">
        <p14:creationId xmlns:p14="http://schemas.microsoft.com/office/powerpoint/2010/main" val="185913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4</a:t>
            </a:fld>
            <a:endParaRPr lang="fr-FR" noProof="0"/>
          </a:p>
        </p:txBody>
      </p:sp>
    </p:spTree>
    <p:extLst>
      <p:ext uri="{BB962C8B-B14F-4D97-AF65-F5344CB8AC3E}">
        <p14:creationId xmlns:p14="http://schemas.microsoft.com/office/powerpoint/2010/main" val="79805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5</a:t>
            </a:fld>
            <a:endParaRPr lang="fr-FR" noProof="0"/>
          </a:p>
        </p:txBody>
      </p:sp>
    </p:spTree>
    <p:extLst>
      <p:ext uri="{BB962C8B-B14F-4D97-AF65-F5344CB8AC3E}">
        <p14:creationId xmlns:p14="http://schemas.microsoft.com/office/powerpoint/2010/main" val="44419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6</a:t>
            </a:fld>
            <a:endParaRPr lang="fr-FR" noProof="0"/>
          </a:p>
        </p:txBody>
      </p:sp>
    </p:spTree>
    <p:extLst>
      <p:ext uri="{BB962C8B-B14F-4D97-AF65-F5344CB8AC3E}">
        <p14:creationId xmlns:p14="http://schemas.microsoft.com/office/powerpoint/2010/main" val="76808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7</a:t>
            </a:fld>
            <a:endParaRPr lang="fr-FR" noProof="0"/>
          </a:p>
        </p:txBody>
      </p:sp>
    </p:spTree>
    <p:extLst>
      <p:ext uri="{BB962C8B-B14F-4D97-AF65-F5344CB8AC3E}">
        <p14:creationId xmlns:p14="http://schemas.microsoft.com/office/powerpoint/2010/main" val="55557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8</a:t>
            </a:fld>
            <a:endParaRPr lang="fr-FR" noProof="0"/>
          </a:p>
        </p:txBody>
      </p:sp>
    </p:spTree>
    <p:extLst>
      <p:ext uri="{BB962C8B-B14F-4D97-AF65-F5344CB8AC3E}">
        <p14:creationId xmlns:p14="http://schemas.microsoft.com/office/powerpoint/2010/main" val="111225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0FAD0BC5-116C-42CF-8B28-245F66D50665}" type="slidenum">
              <a:rPr lang="fr-FR" noProof="0" smtClean="0"/>
              <a:t>9</a:t>
            </a:fld>
            <a:endParaRPr lang="fr-FR" noProof="0"/>
          </a:p>
        </p:txBody>
      </p:sp>
    </p:spTree>
    <p:extLst>
      <p:ext uri="{BB962C8B-B14F-4D97-AF65-F5344CB8AC3E}">
        <p14:creationId xmlns:p14="http://schemas.microsoft.com/office/powerpoint/2010/main" val="403082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FF26B14D-560A-4FE7-82F3-04A8D1E963E7}"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33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13104732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7485679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55824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1327604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65420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11388401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A04A49CB-2CE6-4560-B670-6D1B5BA5D5CE}"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26974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864A8022-3813-483A-8A05-DE3249A86AC6}"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373773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D9F84DDA-2205-4E10-9B5A-6849B19A72A6}"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92733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14881947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C41E43F5-351F-474A-9E05-613F51215901}" type="datetime1">
              <a:rPr lang="fr-FR" noProof="0" smtClean="0"/>
              <a:t>10/12/2019</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05128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9AB81A31-E416-428C-959A-5D8DD60EB654}" type="datetime1">
              <a:rPr lang="fr-FR" noProof="0" smtClean="0"/>
              <a:t>10/12/2019</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0411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C555E589-1012-4C41-AD11-67B0FF8D09DD}" type="datetime1">
              <a:rPr lang="fr-FR" noProof="0" smtClean="0"/>
              <a:t>10/12/2019</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26829728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FCED7911-B526-4B86-BA77-0083CF849E66}" type="datetime1">
              <a:rPr lang="fr-FR" noProof="0" smtClean="0"/>
              <a:t>10/12/2019</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19720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650AF009-8371-46BA-80E7-139CE2A3F44E}" type="datetime1">
              <a:rPr lang="fr-FR" noProof="0" smtClean="0"/>
              <a:t>10/12/2019</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90001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5B8C94DD-7221-47AC-BD10-B00BE8073DB1}" type="datetime1">
              <a:rPr lang="fr-FR" noProof="0" smtClean="0"/>
              <a:t>10/12/2019</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7" name="Slide Number Placeholder 6"/>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22960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C555E589-1012-4C41-AD11-67B0FF8D09DD}" type="datetime1">
              <a:rPr lang="fr-FR" noProof="0" smtClean="0"/>
              <a:t>10/12/2019</a:t>
            </a:fld>
            <a:endParaRPr lang="fr-FR"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fr-FR" noProof="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244005149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6.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9.xml"/><Relationship Id="rId7" Type="http://schemas.openxmlformats.org/officeDocument/2006/relationships/notesSlide" Target="../notesSlides/notesSlide3.xml"/><Relationship Id="rId12" Type="http://schemas.microsoft.com/office/2007/relationships/diagramDrawing" Target="../diagrams/drawing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21.xml"/><Relationship Id="rId10" Type="http://schemas.openxmlformats.org/officeDocument/2006/relationships/diagramQuickStyle" Target="../diagrams/quickStyle1.xml"/><Relationship Id="rId4" Type="http://schemas.openxmlformats.org/officeDocument/2006/relationships/tags" Target="../tags/tag20.xml"/><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24.xml"/><Relationship Id="rId7" Type="http://schemas.openxmlformats.org/officeDocument/2006/relationships/notesSlide" Target="../notesSlides/notesSlide4.xml"/><Relationship Id="rId12" Type="http://schemas.microsoft.com/office/2007/relationships/diagramDrawing" Target="../diagrams/drawing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11" Type="http://schemas.openxmlformats.org/officeDocument/2006/relationships/diagramColors" Target="../diagrams/colors2.xml"/><Relationship Id="rId5" Type="http://schemas.openxmlformats.org/officeDocument/2006/relationships/tags" Target="../tags/tag26.xml"/><Relationship Id="rId10" Type="http://schemas.openxmlformats.org/officeDocument/2006/relationships/diagramQuickStyle" Target="../diagrams/quickStyle2.xml"/><Relationship Id="rId4" Type="http://schemas.openxmlformats.org/officeDocument/2006/relationships/tags" Target="../tags/tag25.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34.xml"/><Relationship Id="rId7" Type="http://schemas.openxmlformats.org/officeDocument/2006/relationships/diagramLayout" Target="../diagrams/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Data" Target="../diagrams/data3.xml"/><Relationship Id="rId5" Type="http://schemas.openxmlformats.org/officeDocument/2006/relationships/notesSlide" Target="../notesSlides/notesSlide7.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6AF5ED-FC20-4831-8454-D57E6A498BE8}"/>
              </a:ext>
            </a:extLst>
          </p:cNvPr>
          <p:cNvSpPr>
            <a:spLocks noGrp="1"/>
          </p:cNvSpPr>
          <p:nvPr>
            <p:ph type="ctrTitle"/>
            <p:custDataLst>
              <p:tags r:id="rId2"/>
            </p:custDataLst>
          </p:nvPr>
        </p:nvSpPr>
        <p:spPr>
          <a:xfrm>
            <a:off x="665640" y="4414687"/>
            <a:ext cx="10250013" cy="1233251"/>
          </a:xfrm>
        </p:spPr>
        <p:txBody>
          <a:bodyPr rtlCol="0">
            <a:normAutofit/>
          </a:bodyPr>
          <a:lstStyle/>
          <a:p>
            <a:pPr>
              <a:lnSpc>
                <a:spcPct val="90000"/>
              </a:lnSpc>
            </a:pPr>
            <a:r>
              <a:rPr lang="fr-FR" sz="2600" dirty="0">
                <a:solidFill>
                  <a:srgbClr val="FFFFFF"/>
                </a:solidFill>
                <a:latin typeface="Arial" panose="020B0604020202020204" pitchFamily="34" charset="0"/>
                <a:cs typeface="Arial" panose="020B0604020202020204" pitchFamily="34" charset="0"/>
              </a:rPr>
              <a:t>Conclusion du projet pilote sur la lisibilité </a:t>
            </a:r>
            <a:br>
              <a:rPr lang="fr-FR" sz="2600" dirty="0">
                <a:solidFill>
                  <a:srgbClr val="FFFFFF"/>
                </a:solidFill>
                <a:latin typeface="Arial" panose="020B0604020202020204" pitchFamily="34" charset="0"/>
                <a:cs typeface="Arial" panose="020B0604020202020204" pitchFamily="34" charset="0"/>
              </a:rPr>
            </a:br>
            <a:r>
              <a:rPr lang="fr-FR" sz="2600" dirty="0">
                <a:solidFill>
                  <a:srgbClr val="FFFFFF"/>
                </a:solidFill>
                <a:latin typeface="Arial" panose="020B0604020202020204" pitchFamily="34" charset="0"/>
                <a:cs typeface="Arial" panose="020B0604020202020204" pitchFamily="34" charset="0"/>
              </a:rPr>
              <a:t>et la visibilité </a:t>
            </a:r>
            <a:br>
              <a:rPr lang="fr-FR" sz="2600" dirty="0">
                <a:solidFill>
                  <a:srgbClr val="FFFFFF"/>
                </a:solidFill>
              </a:rPr>
            </a:br>
            <a:endParaRPr lang="fr-FR" sz="2600" dirty="0">
              <a:solidFill>
                <a:srgbClr val="FFFFFF"/>
              </a:solidFill>
            </a:endParaRPr>
          </a:p>
        </p:txBody>
      </p:sp>
      <p:sp useBgFill="1">
        <p:nvSpPr>
          <p:cNvPr id="58"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05702" y="606367"/>
            <a:ext cx="10948124"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signe, rouge, noir, arrêt&#10;&#10;Description générée automatiquement">
            <a:extLst>
              <a:ext uri="{FF2B5EF4-FFF2-40B4-BE49-F238E27FC236}">
                <a16:creationId xmlns:a16="http://schemas.microsoft.com/office/drawing/2014/main" id="{C2BFC938-1745-493A-A0D4-E99A7F85EB78}"/>
              </a:ext>
            </a:extLst>
          </p:cNvPr>
          <p:cNvPicPr>
            <a:picLocks noChangeAspect="1"/>
          </p:cNvPicPr>
          <p:nvPr>
            <p:custDataLst>
              <p:tags r:id="rId4"/>
            </p:custDataLst>
          </p:nvPr>
        </p:nvPicPr>
        <p:blipFill>
          <a:blip r:embed="rId9"/>
          <a:stretch>
            <a:fillRect/>
          </a:stretch>
        </p:blipFill>
        <p:spPr>
          <a:xfrm>
            <a:off x="1091381" y="1287653"/>
            <a:ext cx="9977813" cy="2195123"/>
          </a:xfrm>
          <a:prstGeom prst="rect">
            <a:avLst/>
          </a:prstGeom>
        </p:spPr>
      </p:pic>
      <p:grpSp>
        <p:nvGrpSpPr>
          <p:cNvPr id="60" name="Group 59">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1" name="Straight Connector 60">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8" name="Titre 1">
            <a:extLst>
              <a:ext uri="{FF2B5EF4-FFF2-40B4-BE49-F238E27FC236}">
                <a16:creationId xmlns:a16="http://schemas.microsoft.com/office/drawing/2014/main" id="{61AF1D0E-01BC-4EF9-AC8E-B0DDBE4BA957}"/>
              </a:ext>
            </a:extLst>
          </p:cNvPr>
          <p:cNvSpPr txBox="1">
            <a:spLocks/>
          </p:cNvSpPr>
          <p:nvPr>
            <p:custDataLst>
              <p:tags r:id="rId6"/>
            </p:custDataLst>
          </p:nvPr>
        </p:nvSpPr>
        <p:spPr>
          <a:xfrm>
            <a:off x="735363" y="5492794"/>
            <a:ext cx="9552558" cy="123325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fr-FR" sz="2600" cap="none"/>
              <a:t>Sophie Trépanier</a:t>
            </a:r>
            <a:br>
              <a:rPr lang="fr-FR" sz="2600"/>
            </a:br>
            <a:endParaRPr lang="fr-FR" sz="2600"/>
          </a:p>
        </p:txBody>
      </p:sp>
    </p:spTree>
    <p:extLst>
      <p:ext uri="{BB962C8B-B14F-4D97-AF65-F5344CB8AC3E}">
        <p14:creationId xmlns:p14="http://schemas.microsoft.com/office/powerpoint/2010/main" val="10176817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7BDC8BA-FDB4-4742-8640-07BC21BE3E93}"/>
              </a:ext>
            </a:extLst>
          </p:cNvPr>
          <p:cNvPicPr>
            <a:picLocks noGrp="1" noChangeAspect="1"/>
          </p:cNvPicPr>
          <p:nvPr>
            <p:ph sz="half" idx="1"/>
            <p:custDataLst>
              <p:tags r:id="rId1"/>
            </p:custDataLst>
          </p:nvPr>
        </p:nvPicPr>
        <p:blipFill rotWithShape="1">
          <a:blip r:embed="rId5"/>
          <a:srcRect b="33305"/>
          <a:stretch/>
        </p:blipFill>
        <p:spPr>
          <a:xfrm>
            <a:off x="1061008" y="685800"/>
            <a:ext cx="4183534" cy="361473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pic>
        <p:nvPicPr>
          <p:cNvPr id="6" name="Espace réservé du contenu 4">
            <a:extLst>
              <a:ext uri="{FF2B5EF4-FFF2-40B4-BE49-F238E27FC236}">
                <a16:creationId xmlns:a16="http://schemas.microsoft.com/office/drawing/2014/main" id="{67C4AAAF-B750-4D16-83DD-BB4FEBBB1A02}"/>
              </a:ext>
            </a:extLst>
          </p:cNvPr>
          <p:cNvPicPr>
            <a:picLocks noGrp="1" noChangeAspect="1"/>
          </p:cNvPicPr>
          <p:nvPr>
            <p:ph sz="half" idx="2"/>
            <p:custDataLst>
              <p:tags r:id="rId2"/>
            </p:custDataLst>
          </p:nvPr>
        </p:nvPicPr>
        <p:blipFill rotWithShape="1">
          <a:blip r:embed="rId6"/>
          <a:srcRect r="-2" b="38696"/>
          <a:stretch/>
        </p:blipFill>
        <p:spPr>
          <a:xfrm>
            <a:off x="6395639" y="2853813"/>
            <a:ext cx="4556410" cy="361473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25" name="Titre 1">
            <a:extLst>
              <a:ext uri="{FF2B5EF4-FFF2-40B4-BE49-F238E27FC236}">
                <a16:creationId xmlns:a16="http://schemas.microsoft.com/office/drawing/2014/main" id="{E24735F2-29B1-4371-804C-34CFB2AB64F6}"/>
              </a:ext>
            </a:extLst>
          </p:cNvPr>
          <p:cNvSpPr>
            <a:spLocks noGrp="1"/>
          </p:cNvSpPr>
          <p:nvPr>
            <p:ph type="title"/>
          </p:nvPr>
        </p:nvSpPr>
        <p:spPr>
          <a:xfrm>
            <a:off x="6268064" y="825910"/>
            <a:ext cx="4862928" cy="855406"/>
          </a:xfrm>
        </p:spPr>
        <p:txBody>
          <a:bodyPr>
            <a:normAutofit fontScale="90000"/>
          </a:bodyPr>
          <a:lstStyle/>
          <a:p>
            <a:r>
              <a:rPr lang="fr-CA" dirty="0"/>
              <a:t>Jeu des aptitudes </a:t>
            </a:r>
            <a:r>
              <a:rPr lang="fr-CA" sz="2000" cap="none" dirty="0"/>
              <a:t>(suite)</a:t>
            </a:r>
            <a:endParaRPr lang="fr-CA" cap="none" dirty="0"/>
          </a:p>
        </p:txBody>
      </p:sp>
    </p:spTree>
    <p:extLst>
      <p:ext uri="{BB962C8B-B14F-4D97-AF65-F5344CB8AC3E}">
        <p14:creationId xmlns:p14="http://schemas.microsoft.com/office/powerpoint/2010/main" val="144986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82FDE7CB-A0B9-4C48-80CE-B61F4F9E2F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0" name="Straight Connector 39">
              <a:extLst>
                <a:ext uri="{FF2B5EF4-FFF2-40B4-BE49-F238E27FC236}">
                  <a16:creationId xmlns:a16="http://schemas.microsoft.com/office/drawing/2014/main" id="{A3258CC7-31A5-4656-A7C5-16CBDC9787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40">
              <a:extLst>
                <a:ext uri="{FF2B5EF4-FFF2-40B4-BE49-F238E27FC236}">
                  <a16:creationId xmlns:a16="http://schemas.microsoft.com/office/drawing/2014/main" id="{8C3ADF9B-28A3-4312-A210-984E680D9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1D75538-7D02-42CE-8091-38ED0178C2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42">
              <a:extLst>
                <a:ext uri="{FF2B5EF4-FFF2-40B4-BE49-F238E27FC236}">
                  <a16:creationId xmlns:a16="http://schemas.microsoft.com/office/drawing/2014/main" id="{81A61D5E-676C-44A0-8EF0-D68EBB55F8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F19251D-8C13-48D6-8334-6FCBB4337C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6" name="Rectangle 45">
            <a:extLst>
              <a:ext uri="{FF2B5EF4-FFF2-40B4-BE49-F238E27FC236}">
                <a16:creationId xmlns:a16="http://schemas.microsoft.com/office/drawing/2014/main" id="{3DA76A69-46AF-4B54-95EC-C86652932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DDABA20-B004-46AE-A328-C8D206193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10;&#10;Description générée automatiquement">
            <a:extLst>
              <a:ext uri="{FF2B5EF4-FFF2-40B4-BE49-F238E27FC236}">
                <a16:creationId xmlns:a16="http://schemas.microsoft.com/office/drawing/2014/main" id="{4796A340-F8F5-4432-96B1-347B9DB979E7}"/>
              </a:ext>
            </a:extLst>
          </p:cNvPr>
          <p:cNvPicPr>
            <a:picLocks noChangeAspect="1"/>
          </p:cNvPicPr>
          <p:nvPr/>
        </p:nvPicPr>
        <p:blipFill rotWithShape="1">
          <a:blip r:embed="rId4"/>
          <a:srcRect t="4569" b="11281"/>
          <a:stretch/>
        </p:blipFill>
        <p:spPr>
          <a:xfrm>
            <a:off x="583405" y="643467"/>
            <a:ext cx="5130799" cy="5571066"/>
          </a:xfrm>
          <a:prstGeom prst="rect">
            <a:avLst/>
          </a:prstGeom>
        </p:spPr>
      </p:pic>
      <p:sp>
        <p:nvSpPr>
          <p:cNvPr id="50" name="Rectangle 49">
            <a:extLst>
              <a:ext uri="{FF2B5EF4-FFF2-40B4-BE49-F238E27FC236}">
                <a16:creationId xmlns:a16="http://schemas.microsoft.com/office/drawing/2014/main" id="{E08F0711-5344-4DCD-BD36-94045E544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6" descr="Une image contenant capture d’écran&#10;&#10;Description générée automatiquement">
            <a:extLst>
              <a:ext uri="{FF2B5EF4-FFF2-40B4-BE49-F238E27FC236}">
                <a16:creationId xmlns:a16="http://schemas.microsoft.com/office/drawing/2014/main" id="{44A5A2C1-2474-4A33-930D-4A82F726F841}"/>
              </a:ext>
            </a:extLst>
          </p:cNvPr>
          <p:cNvPicPr>
            <a:picLocks noGrp="1" noChangeAspect="1"/>
          </p:cNvPicPr>
          <p:nvPr>
            <p:ph idx="1"/>
            <p:custDataLst>
              <p:tags r:id="rId1"/>
            </p:custDataLst>
          </p:nvPr>
        </p:nvPicPr>
        <p:blipFill rotWithShape="1">
          <a:blip r:embed="rId5"/>
          <a:srcRect t="12666" r="3" b="3457"/>
          <a:stretch/>
        </p:blipFill>
        <p:spPr>
          <a:xfrm>
            <a:off x="6423321" y="643467"/>
            <a:ext cx="5130799" cy="5571066"/>
          </a:xfrm>
          <a:prstGeom prst="rect">
            <a:avLst/>
          </a:prstGeom>
        </p:spPr>
      </p:pic>
    </p:spTree>
    <p:extLst>
      <p:ext uri="{BB962C8B-B14F-4D97-AF65-F5344CB8AC3E}">
        <p14:creationId xmlns:p14="http://schemas.microsoft.com/office/powerpoint/2010/main" val="222355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15" name="Espace réservé du contenu 2">
            <a:extLst>
              <a:ext uri="{FF2B5EF4-FFF2-40B4-BE49-F238E27FC236}">
                <a16:creationId xmlns:a16="http://schemas.microsoft.com/office/drawing/2014/main" id="{A9B7AB40-A864-44F2-9D10-F48946E92566}"/>
              </a:ext>
            </a:extLst>
          </p:cNvPr>
          <p:cNvGraphicFramePr>
            <a:graphicFrameLocks noGrp="1"/>
          </p:cNvGraphicFramePr>
          <p:nvPr>
            <p:ph idx="1"/>
            <p:extLst>
              <p:ext uri="{D42A27DB-BD31-4B8C-83A1-F6EECF244321}">
                <p14:modId xmlns:p14="http://schemas.microsoft.com/office/powerpoint/2010/main" val="97710719"/>
              </p:ext>
            </p:extLst>
          </p:nvPr>
        </p:nvGraphicFramePr>
        <p:xfrm>
          <a:off x="684212" y="685799"/>
          <a:ext cx="10820399" cy="5685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24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5F0151-EEC5-4721-8767-CDA2C1B45E91}"/>
              </a:ext>
            </a:extLst>
          </p:cNvPr>
          <p:cNvSpPr>
            <a:spLocks noGrp="1"/>
          </p:cNvSpPr>
          <p:nvPr>
            <p:ph type="title"/>
            <p:custDataLst>
              <p:tags r:id="rId1"/>
            </p:custDataLst>
          </p:nvPr>
        </p:nvSpPr>
        <p:spPr>
          <a:xfrm>
            <a:off x="684212" y="685799"/>
            <a:ext cx="3747111" cy="4892040"/>
          </a:xfrm>
        </p:spPr>
        <p:txBody>
          <a:bodyPr>
            <a:normAutofit/>
          </a:bodyPr>
          <a:lstStyle/>
          <a:p>
            <a:pPr algn="r"/>
            <a:r>
              <a:rPr lang="fr-CA" dirty="0"/>
              <a:t>Conclusion</a:t>
            </a:r>
            <a:endParaRPr lang="fr-CA"/>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EDC4834-0DA5-4579-AEFE-7E342224DF46}"/>
              </a:ext>
            </a:extLst>
          </p:cNvPr>
          <p:cNvSpPr>
            <a:spLocks noGrp="1"/>
          </p:cNvSpPr>
          <p:nvPr>
            <p:ph idx="1"/>
            <p:custDataLst>
              <p:tags r:id="rId2"/>
            </p:custDataLst>
          </p:nvPr>
        </p:nvSpPr>
        <p:spPr>
          <a:xfrm>
            <a:off x="4650783" y="685799"/>
            <a:ext cx="7280651" cy="4892040"/>
          </a:xfrm>
        </p:spPr>
        <p:txBody>
          <a:bodyPr>
            <a:normAutofit/>
          </a:bodyPr>
          <a:lstStyle/>
          <a:p>
            <a:pPr>
              <a:lnSpc>
                <a:spcPct val="90000"/>
              </a:lnSpc>
            </a:pPr>
            <a:r>
              <a:rPr lang="fr-CA" dirty="0">
                <a:solidFill>
                  <a:schemeClr val="tx1"/>
                </a:solidFill>
              </a:rPr>
              <a:t>Retombées générales :</a:t>
            </a:r>
          </a:p>
          <a:p>
            <a:pPr lvl="1">
              <a:lnSpc>
                <a:spcPct val="90000"/>
              </a:lnSpc>
            </a:pPr>
            <a:r>
              <a:rPr lang="fr-CA" dirty="0">
                <a:solidFill>
                  <a:schemeClr val="tx1"/>
                </a:solidFill>
              </a:rPr>
              <a:t>Amélioration de nos outils de communication.</a:t>
            </a:r>
          </a:p>
          <a:p>
            <a:pPr lvl="1">
              <a:lnSpc>
                <a:spcPct val="90000"/>
              </a:lnSpc>
            </a:pPr>
            <a:r>
              <a:rPr lang="fr-CA" dirty="0">
                <a:solidFill>
                  <a:schemeClr val="tx1"/>
                </a:solidFill>
              </a:rPr>
              <a:t>Diversification de l’offre de service d’orientation dans les centres.</a:t>
            </a:r>
          </a:p>
          <a:p>
            <a:pPr lvl="1">
              <a:lnSpc>
                <a:spcPct val="90000"/>
              </a:lnSpc>
            </a:pPr>
            <a:r>
              <a:rPr lang="fr-CA" dirty="0">
                <a:solidFill>
                  <a:schemeClr val="tx1"/>
                </a:solidFill>
              </a:rPr>
              <a:t>Présence sur le terrain auprès des organismes communautaires et de leur clientèle</a:t>
            </a:r>
          </a:p>
          <a:p>
            <a:pPr>
              <a:lnSpc>
                <a:spcPct val="90000"/>
              </a:lnSpc>
            </a:pPr>
            <a:r>
              <a:rPr lang="fr-CA" dirty="0">
                <a:solidFill>
                  <a:schemeClr val="tx1"/>
                </a:solidFill>
              </a:rPr>
              <a:t>Recommandations :</a:t>
            </a:r>
          </a:p>
          <a:p>
            <a:pPr lvl="1">
              <a:lnSpc>
                <a:spcPct val="90000"/>
              </a:lnSpc>
            </a:pPr>
            <a:r>
              <a:rPr lang="fr-CA" dirty="0">
                <a:solidFill>
                  <a:schemeClr val="tx1"/>
                </a:solidFill>
              </a:rPr>
              <a:t>S’assurer de l’adhésion et de la compréhension de l’ensemble des directions du projet de la communauté de développement.</a:t>
            </a:r>
          </a:p>
          <a:p>
            <a:pPr lvl="1">
              <a:lnSpc>
                <a:spcPct val="90000"/>
              </a:lnSpc>
            </a:pPr>
            <a:r>
              <a:rPr lang="fr-CA" dirty="0">
                <a:solidFill>
                  <a:schemeClr val="tx1"/>
                </a:solidFill>
              </a:rPr>
              <a:t>Important de clarifier le service d’orientation professionnelle offert par les SARCA auprès du personnel des centres.</a:t>
            </a:r>
          </a:p>
        </p:txBody>
      </p:sp>
    </p:spTree>
    <p:extLst>
      <p:ext uri="{BB962C8B-B14F-4D97-AF65-F5344CB8AC3E}">
        <p14:creationId xmlns:p14="http://schemas.microsoft.com/office/powerpoint/2010/main" val="26410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5F0151-EEC5-4721-8767-CDA2C1B45E91}"/>
              </a:ext>
            </a:extLst>
          </p:cNvPr>
          <p:cNvSpPr>
            <a:spLocks noGrp="1"/>
          </p:cNvSpPr>
          <p:nvPr>
            <p:ph type="title"/>
            <p:custDataLst>
              <p:tags r:id="rId1"/>
            </p:custDataLst>
          </p:nvPr>
        </p:nvSpPr>
        <p:spPr>
          <a:xfrm>
            <a:off x="684212" y="685799"/>
            <a:ext cx="3747111" cy="4892040"/>
          </a:xfrm>
        </p:spPr>
        <p:txBody>
          <a:bodyPr>
            <a:normAutofit/>
          </a:bodyPr>
          <a:lstStyle/>
          <a:p>
            <a:pPr algn="r"/>
            <a:r>
              <a:rPr lang="fr-CA" dirty="0"/>
              <a:t>Conclusion</a:t>
            </a:r>
            <a:endParaRPr lang="fr-CA"/>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EDC4834-0DA5-4579-AEFE-7E342224DF46}"/>
              </a:ext>
            </a:extLst>
          </p:cNvPr>
          <p:cNvSpPr>
            <a:spLocks noGrp="1"/>
          </p:cNvSpPr>
          <p:nvPr>
            <p:ph idx="1"/>
            <p:custDataLst>
              <p:tags r:id="rId2"/>
            </p:custDataLst>
          </p:nvPr>
        </p:nvSpPr>
        <p:spPr>
          <a:xfrm>
            <a:off x="4979961" y="685799"/>
            <a:ext cx="6320211" cy="4892040"/>
          </a:xfrm>
        </p:spPr>
        <p:txBody>
          <a:bodyPr>
            <a:normAutofit/>
          </a:bodyPr>
          <a:lstStyle/>
          <a:p>
            <a:pPr marL="0" indent="0">
              <a:buNone/>
            </a:pPr>
            <a:r>
              <a:rPr lang="fr-CA" dirty="0">
                <a:solidFill>
                  <a:schemeClr val="tx1"/>
                </a:solidFill>
              </a:rPr>
              <a:t> </a:t>
            </a:r>
          </a:p>
          <a:p>
            <a:pPr marL="0" lvl="1"/>
            <a:r>
              <a:rPr lang="fr-CA" sz="2400" dirty="0">
                <a:solidFill>
                  <a:schemeClr val="tx1"/>
                </a:solidFill>
              </a:rPr>
              <a:t>Pérennisation des actions :</a:t>
            </a:r>
          </a:p>
          <a:p>
            <a:pPr marL="892175" lvl="3" indent="-263525"/>
            <a:r>
              <a:rPr lang="fr-CA" sz="1800" dirty="0">
                <a:solidFill>
                  <a:schemeClr val="tx1"/>
                </a:solidFill>
              </a:rPr>
              <a:t>La</a:t>
            </a:r>
            <a:r>
              <a:rPr lang="fr-CA" sz="2800" dirty="0">
                <a:solidFill>
                  <a:schemeClr val="tx1"/>
                </a:solidFill>
              </a:rPr>
              <a:t> </a:t>
            </a:r>
            <a:r>
              <a:rPr lang="fr-CA" sz="2000" dirty="0">
                <a:solidFill>
                  <a:schemeClr val="tx1"/>
                </a:solidFill>
              </a:rPr>
              <a:t>communauté continue</a:t>
            </a:r>
          </a:p>
          <a:p>
            <a:pPr marL="892175" lvl="3" indent="-263525"/>
            <a:r>
              <a:rPr lang="fr-CA" sz="2000" dirty="0">
                <a:solidFill>
                  <a:schemeClr val="tx1"/>
                </a:solidFill>
              </a:rPr>
              <a:t>Nouveau plan de développement sur 3 ans, dont des actions en lien avec nos constats et nos défis</a:t>
            </a:r>
          </a:p>
          <a:p>
            <a:pPr marL="0" indent="0">
              <a:buNone/>
            </a:pPr>
            <a:endParaRPr lang="fr-CA" dirty="0">
              <a:solidFill>
                <a:schemeClr val="tx1"/>
              </a:solidFill>
            </a:endParaRPr>
          </a:p>
          <a:p>
            <a:endParaRPr lang="fr-CA" dirty="0">
              <a:solidFill>
                <a:schemeClr val="tx1"/>
              </a:solidFill>
            </a:endParaRPr>
          </a:p>
          <a:p>
            <a:endParaRPr lang="fr-CA" dirty="0">
              <a:solidFill>
                <a:schemeClr val="tx1"/>
              </a:solidFill>
            </a:endParaRPr>
          </a:p>
        </p:txBody>
      </p:sp>
    </p:spTree>
    <p:extLst>
      <p:ext uri="{BB962C8B-B14F-4D97-AF65-F5344CB8AC3E}">
        <p14:creationId xmlns:p14="http://schemas.microsoft.com/office/powerpoint/2010/main" val="12805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8" name="Straight Connector 2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3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2"/>
            </p:custDataLst>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3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3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3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3" name="Rectangle 38">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8F6AC1-CC84-42F6-97ED-DDB3254F3FE3}"/>
              </a:ext>
            </a:extLst>
          </p:cNvPr>
          <p:cNvSpPr>
            <a:spLocks noGrp="1"/>
          </p:cNvSpPr>
          <p:nvPr>
            <p:ph type="title"/>
            <p:custDataLst>
              <p:tags r:id="rId7"/>
            </p:custDataLst>
          </p:nvPr>
        </p:nvSpPr>
        <p:spPr>
          <a:xfrm>
            <a:off x="7532710" y="628617"/>
            <a:ext cx="3971902" cy="3028983"/>
          </a:xfrm>
        </p:spPr>
        <p:txBody>
          <a:bodyPr vert="horz" lIns="91440" tIns="45720" rIns="91440" bIns="45720" rtlCol="0" anchor="b">
            <a:normAutofit/>
          </a:bodyPr>
          <a:lstStyle/>
          <a:p>
            <a:r>
              <a:rPr lang="en-US" sz="4800" dirty="0" err="1"/>
              <a:t>Contexte</a:t>
            </a:r>
            <a:r>
              <a:rPr lang="en-US" sz="4800" dirty="0"/>
              <a:t> de </a:t>
            </a:r>
            <a:r>
              <a:rPr lang="en-US" sz="4800" dirty="0" err="1"/>
              <a:t>départ</a:t>
            </a:r>
            <a:endParaRPr lang="en-US" sz="4800" dirty="0"/>
          </a:p>
        </p:txBody>
      </p:sp>
      <p:sp>
        <p:nvSpPr>
          <p:cNvPr id="41"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2">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custDataLst>
              <p:tags r:id="rId9"/>
            </p:custDataLst>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4" name="Straight Connector 43">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e 3">
            <a:extLst>
              <a:ext uri="{FF2B5EF4-FFF2-40B4-BE49-F238E27FC236}">
                <a16:creationId xmlns:a16="http://schemas.microsoft.com/office/drawing/2014/main" id="{099A21AE-D700-4A9D-8D28-52C536E12B7F}"/>
              </a:ext>
            </a:extLst>
          </p:cNvPr>
          <p:cNvGrpSpPr/>
          <p:nvPr>
            <p:custDataLst>
              <p:tags r:id="rId10"/>
            </p:custDataLst>
          </p:nvPr>
        </p:nvGrpSpPr>
        <p:grpSpPr>
          <a:xfrm>
            <a:off x="799072" y="786117"/>
            <a:ext cx="6245352" cy="4956048"/>
            <a:chOff x="799072" y="786117"/>
            <a:chExt cx="6245352" cy="4956048"/>
          </a:xfrm>
        </p:grpSpPr>
        <p:pic>
          <p:nvPicPr>
            <p:cNvPr id="16" name="Picture 2" descr="http://cscotesud.qc.ca/wp-content/uploads/2017/10/carte.jpg">
              <a:extLst>
                <a:ext uri="{FF2B5EF4-FFF2-40B4-BE49-F238E27FC236}">
                  <a16:creationId xmlns:a16="http://schemas.microsoft.com/office/drawing/2014/main" id="{91CFCAB2-6AC7-44A0-B9D3-551285C8ACA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546" b="2"/>
            <a:stretch/>
          </p:blipFill>
          <p:spPr bwMode="auto">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sp>
          <p:nvSpPr>
            <p:cNvPr id="3" name="Flèche : bas 2">
              <a:extLst>
                <a:ext uri="{FF2B5EF4-FFF2-40B4-BE49-F238E27FC236}">
                  <a16:creationId xmlns:a16="http://schemas.microsoft.com/office/drawing/2014/main" id="{DBD046EF-144C-4640-8801-AEEC95B101E6}"/>
                </a:ext>
              </a:extLst>
            </p:cNvPr>
            <p:cNvSpPr/>
            <p:nvPr/>
          </p:nvSpPr>
          <p:spPr>
            <a:xfrm rot="10800000">
              <a:off x="5947396" y="4153778"/>
              <a:ext cx="303353" cy="1173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Flèche : bas 52">
              <a:extLst>
                <a:ext uri="{FF2B5EF4-FFF2-40B4-BE49-F238E27FC236}">
                  <a16:creationId xmlns:a16="http://schemas.microsoft.com/office/drawing/2014/main" id="{8F6A1231-19DE-4F91-804B-88FC61EA5E7E}"/>
                </a:ext>
              </a:extLst>
            </p:cNvPr>
            <p:cNvSpPr/>
            <p:nvPr/>
          </p:nvSpPr>
          <p:spPr>
            <a:xfrm rot="18789891">
              <a:off x="1433491" y="1074956"/>
              <a:ext cx="301109" cy="1295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Flèche : bas 56">
              <a:extLst>
                <a:ext uri="{FF2B5EF4-FFF2-40B4-BE49-F238E27FC236}">
                  <a16:creationId xmlns:a16="http://schemas.microsoft.com/office/drawing/2014/main" id="{DAD98DC5-51C1-4AC8-AEAF-C5BFA02F1A31}"/>
                </a:ext>
              </a:extLst>
            </p:cNvPr>
            <p:cNvSpPr/>
            <p:nvPr/>
          </p:nvSpPr>
          <p:spPr>
            <a:xfrm>
              <a:off x="3761580" y="950439"/>
              <a:ext cx="349117" cy="110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Flèche : bas 64">
              <a:extLst>
                <a:ext uri="{FF2B5EF4-FFF2-40B4-BE49-F238E27FC236}">
                  <a16:creationId xmlns:a16="http://schemas.microsoft.com/office/drawing/2014/main" id="{2B0CCE88-091A-4BDC-9491-D2A761832CD9}"/>
                </a:ext>
              </a:extLst>
            </p:cNvPr>
            <p:cNvSpPr/>
            <p:nvPr/>
          </p:nvSpPr>
          <p:spPr>
            <a:xfrm rot="10800000">
              <a:off x="3338622" y="3683000"/>
              <a:ext cx="303353" cy="1269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302842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E45261-7584-4688-A4A3-724AC140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A86C96F-20FD-4F30-9097-288C0F7F3632}"/>
              </a:ext>
            </a:extLst>
          </p:cNvPr>
          <p:cNvSpPr>
            <a:spLocks noGrp="1"/>
          </p:cNvSpPr>
          <p:nvPr>
            <p:ph type="title"/>
            <p:custDataLst>
              <p:tags r:id="rId2"/>
            </p:custDataLst>
          </p:nvPr>
        </p:nvSpPr>
        <p:spPr>
          <a:xfrm>
            <a:off x="611981" y="126611"/>
            <a:ext cx="8534400" cy="1507067"/>
          </a:xfrm>
        </p:spPr>
        <p:txBody>
          <a:bodyPr>
            <a:normAutofit/>
          </a:bodyPr>
          <a:lstStyle/>
          <a:p>
            <a:r>
              <a:rPr lang="fr-CA" dirty="0">
                <a:solidFill>
                  <a:srgbClr val="FFFFFF"/>
                </a:solidFill>
              </a:rPr>
              <a:t>Contexte de départ (suite)</a:t>
            </a:r>
          </a:p>
        </p:txBody>
      </p:sp>
      <p:sp>
        <p:nvSpPr>
          <p:cNvPr id="12"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EEF4727-6B5C-4FA7-968D-912F35A4CAE1}"/>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2FE142A-A0FD-4557-92D4-A7A7F27CB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F84B8B9-9710-47C6-A3BC-99C562894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3ADAE5-007B-4BBF-8DA6-2EB91A0BE7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DB8E36-978B-4F5D-B278-B1F45C585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7484C8B-8B05-442F-A4F5-4192C7D0C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Espace réservé du contenu 2">
            <a:extLst>
              <a:ext uri="{FF2B5EF4-FFF2-40B4-BE49-F238E27FC236}">
                <a16:creationId xmlns:a16="http://schemas.microsoft.com/office/drawing/2014/main" id="{16469656-280F-43B7-B949-2F80B1ABE6FA}"/>
              </a:ext>
            </a:extLst>
          </p:cNvPr>
          <p:cNvGraphicFramePr>
            <a:graphicFrameLocks noGrp="1"/>
          </p:cNvGraphicFramePr>
          <p:nvPr>
            <p:ph idx="1"/>
            <p:custDataLst>
              <p:tags r:id="rId5"/>
            </p:custDataLst>
            <p:extLst>
              <p:ext uri="{D42A27DB-BD31-4B8C-83A1-F6EECF244321}">
                <p14:modId xmlns:p14="http://schemas.microsoft.com/office/powerpoint/2010/main" val="3126698692"/>
              </p:ext>
            </p:extLst>
          </p:nvPr>
        </p:nvGraphicFramePr>
        <p:xfrm>
          <a:off x="611981" y="1850493"/>
          <a:ext cx="10231440" cy="2869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6982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B73947-8FDD-48C1-B954-6494B438F539}"/>
              </a:ext>
            </a:extLst>
          </p:cNvPr>
          <p:cNvSpPr>
            <a:spLocks noGrp="1"/>
          </p:cNvSpPr>
          <p:nvPr>
            <p:ph type="title"/>
            <p:custDataLst>
              <p:tags r:id="rId2"/>
            </p:custDataLst>
          </p:nvPr>
        </p:nvSpPr>
        <p:spPr>
          <a:xfrm>
            <a:off x="7532710" y="620722"/>
            <a:ext cx="3654099" cy="3532989"/>
          </a:xfrm>
        </p:spPr>
        <p:txBody>
          <a:bodyPr anchor="b">
            <a:normAutofit/>
          </a:bodyPr>
          <a:lstStyle/>
          <a:p>
            <a:r>
              <a:rPr lang="fr-CA">
                <a:solidFill>
                  <a:srgbClr val="FFFFFF"/>
                </a:solidFill>
              </a:rPr>
              <a:t>Constitution de notre communauté</a:t>
            </a:r>
          </a:p>
        </p:txBody>
      </p:sp>
      <p:sp useBgFill="1">
        <p:nvSpPr>
          <p:cNvPr id="19"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25">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2" name="Espace réservé du contenu 2">
            <a:extLst>
              <a:ext uri="{FF2B5EF4-FFF2-40B4-BE49-F238E27FC236}">
                <a16:creationId xmlns:a16="http://schemas.microsoft.com/office/drawing/2014/main" id="{E7A10D11-8CC9-461A-B28D-85AA83B981F5}"/>
              </a:ext>
            </a:extLst>
          </p:cNvPr>
          <p:cNvGraphicFramePr>
            <a:graphicFrameLocks noGrp="1"/>
          </p:cNvGraphicFramePr>
          <p:nvPr>
            <p:ph idx="1"/>
            <p:custDataLst>
              <p:tags r:id="rId5"/>
            </p:custDataLst>
            <p:extLst>
              <p:ext uri="{D42A27DB-BD31-4B8C-83A1-F6EECF244321}">
                <p14:modId xmlns:p14="http://schemas.microsoft.com/office/powerpoint/2010/main" val="3493841512"/>
              </p:ext>
            </p:extLst>
          </p:nvPr>
        </p:nvGraphicFramePr>
        <p:xfrm>
          <a:off x="1098550" y="1096963"/>
          <a:ext cx="5643563" cy="4333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51369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C57A92-50B7-4D82-BF5D-4843041670F9}"/>
              </a:ext>
            </a:extLst>
          </p:cNvPr>
          <p:cNvSpPr>
            <a:spLocks noGrp="1"/>
          </p:cNvSpPr>
          <p:nvPr>
            <p:ph type="title"/>
            <p:custDataLst>
              <p:tags r:id="rId2"/>
            </p:custDataLst>
          </p:nvPr>
        </p:nvSpPr>
        <p:spPr>
          <a:xfrm>
            <a:off x="684212" y="685799"/>
            <a:ext cx="3747111" cy="4892040"/>
          </a:xfrm>
        </p:spPr>
        <p:txBody>
          <a:bodyPr>
            <a:normAutofit/>
          </a:bodyPr>
          <a:lstStyle/>
          <a:p>
            <a:pPr algn="r"/>
            <a:r>
              <a:rPr lang="fr-CA" dirty="0"/>
              <a:t>Établissement des priorités d’action</a:t>
            </a:r>
          </a:p>
        </p:txBody>
      </p:sp>
      <p:cxnSp>
        <p:nvCxnSpPr>
          <p:cNvPr id="26"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contenu 2">
            <a:extLst>
              <a:ext uri="{FF2B5EF4-FFF2-40B4-BE49-F238E27FC236}">
                <a16:creationId xmlns:a16="http://schemas.microsoft.com/office/drawing/2014/main" id="{1CB75CB4-95D1-4F08-A98F-725CA0761160}"/>
              </a:ext>
            </a:extLst>
          </p:cNvPr>
          <p:cNvSpPr>
            <a:spLocks noGrp="1"/>
          </p:cNvSpPr>
          <p:nvPr>
            <p:ph idx="1"/>
            <p:custDataLst>
              <p:tags r:id="rId4"/>
            </p:custDataLst>
          </p:nvPr>
        </p:nvSpPr>
        <p:spPr>
          <a:xfrm>
            <a:off x="4979962" y="685799"/>
            <a:ext cx="6288260" cy="4892040"/>
          </a:xfrm>
        </p:spPr>
        <p:txBody>
          <a:bodyPr>
            <a:normAutofit/>
          </a:bodyPr>
          <a:lstStyle/>
          <a:p>
            <a:r>
              <a:rPr lang="fr-CA" dirty="0">
                <a:solidFill>
                  <a:schemeClr val="tx1"/>
                </a:solidFill>
              </a:rPr>
              <a:t>Compréhension commune des concepts d’accompagnement et de proactivité </a:t>
            </a:r>
          </a:p>
          <a:p>
            <a:r>
              <a:rPr lang="fr-CA" dirty="0">
                <a:solidFill>
                  <a:schemeClr val="tx1"/>
                </a:solidFill>
              </a:rPr>
              <a:t>Identifier des thèmes sur lesquels les membres de la communauté souhaitent travailler afin d’améliorer la lisibilité et la visibilité des services d’orientation professionnelle</a:t>
            </a:r>
          </a:p>
          <a:p>
            <a:r>
              <a:rPr lang="fr-CA" dirty="0">
                <a:solidFill>
                  <a:schemeClr val="tx1"/>
                </a:solidFill>
              </a:rPr>
              <a:t>Cibler des actions et des moyens</a:t>
            </a:r>
          </a:p>
          <a:p>
            <a:pPr marL="457200" lvl="1" indent="0">
              <a:buNone/>
            </a:pPr>
            <a:endParaRPr lang="fr-CA" dirty="0">
              <a:solidFill>
                <a:schemeClr val="tx1"/>
              </a:solidFill>
            </a:endParaRPr>
          </a:p>
        </p:txBody>
      </p:sp>
    </p:spTree>
    <p:extLst>
      <p:ext uri="{BB962C8B-B14F-4D97-AF65-F5344CB8AC3E}">
        <p14:creationId xmlns:p14="http://schemas.microsoft.com/office/powerpoint/2010/main" val="94421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DBB58-2041-4DED-B47C-ECF429F3A2A3}"/>
              </a:ext>
            </a:extLst>
          </p:cNvPr>
          <p:cNvSpPr>
            <a:spLocks noGrp="1"/>
          </p:cNvSpPr>
          <p:nvPr>
            <p:ph type="title"/>
            <p:custDataLst>
              <p:tags r:id="rId1"/>
            </p:custDataLst>
          </p:nvPr>
        </p:nvSpPr>
        <p:spPr>
          <a:xfrm>
            <a:off x="829986" y="1921933"/>
            <a:ext cx="8534400" cy="3074137"/>
          </a:xfrm>
        </p:spPr>
        <p:txBody>
          <a:bodyPr/>
          <a:lstStyle/>
          <a:p>
            <a:r>
              <a:rPr lang="fr-CA" dirty="0"/>
              <a:t>Quelques moyens réalisés par notre communauté</a:t>
            </a:r>
          </a:p>
        </p:txBody>
      </p:sp>
    </p:spTree>
    <p:extLst>
      <p:ext uri="{BB962C8B-B14F-4D97-AF65-F5344CB8AC3E}">
        <p14:creationId xmlns:p14="http://schemas.microsoft.com/office/powerpoint/2010/main" val="243198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5" name="Espace réservé du contenu 2">
            <a:extLst>
              <a:ext uri="{FF2B5EF4-FFF2-40B4-BE49-F238E27FC236}">
                <a16:creationId xmlns:a16="http://schemas.microsoft.com/office/drawing/2014/main" id="{BA825EE2-53ED-470C-B888-65B34089AC09}"/>
              </a:ext>
            </a:extLst>
          </p:cNvPr>
          <p:cNvGraphicFramePr>
            <a:graphicFrameLocks noGrp="1"/>
          </p:cNvGraphicFramePr>
          <p:nvPr>
            <p:ph idx="1"/>
            <p:custDataLst>
              <p:tags r:id="rId1"/>
            </p:custDataLst>
            <p:extLst>
              <p:ext uri="{D42A27DB-BD31-4B8C-83A1-F6EECF244321}">
                <p14:modId xmlns:p14="http://schemas.microsoft.com/office/powerpoint/2010/main" val="2261065936"/>
              </p:ext>
            </p:extLst>
          </p:nvPr>
        </p:nvGraphicFramePr>
        <p:xfrm>
          <a:off x="679310" y="2142933"/>
          <a:ext cx="10820399" cy="36147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7" name="Groupe 36">
            <a:extLst>
              <a:ext uri="{FF2B5EF4-FFF2-40B4-BE49-F238E27FC236}">
                <a16:creationId xmlns:a16="http://schemas.microsoft.com/office/drawing/2014/main" id="{3AA877B3-B241-4EBC-AF26-BD3A53BE6F70}"/>
              </a:ext>
            </a:extLst>
          </p:cNvPr>
          <p:cNvGrpSpPr/>
          <p:nvPr>
            <p:custDataLst>
              <p:tags r:id="rId2"/>
            </p:custDataLst>
          </p:nvPr>
        </p:nvGrpSpPr>
        <p:grpSpPr>
          <a:xfrm>
            <a:off x="685801" y="699574"/>
            <a:ext cx="10820398" cy="1399268"/>
            <a:chOff x="0" y="260275"/>
            <a:chExt cx="10820398" cy="1399268"/>
          </a:xfrm>
        </p:grpSpPr>
        <p:sp>
          <p:nvSpPr>
            <p:cNvPr id="39" name="Rectangle 38">
              <a:extLst>
                <a:ext uri="{FF2B5EF4-FFF2-40B4-BE49-F238E27FC236}">
                  <a16:creationId xmlns:a16="http://schemas.microsoft.com/office/drawing/2014/main" id="{7A274D40-29F4-4819-B877-50C016412332}"/>
                </a:ext>
              </a:extLst>
            </p:cNvPr>
            <p:cNvSpPr/>
            <p:nvPr/>
          </p:nvSpPr>
          <p:spPr>
            <a:xfrm>
              <a:off x="0" y="298743"/>
              <a:ext cx="10820398" cy="13608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ZoneTexte 40">
              <a:extLst>
                <a:ext uri="{FF2B5EF4-FFF2-40B4-BE49-F238E27FC236}">
                  <a16:creationId xmlns:a16="http://schemas.microsoft.com/office/drawing/2014/main" id="{79A0A972-6B2A-4BCB-B7A6-DA0B48CF4E98}"/>
                </a:ext>
              </a:extLst>
            </p:cNvPr>
            <p:cNvSpPr txBox="1"/>
            <p:nvPr/>
          </p:nvSpPr>
          <p:spPr>
            <a:xfrm>
              <a:off x="0" y="260275"/>
              <a:ext cx="10820398" cy="1360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9783" tIns="374904" rIns="839783" bIns="128016" numCol="1" spcCol="1270" anchor="t" anchorCtr="0">
              <a:noAutofit/>
            </a:bodyPr>
            <a:lstStyle/>
            <a:p>
              <a:pPr marL="285750" lvl="1" indent="-285750" algn="l" defTabSz="800100">
                <a:lnSpc>
                  <a:spcPct val="90000"/>
                </a:lnSpc>
                <a:spcBef>
                  <a:spcPct val="0"/>
                </a:spcBef>
                <a:spcAft>
                  <a:spcPct val="15000"/>
                </a:spcAft>
                <a:buFont typeface="Arial" panose="020B0604020202020204" pitchFamily="34" charset="0"/>
                <a:buChar char="•"/>
              </a:pPr>
              <a:r>
                <a:rPr lang="fr-CA" dirty="0"/>
                <a:t>Rendre visibles et lisibles les services d’orientation professionnelle auprès des adultes non inscrits dans les centres.</a:t>
              </a:r>
              <a:endParaRPr lang="en-US" sz="1800" kern="1200" dirty="0"/>
            </a:p>
          </p:txBody>
        </p:sp>
      </p:grpSp>
      <p:grpSp>
        <p:nvGrpSpPr>
          <p:cNvPr id="48" name="Groupe 47">
            <a:extLst>
              <a:ext uri="{FF2B5EF4-FFF2-40B4-BE49-F238E27FC236}">
                <a16:creationId xmlns:a16="http://schemas.microsoft.com/office/drawing/2014/main" id="{337CC79A-1C9F-4BE7-87A6-481C488935BC}"/>
              </a:ext>
            </a:extLst>
          </p:cNvPr>
          <p:cNvGrpSpPr/>
          <p:nvPr>
            <p:custDataLst>
              <p:tags r:id="rId3"/>
            </p:custDataLst>
          </p:nvPr>
        </p:nvGrpSpPr>
        <p:grpSpPr>
          <a:xfrm>
            <a:off x="1217281" y="431083"/>
            <a:ext cx="7574279" cy="531360"/>
            <a:chOff x="541019" y="33063"/>
            <a:chExt cx="7574279" cy="531360"/>
          </a:xfrm>
        </p:grpSpPr>
        <p:sp>
          <p:nvSpPr>
            <p:cNvPr id="49" name="Rectangle : coins arrondis 48">
              <a:extLst>
                <a:ext uri="{FF2B5EF4-FFF2-40B4-BE49-F238E27FC236}">
                  <a16:creationId xmlns:a16="http://schemas.microsoft.com/office/drawing/2014/main" id="{9ADC16D1-91CD-49E2-98DC-A635F934A802}"/>
                </a:ext>
              </a:extLst>
            </p:cNvPr>
            <p:cNvSpPr/>
            <p:nvPr/>
          </p:nvSpPr>
          <p:spPr>
            <a:xfrm>
              <a:off x="541019" y="33063"/>
              <a:ext cx="7574279" cy="531360"/>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0" name="Rectangle : coins arrondis 4">
              <a:extLst>
                <a:ext uri="{FF2B5EF4-FFF2-40B4-BE49-F238E27FC236}">
                  <a16:creationId xmlns:a16="http://schemas.microsoft.com/office/drawing/2014/main" id="{23D2FEA2-E913-479F-B191-670C8D524348}"/>
                </a:ext>
              </a:extLst>
            </p:cNvPr>
            <p:cNvSpPr txBox="1"/>
            <p:nvPr/>
          </p:nvSpPr>
          <p:spPr>
            <a:xfrm>
              <a:off x="566958" y="59002"/>
              <a:ext cx="7522401" cy="47948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defRPr b="1"/>
              </a:pPr>
              <a:r>
                <a:rPr lang="fr-CA" dirty="0"/>
                <a:t>Objectif</a:t>
              </a:r>
              <a:endParaRPr lang="en-US" sz="1800" kern="1200" dirty="0"/>
            </a:p>
          </p:txBody>
        </p:sp>
      </p:grpSp>
    </p:spTree>
    <p:extLst>
      <p:ext uri="{BB962C8B-B14F-4D97-AF65-F5344CB8AC3E}">
        <p14:creationId xmlns:p14="http://schemas.microsoft.com/office/powerpoint/2010/main" val="157019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BBD06B-552C-4DF7-9E19-C5617573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Snip Diagonal Corner Rectangle 21">
            <a:extLst>
              <a:ext uri="{FF2B5EF4-FFF2-40B4-BE49-F238E27FC236}">
                <a16:creationId xmlns:a16="http://schemas.microsoft.com/office/drawing/2014/main" id="{1D27B411-D85B-4FEE-8EF5-0726CC10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1C33B52-966B-48AB-B150-0703D341A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A15605B8-360E-48F8-8236-1D79EF8EB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3977D2-0245-428A-8353-C7231D91ED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420A79-B7F1-42B2-8A65-7F99021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F944D0E-1FE0-47ED-9362-B7A1560D7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5A66304-0B88-40BA-A57C-226AA50D4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Espace réservé du contenu 2">
            <a:extLst>
              <a:ext uri="{FF2B5EF4-FFF2-40B4-BE49-F238E27FC236}">
                <a16:creationId xmlns:a16="http://schemas.microsoft.com/office/drawing/2014/main" id="{0D7EA02D-F8FD-4F78-813D-C41CBB153D0A}"/>
              </a:ext>
            </a:extLst>
          </p:cNvPr>
          <p:cNvGraphicFramePr>
            <a:graphicFrameLocks noGrp="1"/>
          </p:cNvGraphicFramePr>
          <p:nvPr>
            <p:ph idx="1"/>
            <p:extLst>
              <p:ext uri="{D42A27DB-BD31-4B8C-83A1-F6EECF244321}">
                <p14:modId xmlns:p14="http://schemas.microsoft.com/office/powerpoint/2010/main" val="3317566278"/>
              </p:ext>
            </p:extLst>
          </p:nvPr>
        </p:nvGraphicFramePr>
        <p:xfrm>
          <a:off x="980661" y="848139"/>
          <a:ext cx="9104243" cy="386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85135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5">
            <a:extLst>
              <a:ext uri="{FF2B5EF4-FFF2-40B4-BE49-F238E27FC236}">
                <a16:creationId xmlns:a16="http://schemas.microsoft.com/office/drawing/2014/main" id="{AEBCC645-6FFB-4E2E-85E6-D8F7EE337076}"/>
              </a:ext>
            </a:extLst>
          </p:cNvPr>
          <p:cNvPicPr>
            <a:picLocks noGrp="1" noChangeAspect="1"/>
          </p:cNvPicPr>
          <p:nvPr>
            <p:ph sz="half" idx="1"/>
            <p:custDataLst>
              <p:tags r:id="rId1"/>
            </p:custDataLst>
          </p:nvPr>
        </p:nvPicPr>
        <p:blipFill rotWithShape="1">
          <a:blip r:embed="rId5"/>
          <a:srcRect t="7997" r="-2" b="30699"/>
          <a:stretch/>
        </p:blipFill>
        <p:spPr>
          <a:xfrm>
            <a:off x="572592" y="589722"/>
            <a:ext cx="4729738" cy="3750365"/>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pic>
        <p:nvPicPr>
          <p:cNvPr id="8" name="Espace réservé du contenu 3">
            <a:extLst>
              <a:ext uri="{FF2B5EF4-FFF2-40B4-BE49-F238E27FC236}">
                <a16:creationId xmlns:a16="http://schemas.microsoft.com/office/drawing/2014/main" id="{A253F6AC-618A-433B-89BA-241A17526F29}"/>
              </a:ext>
            </a:extLst>
          </p:cNvPr>
          <p:cNvPicPr>
            <a:picLocks noGrp="1"/>
          </p:cNvPicPr>
          <p:nvPr>
            <p:ph sz="half" idx="2"/>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96000" y="2464905"/>
            <a:ext cx="4909568" cy="3750364"/>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13" name="Titre 1">
            <a:extLst>
              <a:ext uri="{FF2B5EF4-FFF2-40B4-BE49-F238E27FC236}">
                <a16:creationId xmlns:a16="http://schemas.microsoft.com/office/drawing/2014/main" id="{6A29BF09-79A9-424D-8B69-37A52C427A5E}"/>
              </a:ext>
            </a:extLst>
          </p:cNvPr>
          <p:cNvSpPr>
            <a:spLocks noGrp="1"/>
          </p:cNvSpPr>
          <p:nvPr>
            <p:ph type="title"/>
          </p:nvPr>
        </p:nvSpPr>
        <p:spPr>
          <a:xfrm>
            <a:off x="6268064" y="825910"/>
            <a:ext cx="4572000" cy="855406"/>
          </a:xfrm>
        </p:spPr>
        <p:txBody>
          <a:bodyPr>
            <a:normAutofit/>
          </a:bodyPr>
          <a:lstStyle/>
          <a:p>
            <a:r>
              <a:rPr lang="fr-CA" dirty="0"/>
              <a:t>Jeu des aptitudes</a:t>
            </a:r>
          </a:p>
        </p:txBody>
      </p:sp>
    </p:spTree>
    <p:extLst>
      <p:ext uri="{BB962C8B-B14F-4D97-AF65-F5344CB8AC3E}">
        <p14:creationId xmlns:p14="http://schemas.microsoft.com/office/powerpoint/2010/main" val="1543264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61C979D6F235488CED22F54137FBF3" ma:contentTypeVersion="26" ma:contentTypeDescription="Crée un document." ma:contentTypeScope="" ma:versionID="aea977b0c1cb6f13261b7ce650e1ace4">
  <xsd:schema xmlns:xsd="http://www.w3.org/2001/XMLSchema" xmlns:xs="http://www.w3.org/2001/XMLSchema" xmlns:p="http://schemas.microsoft.com/office/2006/metadata/properties" xmlns:ns3="2b4ce9eb-c0ca-477f-bb2d-20ed4b3ba96a" xmlns:ns4="dab1336f-10d0-4076-818e-262aba01a359" targetNamespace="http://schemas.microsoft.com/office/2006/metadata/properties" ma:root="true" ma:fieldsID="3396ba518e263ced4b536ffa93446cd7" ns3:_="" ns4:_="">
    <xsd:import namespace="2b4ce9eb-c0ca-477f-bb2d-20ed4b3ba96a"/>
    <xsd:import namespace="dab1336f-10d0-4076-818e-262aba01a3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ce9eb-c0ca-477f-bb2d-20ed4b3ba9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Location" ma:index="31" nillable="true" ma:displayNam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b1336f-10d0-4076-818e-262aba01a359"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description="" ma:internalName="SharedWithDetails" ma:readOnly="true">
      <xsd:simpleType>
        <xsd:restriction base="dms:Note">
          <xsd:maxLength value="255"/>
        </xsd:restriction>
      </xsd:simpleType>
    </xsd:element>
    <xsd:element name="SharingHintHash" ma:index="12"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Type xmlns="2b4ce9eb-c0ca-477f-bb2d-20ed4b3ba96a" xsi:nil="true"/>
    <Templates xmlns="2b4ce9eb-c0ca-477f-bb2d-20ed4b3ba96a" xsi:nil="true"/>
    <DefaultSectionNames xmlns="2b4ce9eb-c0ca-477f-bb2d-20ed4b3ba96a" xsi:nil="true"/>
    <Invited_Teachers xmlns="2b4ce9eb-c0ca-477f-bb2d-20ed4b3ba96a" xsi:nil="true"/>
    <Owner xmlns="2b4ce9eb-c0ca-477f-bb2d-20ed4b3ba96a">
      <UserInfo>
        <DisplayName/>
        <AccountId xsi:nil="true"/>
        <AccountType/>
      </UserInfo>
    </Owner>
    <Students xmlns="2b4ce9eb-c0ca-477f-bb2d-20ed4b3ba96a">
      <UserInfo>
        <DisplayName/>
        <AccountId xsi:nil="true"/>
        <AccountType/>
      </UserInfo>
    </Students>
    <Student_Groups xmlns="2b4ce9eb-c0ca-477f-bb2d-20ed4b3ba96a">
      <UserInfo>
        <DisplayName/>
        <AccountId xsi:nil="true"/>
        <AccountType/>
      </UserInfo>
    </Student_Groups>
    <NotebookType xmlns="2b4ce9eb-c0ca-477f-bb2d-20ed4b3ba96a" xsi:nil="true"/>
    <Has_Teacher_Only_SectionGroup xmlns="2b4ce9eb-c0ca-477f-bb2d-20ed4b3ba96a" xsi:nil="true"/>
    <AppVersion xmlns="2b4ce9eb-c0ca-477f-bb2d-20ed4b3ba96a" xsi:nil="true"/>
    <Teachers xmlns="2b4ce9eb-c0ca-477f-bb2d-20ed4b3ba96a">
      <UserInfo>
        <DisplayName/>
        <AccountId xsi:nil="true"/>
        <AccountType/>
      </UserInfo>
    </Teachers>
    <CultureName xmlns="2b4ce9eb-c0ca-477f-bb2d-20ed4b3ba96a" xsi:nil="true"/>
    <Self_Registration_Enabled xmlns="2b4ce9eb-c0ca-477f-bb2d-20ed4b3ba96a" xsi:nil="true"/>
    <Is_Collaboration_Space_Locked xmlns="2b4ce9eb-c0ca-477f-bb2d-20ed4b3ba96a" xsi:nil="true"/>
    <Invited_Students xmlns="2b4ce9eb-c0ca-477f-bb2d-20ed4b3ba96a" xsi:nil="true"/>
  </documentManagement>
</p:properties>
</file>

<file path=customXml/itemProps1.xml><?xml version="1.0" encoding="utf-8"?>
<ds:datastoreItem xmlns:ds="http://schemas.openxmlformats.org/officeDocument/2006/customXml" ds:itemID="{A913FBCD-4DF7-4ECF-9257-7B99D5499325}">
  <ds:schemaRefs>
    <ds:schemaRef ds:uri="http://schemas.microsoft.com/sharepoint/v3/contenttype/forms"/>
  </ds:schemaRefs>
</ds:datastoreItem>
</file>

<file path=customXml/itemProps2.xml><?xml version="1.0" encoding="utf-8"?>
<ds:datastoreItem xmlns:ds="http://schemas.openxmlformats.org/officeDocument/2006/customXml" ds:itemID="{2A74DBDD-9011-4E6C-8139-81B76073C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ce9eb-c0ca-477f-bb2d-20ed4b3ba96a"/>
    <ds:schemaRef ds:uri="dab1336f-10d0-4076-818e-262aba01a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B8658-DE86-42E1-9D01-970FE6B6ABA5}">
  <ds:schemaRef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dab1336f-10d0-4076-818e-262aba01a359"/>
    <ds:schemaRef ds:uri="2b4ce9eb-c0ca-477f-bb2d-20ed4b3ba96a"/>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Grand écran</PresentationFormat>
  <Paragraphs>76</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Century Gothic</vt:lpstr>
      <vt:lpstr>Wingdings 3</vt:lpstr>
      <vt:lpstr>Secteur</vt:lpstr>
      <vt:lpstr>Conclusion du projet pilote sur la lisibilité  et la visibilité  </vt:lpstr>
      <vt:lpstr>Contexte de départ</vt:lpstr>
      <vt:lpstr>Contexte de départ (suite)</vt:lpstr>
      <vt:lpstr>Constitution de notre communauté</vt:lpstr>
      <vt:lpstr>Établissement des priorités d’action</vt:lpstr>
      <vt:lpstr>Quelques moyens réalisés par notre communauté</vt:lpstr>
      <vt:lpstr>Présentation PowerPoint</vt:lpstr>
      <vt:lpstr>Présentation PowerPoint</vt:lpstr>
      <vt:lpstr>Jeu des aptitudes</vt:lpstr>
      <vt:lpstr>Jeu des aptitudes (suite)</vt:lpstr>
      <vt:lpstr>Présentation PowerPoint</vt:lpstr>
      <vt:lpstr>Présentation PowerPoint</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2019-12-09T15:36:52Z</dcterms:created>
  <dcterms:modified xsi:type="dcterms:W3CDTF">2019-12-10T15:52:16Z</dcterms:modified>
</cp:coreProperties>
</file>